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04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9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3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86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4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97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9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9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9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9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42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7B91F-67CA-441D-85F7-A34E3DD09902}" type="datetimeFigureOut">
              <a:rPr kumimoji="1" lang="ja-JP" altLang="en-US" smtClean="0"/>
              <a:t>2012/5/15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376D8-89B5-4EAB-86B9-458517FE57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イラスト講座第三回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講師</a:t>
            </a:r>
            <a:r>
              <a:rPr kumimoji="1" lang="en-US" altLang="ja-JP" dirty="0" smtClean="0"/>
              <a:t>:</a:t>
            </a:r>
            <a:r>
              <a:rPr kumimoji="1" lang="en-US" altLang="ja-JP" dirty="0" err="1" smtClean="0"/>
              <a:t>yumeneko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83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本日の予定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(2012/05/15)</a:t>
            </a:r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err="1" smtClean="0"/>
              <a:t>Yumeneko</a:t>
            </a:r>
            <a:r>
              <a:rPr lang="ja-JP" altLang="en-US" sz="2800" dirty="0" err="1" smtClean="0"/>
              <a:t>さんの</a:t>
            </a:r>
            <a:r>
              <a:rPr lang="ja-JP" altLang="en-US" sz="2800" dirty="0" smtClean="0"/>
              <a:t>お手本プレゼン</a:t>
            </a:r>
            <a:endParaRPr lang="en-US" altLang="ja-JP" sz="2800" dirty="0" smtClean="0"/>
          </a:p>
          <a:p>
            <a:r>
              <a:rPr lang="ja-JP" altLang="en-US" sz="2800" dirty="0" smtClean="0"/>
              <a:t>来週のプレゼン発表の説明・ルール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展示用</a:t>
            </a:r>
            <a:r>
              <a:rPr kumimoji="1" lang="en-US" altLang="ja-JP" sz="2800" dirty="0" smtClean="0"/>
              <a:t>/wiki</a:t>
            </a:r>
            <a:r>
              <a:rPr kumimoji="1" lang="ja-JP" altLang="en-US" sz="2800" dirty="0" smtClean="0"/>
              <a:t>用の</a:t>
            </a:r>
            <a:r>
              <a:rPr kumimoji="1" lang="en-US" altLang="ja-JP" sz="2800" dirty="0" smtClean="0"/>
              <a:t>HN</a:t>
            </a:r>
            <a:r>
              <a:rPr lang="ja-JP" altLang="en-US" sz="2800" dirty="0"/>
              <a:t>･</a:t>
            </a:r>
            <a:r>
              <a:rPr lang="ja-JP" altLang="en-US" sz="2800" dirty="0" smtClean="0"/>
              <a:t>自己紹介容姿記述</a:t>
            </a:r>
            <a:endParaRPr lang="en-US" altLang="ja-JP" sz="2800" dirty="0" smtClean="0"/>
          </a:p>
          <a:p>
            <a:r>
              <a:rPr lang="ja-JP" altLang="en-US" sz="2800" dirty="0" smtClean="0"/>
              <a:t>終了</a:t>
            </a:r>
            <a:r>
              <a:rPr lang="en-US" altLang="ja-JP" sz="2800" dirty="0" smtClean="0"/>
              <a:t>---</a:t>
            </a:r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終了後</a:t>
            </a:r>
            <a:r>
              <a:rPr lang="en-US" altLang="ja-JP" sz="2800" dirty="0" smtClean="0"/>
              <a:t>--</a:t>
            </a:r>
            <a:endParaRPr lang="en-US" altLang="ja-JP" sz="2800" dirty="0"/>
          </a:p>
          <a:p>
            <a:r>
              <a:rPr lang="ja-JP" altLang="en-US" sz="2800" dirty="0" smtClean="0"/>
              <a:t>簡単なお絵かき練習</a:t>
            </a:r>
            <a:endParaRPr lang="en-US" altLang="ja-JP" sz="2800" dirty="0" smtClean="0"/>
          </a:p>
          <a:p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83125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プレゼン発表説明（課題）</a:t>
            </a:r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発表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分</a:t>
            </a:r>
            <a:endParaRPr lang="en-US" altLang="ja-JP" sz="2800" dirty="0" smtClean="0"/>
          </a:p>
          <a:p>
            <a:r>
              <a:rPr lang="ja-JP" altLang="en-US" sz="2800" dirty="0" smtClean="0"/>
              <a:t>質疑応答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分</a:t>
            </a:r>
            <a:endParaRPr lang="en-US" altLang="ja-JP" sz="2800" dirty="0" smtClean="0"/>
          </a:p>
          <a:p>
            <a:r>
              <a:rPr lang="ja-JP" altLang="en-US" sz="2800" dirty="0" smtClean="0"/>
              <a:t>交代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分</a:t>
            </a:r>
            <a:endParaRPr lang="en-US" altLang="ja-JP" sz="2800" dirty="0" smtClean="0"/>
          </a:p>
          <a:p>
            <a:endParaRPr lang="en-US" altLang="ja-JP" sz="28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10260"/>
              </p:ext>
            </p:extLst>
          </p:nvPr>
        </p:nvGraphicFramePr>
        <p:xfrm>
          <a:off x="457200" y="3212976"/>
          <a:ext cx="8229600" cy="2834640"/>
        </p:xfrm>
        <a:graphic>
          <a:graphicData uri="http://schemas.openxmlformats.org/drawingml/2006/table">
            <a:tbl>
              <a:tblPr/>
              <a:tblGrid>
                <a:gridCol w="1450504"/>
                <a:gridCol w="6779096"/>
              </a:tblGrid>
              <a:tr h="0">
                <a:tc>
                  <a:txBody>
                    <a:bodyPr/>
                    <a:lstStyle/>
                    <a:p>
                      <a:r>
                        <a:rPr lang="ja-JP" altLang="en-US" dirty="0"/>
                        <a:t>提出内容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オリジナルキャラクターを説明・アピールする為のプレゼンテーション。</a:t>
                      </a:r>
                      <a:br>
                        <a:rPr lang="ja-JP" altLang="en-US" dirty="0"/>
                      </a:br>
                      <a:r>
                        <a:rPr lang="ja-JP" altLang="en-US" dirty="0"/>
                        <a:t>イメージイラスト・画像などを用いてわかりやすく簡潔に説明すること。</a:t>
                      </a:r>
                      <a:br>
                        <a:rPr lang="ja-JP" altLang="en-US" dirty="0"/>
                      </a:br>
                      <a:r>
                        <a:rPr lang="ja-JP" altLang="en-US" dirty="0"/>
                        <a:t>なるべく時間内に収めることができるようにする。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/>
                        <a:t>提出先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後程公開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/>
                        <a:t>提出期限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/>
                        <a:t>2012/05/21 </a:t>
                      </a:r>
                      <a:r>
                        <a:rPr lang="ja-JP" altLang="en-US"/>
                        <a:t>～</a:t>
                      </a:r>
                      <a:r>
                        <a:rPr lang="en-US" altLang="ja-JP"/>
                        <a:t>24:00</a:t>
                      </a:r>
                      <a:r>
                        <a:rPr lang="ja-JP" altLang="en-US"/>
                        <a:t>迄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/>
                        <a:t>備考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著作権を侵害する画像や性的描写のあるイラスト・画像の使用は自重しましょう。</a:t>
                      </a:r>
                      <a:br>
                        <a:rPr lang="ja-JP" altLang="en-US" dirty="0"/>
                      </a:br>
                      <a:r>
                        <a:rPr lang="ja-JP" altLang="en-US" dirty="0"/>
                        <a:t>提出の遅れもある程度は黙認しますが、</a:t>
                      </a:r>
                      <a:r>
                        <a:rPr lang="en-US" altLang="ja-JP" dirty="0"/>
                        <a:t>05/22 16:30</a:t>
                      </a:r>
                      <a:r>
                        <a:rPr lang="ja-JP" altLang="en-US" dirty="0"/>
                        <a:t>以降は受け取りません。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6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簡単なお絵かき練習</a:t>
            </a:r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sz="2800" dirty="0"/>
              <a:t>線</a:t>
            </a:r>
            <a:r>
              <a:rPr lang="ja-JP" altLang="en-US" sz="2800" dirty="0" smtClean="0"/>
              <a:t>を描こう！</a:t>
            </a:r>
            <a:endParaRPr lang="en-US" altLang="ja-JP" sz="2800" dirty="0" smtClean="0"/>
          </a:p>
          <a:p>
            <a:pPr marL="400050" lvl="1" indent="0">
              <a:buNone/>
            </a:pPr>
            <a:r>
              <a:rPr lang="ja-JP" altLang="en-US" sz="2400" dirty="0" smtClean="0"/>
              <a:t>縦線や横線、色々な線を沢山描いてみよう！</a:t>
            </a:r>
            <a:endParaRPr lang="en-US" altLang="ja-JP" sz="2400" dirty="0" smtClean="0"/>
          </a:p>
          <a:p>
            <a:r>
              <a:rPr lang="ja-JP" altLang="en-US" sz="2800" dirty="0" smtClean="0"/>
              <a:t>正円を描こう！</a:t>
            </a:r>
            <a:endParaRPr lang="en-US" altLang="ja-JP" sz="2800" dirty="0" smtClean="0"/>
          </a:p>
          <a:p>
            <a:pPr marL="400050" lvl="1" indent="0">
              <a:buNone/>
            </a:pPr>
            <a:r>
              <a:rPr lang="ja-JP" altLang="en-US" sz="2400" dirty="0" smtClean="0"/>
              <a:t>色んな場所から、とにかく○を沢山描こう！</a:t>
            </a:r>
            <a:endParaRPr lang="en-US" altLang="ja-JP" sz="2400" dirty="0" smtClean="0"/>
          </a:p>
          <a:p>
            <a:r>
              <a:rPr lang="ja-JP" altLang="en-US" sz="2800" dirty="0" smtClean="0"/>
              <a:t>図形を描こう！</a:t>
            </a:r>
            <a:endParaRPr lang="en-US" altLang="ja-JP" sz="2800" dirty="0" smtClean="0"/>
          </a:p>
          <a:p>
            <a:pPr marL="400050" lvl="1" indent="0">
              <a:buNone/>
            </a:pPr>
            <a:r>
              <a:rPr lang="ja-JP" altLang="en-US" sz="2400" dirty="0" smtClean="0"/>
              <a:t>□や▽、☆五角形や六角形などなど、色んな図形を描いてみよう！</a:t>
            </a:r>
            <a:endParaRPr lang="en-US" altLang="ja-JP" sz="2400" dirty="0" smtClean="0"/>
          </a:p>
          <a:p>
            <a:pPr marL="400050" lvl="1" indent="0">
              <a:buNone/>
            </a:pPr>
            <a:endParaRPr lang="en-US" altLang="ja-JP" sz="2400" dirty="0"/>
          </a:p>
          <a:p>
            <a:pPr marL="400050" lvl="1" indent="0">
              <a:buNone/>
            </a:pPr>
            <a:r>
              <a:rPr lang="ja-JP" altLang="en-US" sz="2400" dirty="0" smtClean="0"/>
              <a:t>↑絵を描く前のウォーミングアップです。</a:t>
            </a:r>
            <a:endParaRPr lang="en-US" altLang="ja-JP" sz="2400" dirty="0" smtClean="0"/>
          </a:p>
          <a:p>
            <a:pPr marL="400050" lvl="1" indent="0">
              <a:buNone/>
            </a:pPr>
            <a:r>
              <a:rPr lang="ja-JP" altLang="en-US" sz="2400" dirty="0"/>
              <a:t>まず</a:t>
            </a:r>
            <a:r>
              <a:rPr lang="ja-JP" altLang="en-US" sz="2400" dirty="0" smtClean="0"/>
              <a:t>は手を、絵を描く手に変えてみよう！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221810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182</Words>
  <Application>Microsoft Office PowerPoint</Application>
  <PresentationFormat>画面に合わせる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イラスト講座第三回</vt:lpstr>
      <vt:lpstr>本日の予定(2012/05/15)</vt:lpstr>
      <vt:lpstr>プレゼン発表説明（課題）</vt:lpstr>
      <vt:lpstr>簡単なお絵かき練習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イラスト講座第三回</dc:title>
  <dc:creator>yumeneko</dc:creator>
  <cp:lastModifiedBy>yumeneko</cp:lastModifiedBy>
  <cp:revision>5</cp:revision>
  <dcterms:created xsi:type="dcterms:W3CDTF">2012-05-14T22:18:46Z</dcterms:created>
  <dcterms:modified xsi:type="dcterms:W3CDTF">2012-05-15T09:16:07Z</dcterms:modified>
</cp:coreProperties>
</file>