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FF00FF"/>
    <a:srgbClr val="E7ABE0"/>
    <a:srgbClr val="FBC5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51A6-BDEC-47AB-8154-805261CBAD20}" type="datetimeFigureOut">
              <a:rPr kumimoji="1" lang="ja-JP" altLang="en-US" smtClean="0"/>
              <a:pPr/>
              <a:t>2012/10/29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90A3-4058-45FA-A0EA-47221A110A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211960" y="4149080"/>
            <a:ext cx="3672408" cy="10801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風評被害（買い控え）の発生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51720" y="1772816"/>
            <a:ext cx="2160240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放射性物質漏出期間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3528" y="1484784"/>
            <a:ext cx="8496944" cy="72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1475656" y="692696"/>
            <a:ext cx="1008112" cy="540640"/>
          </a:xfrm>
          <a:prstGeom prst="wedgeRoundRectCallout">
            <a:avLst>
              <a:gd name="adj1" fmla="val 1320"/>
              <a:gd name="adj2" fmla="val 8190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月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188640"/>
            <a:ext cx="1259632" cy="54868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昭和</a:t>
            </a:r>
            <a:r>
              <a:rPr kumimoji="1" lang="en-US" altLang="ja-JP" dirty="0" smtClean="0"/>
              <a:t>56</a:t>
            </a:r>
            <a:r>
              <a:rPr kumimoji="1" lang="ja-JP" altLang="en-US" dirty="0" smtClean="0"/>
              <a:t>年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635896" y="692696"/>
            <a:ext cx="1152128" cy="540640"/>
          </a:xfrm>
          <a:prstGeom prst="wedgeRoundRectCallout">
            <a:avLst>
              <a:gd name="adj1" fmla="val 1320"/>
              <a:gd name="adj2" fmla="val 8190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4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月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18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日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2051720" y="1484784"/>
            <a:ext cx="0" cy="396044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211960" y="1484784"/>
            <a:ext cx="0" cy="39604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六角形 17"/>
          <p:cNvSpPr/>
          <p:nvPr/>
        </p:nvSpPr>
        <p:spPr>
          <a:xfrm>
            <a:off x="3131840" y="3140968"/>
            <a:ext cx="2088232" cy="720080"/>
          </a:xfrm>
          <a:prstGeom prst="hexagon">
            <a:avLst/>
          </a:prstGeom>
          <a:solidFill>
            <a:srgbClr val="FBC5F5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通産省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が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事故を公表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5508104" y="2636912"/>
            <a:ext cx="3168352" cy="1080120"/>
          </a:xfrm>
          <a:prstGeom prst="wedgeEllipseCallout">
            <a:avLst>
              <a:gd name="adj1" fmla="val -16756"/>
              <a:gd name="adj2" fmla="val 8633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原告が損害賠償請求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円形吹き出し 19"/>
          <p:cNvSpPr/>
          <p:nvPr/>
        </p:nvSpPr>
        <p:spPr>
          <a:xfrm>
            <a:off x="467544" y="1988840"/>
            <a:ext cx="1080120" cy="3096344"/>
          </a:xfrm>
          <a:prstGeom prst="wedgeEllipseCallout">
            <a:avLst>
              <a:gd name="adj1" fmla="val 96265"/>
              <a:gd name="adj2" fmla="val -29096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被告の原発で発生</a:t>
            </a:r>
            <a:endParaRPr lang="ja-JP" altLang="en-US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7155"/>
            <a:ext cx="7992888" cy="635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529" b="17059"/>
          <a:stretch>
            <a:fillRect/>
          </a:stretch>
        </p:blipFill>
        <p:spPr bwMode="auto">
          <a:xfrm>
            <a:off x="251520" y="260648"/>
            <a:ext cx="4000776" cy="3121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円/楕円 2"/>
          <p:cNvSpPr/>
          <p:nvPr/>
        </p:nvSpPr>
        <p:spPr>
          <a:xfrm>
            <a:off x="2411760" y="1556792"/>
            <a:ext cx="360040" cy="864096"/>
          </a:xfrm>
          <a:prstGeom prst="ellipse">
            <a:avLst/>
          </a:prstGeom>
          <a:solidFill>
            <a:schemeClr val="accent3">
              <a:lumMod val="75000"/>
              <a:alpha val="51000"/>
            </a:schemeClr>
          </a:solidFill>
          <a:ln w="3175">
            <a:solidFill>
              <a:schemeClr val="accent5">
                <a:lumMod val="50000"/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線吹き出し 1 (枠付き) 3"/>
          <p:cNvSpPr/>
          <p:nvPr/>
        </p:nvSpPr>
        <p:spPr>
          <a:xfrm>
            <a:off x="1043608" y="1196752"/>
            <a:ext cx="936104" cy="432048"/>
          </a:xfrm>
          <a:prstGeom prst="borderCallout1">
            <a:avLst>
              <a:gd name="adj1" fmla="val 56222"/>
              <a:gd name="adj2" fmla="val 101431"/>
              <a:gd name="adj3" fmla="val 115102"/>
              <a:gd name="adj4" fmla="val 133410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ysClr val="windowText" lastClr="000000"/>
                </a:solidFill>
              </a:rPr>
              <a:t>敦賀原発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1043608" y="2204864"/>
            <a:ext cx="972616" cy="360040"/>
          </a:xfrm>
          <a:prstGeom prst="borderCallout1">
            <a:avLst>
              <a:gd name="adj1" fmla="val 40162"/>
              <a:gd name="adj2" fmla="val 100019"/>
              <a:gd name="adj3" fmla="val -15378"/>
              <a:gd name="adj4" fmla="val 152487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ysClr val="windowText" lastClr="000000"/>
                </a:solidFill>
              </a:rPr>
              <a:t>敦賀</a:t>
            </a:r>
            <a:r>
              <a:rPr lang="ja-JP" altLang="en-US" sz="1400" dirty="0" smtClean="0">
                <a:solidFill>
                  <a:sysClr val="windowText" lastClr="000000"/>
                </a:solidFill>
              </a:rPr>
              <a:t>湾</a:t>
            </a:r>
            <a:endParaRPr lang="ja-JP" alt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8201729">
            <a:off x="5279097" y="358033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約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100㎞</a:t>
            </a:r>
            <a:endParaRPr kumimoji="1"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4427984" y="2132856"/>
            <a:ext cx="1656184" cy="504056"/>
          </a:xfrm>
          <a:prstGeom prst="wedgeRoundRectCallout">
            <a:avLst>
              <a:gd name="adj1" fmla="val 46080"/>
              <a:gd name="adj2" fmla="val 9488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原告が仕入れ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3131840" y="4149080"/>
            <a:ext cx="1656184" cy="504056"/>
          </a:xfrm>
          <a:prstGeom prst="wedgeRoundRectCallout">
            <a:avLst>
              <a:gd name="adj1" fmla="val 46080"/>
              <a:gd name="adj2" fmla="val 9488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原告が卸売り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48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香織</dc:creator>
  <cp:lastModifiedBy>香織</cp:lastModifiedBy>
  <cp:revision>8</cp:revision>
  <dcterms:created xsi:type="dcterms:W3CDTF">2012-10-29T09:45:12Z</dcterms:created>
  <dcterms:modified xsi:type="dcterms:W3CDTF">2012-10-29T13:04:31Z</dcterms:modified>
</cp:coreProperties>
</file>