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698F-7108-4C15-876D-A7B53E383E87}" type="datetimeFigureOut">
              <a:rPr kumimoji="1" lang="ja-JP" altLang="en-US" smtClean="0"/>
              <a:pPr/>
              <a:t>2012/6/22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6977-81A4-44F3-B404-19FF969551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lang="ja-JP" altLang="ja-JP" dirty="0" smtClean="0"/>
              <a:t>環境</a:t>
            </a:r>
            <a:r>
              <a:rPr lang="ja-JP" altLang="ja-JP" dirty="0"/>
              <a:t>影響評価</a:t>
            </a:r>
            <a:r>
              <a:rPr lang="ja-JP" altLang="ja-JP" dirty="0" smtClean="0"/>
              <a:t>法制</a:t>
            </a:r>
            <a:r>
              <a:rPr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北村喜宣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～論文紹介～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 smtClean="0"/>
              <a:t>環境基本法と環境影響評価法</a:t>
            </a:r>
            <a:endParaRPr kumimoji="1" lang="ja-JP" altLang="en-US" dirty="0"/>
          </a:p>
        </p:txBody>
      </p:sp>
      <p:sp>
        <p:nvSpPr>
          <p:cNvPr id="4" name="フローチャート : 抜出し 3"/>
          <p:cNvSpPr/>
          <p:nvPr/>
        </p:nvSpPr>
        <p:spPr>
          <a:xfrm>
            <a:off x="683568" y="4653136"/>
            <a:ext cx="1080120" cy="1296144"/>
          </a:xfrm>
          <a:prstGeom prst="flowChartExtra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 : 抜出し 4"/>
          <p:cNvSpPr/>
          <p:nvPr/>
        </p:nvSpPr>
        <p:spPr>
          <a:xfrm>
            <a:off x="3995936" y="4725144"/>
            <a:ext cx="1080120" cy="1296144"/>
          </a:xfrm>
          <a:prstGeom prst="flowChartExtra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抜出し 5"/>
          <p:cNvSpPr/>
          <p:nvPr/>
        </p:nvSpPr>
        <p:spPr>
          <a:xfrm>
            <a:off x="5652120" y="4725144"/>
            <a:ext cx="1080120" cy="129614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11560" y="4005064"/>
            <a:ext cx="1224136" cy="10081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国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5580112" y="4005064"/>
            <a:ext cx="1296144" cy="108012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事業者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3923928" y="4005064"/>
            <a:ext cx="1224136" cy="10081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国</a:t>
            </a:r>
            <a:endParaRPr kumimoji="1" lang="ja-JP" altLang="en-US" dirty="0"/>
          </a:p>
        </p:txBody>
      </p:sp>
      <p:sp>
        <p:nvSpPr>
          <p:cNvPr id="12" name="雲形吹き出し 11"/>
          <p:cNvSpPr/>
          <p:nvPr/>
        </p:nvSpPr>
        <p:spPr>
          <a:xfrm>
            <a:off x="1331640" y="2420888"/>
            <a:ext cx="1944216" cy="1368152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環境配慮</a:t>
            </a:r>
            <a:endParaRPr kumimoji="1" lang="ja-JP" altLang="en-US" dirty="0"/>
          </a:p>
        </p:txBody>
      </p:sp>
      <p:sp>
        <p:nvSpPr>
          <p:cNvPr id="13" name="雲形吹き出し 12"/>
          <p:cNvSpPr/>
          <p:nvPr/>
        </p:nvSpPr>
        <p:spPr>
          <a:xfrm>
            <a:off x="6228184" y="2420888"/>
            <a:ext cx="1944216" cy="1368152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環境配慮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51520" y="1412776"/>
            <a:ext cx="3024336" cy="48965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ja-JP" sz="2400" u="sng" dirty="0" smtClean="0">
                <a:solidFill>
                  <a:schemeClr val="tx1"/>
                </a:solidFill>
              </a:rPr>
              <a:t>環境基本法</a:t>
            </a:r>
            <a:r>
              <a:rPr lang="en-US" altLang="ja-JP" sz="2400" u="sng" dirty="0" smtClean="0">
                <a:solidFill>
                  <a:schemeClr val="tx1"/>
                </a:solidFill>
              </a:rPr>
              <a:t>19</a:t>
            </a:r>
            <a:r>
              <a:rPr lang="ja-JP" altLang="ja-JP" sz="2400" u="sng" dirty="0" smtClean="0">
                <a:solidFill>
                  <a:schemeClr val="tx1"/>
                </a:solidFill>
              </a:rPr>
              <a:t>条</a:t>
            </a:r>
            <a:endParaRPr kumimoji="1" lang="ja-JP" altLang="en-US" sz="2400" u="sng" dirty="0">
              <a:solidFill>
                <a:schemeClr val="tx1"/>
              </a:solidFill>
            </a:endParaRPr>
          </a:p>
        </p:txBody>
      </p:sp>
      <p:sp>
        <p:nvSpPr>
          <p:cNvPr id="15" name="下カーブ矢印 14"/>
          <p:cNvSpPr/>
          <p:nvPr/>
        </p:nvSpPr>
        <p:spPr>
          <a:xfrm>
            <a:off x="4572000" y="3140968"/>
            <a:ext cx="1512168" cy="792088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79912" y="1412776"/>
            <a:ext cx="4464496" cy="4896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ja-JP" sz="2400" u="sng" dirty="0" smtClean="0">
                <a:solidFill>
                  <a:schemeClr val="tx1"/>
                </a:solidFill>
              </a:rPr>
              <a:t>環境基本法</a:t>
            </a:r>
            <a:r>
              <a:rPr lang="en-US" altLang="ja-JP" sz="2400" u="sng" dirty="0" smtClean="0">
                <a:solidFill>
                  <a:schemeClr val="tx1"/>
                </a:solidFill>
              </a:rPr>
              <a:t>20</a:t>
            </a:r>
            <a:r>
              <a:rPr lang="ja-JP" altLang="ja-JP" sz="2400" u="sng" dirty="0" smtClean="0">
                <a:solidFill>
                  <a:schemeClr val="tx1"/>
                </a:solidFill>
              </a:rPr>
              <a:t>条</a:t>
            </a:r>
            <a:endParaRPr kumimoji="1" lang="ja-JP" altLang="en-US" sz="2400" u="sng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83968" y="2780928"/>
            <a:ext cx="18004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ja-JP" dirty="0" smtClean="0"/>
              <a:t>環境影響評価法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環境影響評価の手順の大枠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kumimoji="1" lang="ja-JP" altLang="en-US" dirty="0" smtClean="0"/>
              <a:t>計画段階環境配慮書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方法書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調査・予測・評価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準備書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評価書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許認可へ</a:t>
            </a:r>
            <a:endParaRPr kumimoji="1" lang="en-US" altLang="ja-JP" dirty="0" smtClean="0"/>
          </a:p>
          <a:p>
            <a:pPr algn="r">
              <a:buNone/>
            </a:pPr>
            <a:r>
              <a:rPr lang="ja-JP" altLang="en-US" dirty="0" smtClean="0"/>
              <a:t>詳細は北村「環境法」</a:t>
            </a:r>
            <a:r>
              <a:rPr lang="en-US" altLang="ja-JP" dirty="0" smtClean="0"/>
              <a:t>296</a:t>
            </a:r>
            <a:r>
              <a:rPr lang="ja-JP" altLang="en-US" dirty="0" smtClean="0"/>
              <a:t>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/>
          <p:cNvSpPr/>
          <p:nvPr/>
        </p:nvSpPr>
        <p:spPr>
          <a:xfrm>
            <a:off x="5724128" y="2276872"/>
            <a:ext cx="1512168" cy="18722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1997</a:t>
            </a:r>
            <a:r>
              <a:rPr kumimoji="1" lang="ja-JP" altLang="en-US" dirty="0" smtClean="0"/>
              <a:t>年制定時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SEA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0" y="5373216"/>
            <a:ext cx="86764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8436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時間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566124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↑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計画立案段階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8064" y="566124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↑</a:t>
            </a:r>
            <a:endParaRPr kumimoji="1" lang="en-US" altLang="ja-JP" dirty="0" smtClean="0"/>
          </a:p>
          <a:p>
            <a:r>
              <a:rPr kumimoji="1" lang="ja-JP" altLang="en-US" dirty="0" smtClean="0"/>
              <a:t>事業段階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11560" y="2276872"/>
            <a:ext cx="1800200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SEA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3995936" y="2348880"/>
            <a:ext cx="2016224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計画段階環境配慮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563888" y="1628800"/>
            <a:ext cx="4176464" cy="32403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dirty="0" smtClean="0"/>
              <a:t>環境基本法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条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51520" y="1340768"/>
            <a:ext cx="7848872" cy="38884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 smtClean="0"/>
              <a:t>環境基本法</a:t>
            </a:r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条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00192" y="62373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北村「環境法」</a:t>
            </a:r>
            <a:r>
              <a:rPr kumimoji="1" lang="en-US" altLang="ja-JP" dirty="0" smtClean="0"/>
              <a:t>303</a:t>
            </a:r>
            <a:r>
              <a:rPr kumimoji="1" lang="ja-JP" altLang="en-US" dirty="0" smtClean="0"/>
              <a:t>頁より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大臣意見機会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kumimoji="1" lang="ja-JP" altLang="en-US" dirty="0" smtClean="0"/>
              <a:t>計画段階環境配慮書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方法書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調査・予測・評価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準備書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評価書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環境保全措置報告書</a:t>
            </a:r>
            <a:endParaRPr kumimoji="1" lang="en-US" altLang="ja-JP" dirty="0" smtClean="0"/>
          </a:p>
        </p:txBody>
      </p:sp>
      <p:sp>
        <p:nvSpPr>
          <p:cNvPr id="4" name="左矢印 3"/>
          <p:cNvSpPr/>
          <p:nvPr/>
        </p:nvSpPr>
        <p:spPr>
          <a:xfrm>
            <a:off x="6588224" y="1484784"/>
            <a:ext cx="93610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>
            <a:off x="6588224" y="4221088"/>
            <a:ext cx="93610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矢印 5"/>
          <p:cNvSpPr/>
          <p:nvPr/>
        </p:nvSpPr>
        <p:spPr>
          <a:xfrm>
            <a:off x="6588224" y="2204864"/>
            <a:ext cx="93610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矢印 6"/>
          <p:cNvSpPr/>
          <p:nvPr/>
        </p:nvSpPr>
        <p:spPr>
          <a:xfrm>
            <a:off x="6588224" y="5229200"/>
            <a:ext cx="93610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84368" y="2780928"/>
            <a:ext cx="677108" cy="10081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大臣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8264" y="10527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改正後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1979712" y="4221088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3608" y="35010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改正前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7584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大臣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Q&amp;A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Q</a:t>
            </a:r>
            <a:r>
              <a:rPr kumimoji="1" lang="ja-JP" altLang="en-US" dirty="0" smtClean="0"/>
              <a:t>代替案「ノーアクション」を検討する意味は？</a:t>
            </a: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災害</a:t>
            </a:r>
            <a:r>
              <a:rPr lang="ja-JP" altLang="en-US" dirty="0" smtClean="0"/>
              <a:t>防止のための施設（例：ダムなど）をつくる場合とそうでない場合の比較をする点で意味がある。</a:t>
            </a:r>
            <a:endParaRPr lang="en-US" altLang="ja-JP" dirty="0" smtClean="0"/>
          </a:p>
          <a:p>
            <a:r>
              <a:rPr kumimoji="1" lang="en-US" altLang="ja-JP" dirty="0" smtClean="0"/>
              <a:t>Q</a:t>
            </a:r>
            <a:r>
              <a:rPr lang="ja-JP" altLang="en-US" dirty="0" smtClean="0"/>
              <a:t>新石垣</a:t>
            </a:r>
            <a:r>
              <a:rPr lang="ja-JP" altLang="en-US" dirty="0" smtClean="0"/>
              <a:t>空港の事件で、スクリーニングせずに対象事業とした、とはどういう意味か？</a:t>
            </a:r>
            <a:endParaRPr lang="en-US" altLang="ja-JP" dirty="0" smtClean="0"/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smtClean="0"/>
              <a:t>種事業であるかどうかの判定を行うのがスクリーニングだが、それをせずに第１種事業と同じ扱いでアセス手続きを始めた、ということ。方法書の前に調査を始めたことが特に問題</a:t>
            </a:r>
            <a:r>
              <a:rPr kumimoji="1" lang="ja-JP" altLang="en-US" dirty="0" smtClean="0"/>
              <a:t>として指摘されていたため、おそらく手続き上</a:t>
            </a:r>
            <a:r>
              <a:rPr kumimoji="1" lang="ja-JP" altLang="en-US" smtClean="0"/>
              <a:t>の瑕疵をもとに争っている。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256</Words>
  <Application>Microsoft Office PowerPoint</Application>
  <PresentationFormat>画面に合わせる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「環境影響評価法制」</vt:lpstr>
      <vt:lpstr>環境基本法と環境影響評価法</vt:lpstr>
      <vt:lpstr>環境影響評価の手順の大枠</vt:lpstr>
      <vt:lpstr>SEA</vt:lpstr>
      <vt:lpstr>大臣意見機会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「環境影響評価法制」</dc:title>
  <dc:creator>Hara Megumi</dc:creator>
  <cp:lastModifiedBy>Hara Megumi</cp:lastModifiedBy>
  <cp:revision>21</cp:revision>
  <dcterms:created xsi:type="dcterms:W3CDTF">2012-06-06T14:57:53Z</dcterms:created>
  <dcterms:modified xsi:type="dcterms:W3CDTF">2012-06-22T15:30:42Z</dcterms:modified>
</cp:coreProperties>
</file>