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6" r:id="rId2"/>
    <p:sldId id="263" r:id="rId3"/>
    <p:sldId id="262" r:id="rId4"/>
  </p:sldIdLst>
  <p:sldSz cx="9144000" cy="6858000" type="screen4x3"/>
  <p:notesSz cx="6858000" cy="9144000"/>
  <p:custDataLst>
    <p:tags r:id="rId6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9B02C-26D6-4576-A320-ADF5B2FE594C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47996-6DAC-45E2-A000-68FA66D18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18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9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9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14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16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1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24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1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95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47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16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0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89BD-4EBF-4146-A41A-877E0BCEAAE3}" type="datetimeFigureOut">
              <a:rPr kumimoji="1" lang="ja-JP" altLang="en-US" smtClean="0"/>
              <a:t>2016/10/26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5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8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7.png"/><Relationship Id="rId5" Type="http://schemas.openxmlformats.org/officeDocument/2006/relationships/tags" Target="../tags/tag8.xml"/><Relationship Id="rId10" Type="http://schemas.openxmlformats.org/officeDocument/2006/relationships/image" Target="../media/image6.png"/><Relationship Id="rId4" Type="http://schemas.openxmlformats.org/officeDocument/2006/relationships/tags" Target="../tags/tag7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tags" Target="../tags/tag12.xml"/><Relationship Id="rId7" Type="http://schemas.openxmlformats.org/officeDocument/2006/relationships/image" Target="../media/image11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0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.xml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78696" cy="70609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 smtClean="0"/>
              <a:t>電気双極子</a:t>
            </a:r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794863"/>
            <a:ext cx="2714625" cy="2752725"/>
          </a:xfrm>
          <a:prstGeom prst="rect">
            <a:avLst/>
          </a:prstGeom>
        </p:spPr>
      </p:pic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>
          <a:xfrm>
            <a:off x="351299" y="3547588"/>
            <a:ext cx="2962672" cy="5760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点</a:t>
            </a:r>
            <a:r>
              <a:rPr kumimoji="1" lang="en-US" altLang="ja-JP" dirty="0" smtClean="0"/>
              <a:t>P</a:t>
            </a:r>
            <a:r>
              <a:rPr kumimoji="1" lang="ja-JP" altLang="en-US" dirty="0" smtClean="0"/>
              <a:t>における電位</a:t>
            </a:r>
            <a:endParaRPr kumimoji="1" lang="ja-JP" altLang="en-US" dirty="0"/>
          </a:p>
        </p:txBody>
      </p:sp>
      <p:pic>
        <p:nvPicPr>
          <p:cNvPr id="10" name="図 9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71" y="1264595"/>
            <a:ext cx="4846331" cy="1813259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49" y="4356567"/>
            <a:ext cx="8172400" cy="78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2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48044" y="4365104"/>
            <a:ext cx="261624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sp>
        <p:nvSpPr>
          <p:cNvPr id="29" name="コンテンツ プレースホルダー 2"/>
          <p:cNvSpPr txBox="1">
            <a:spLocks/>
          </p:cNvSpPr>
          <p:nvPr/>
        </p:nvSpPr>
        <p:spPr>
          <a:xfrm>
            <a:off x="227800" y="4960680"/>
            <a:ext cx="4526968" cy="682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2" name="図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97" y="621147"/>
            <a:ext cx="5821085" cy="288951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76" y="1266219"/>
            <a:ext cx="4723803" cy="411481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876" y="1914497"/>
            <a:ext cx="6065230" cy="41148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744" y="2644655"/>
            <a:ext cx="4998123" cy="86868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744" y="3786804"/>
            <a:ext cx="2956263" cy="334672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357" y="4572845"/>
            <a:ext cx="5394973" cy="73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4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48044" y="4365104"/>
            <a:ext cx="261624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sp>
        <p:nvSpPr>
          <p:cNvPr id="22" name="コンテンツ プレースホルダー 2"/>
          <p:cNvSpPr txBox="1">
            <a:spLocks/>
          </p:cNvSpPr>
          <p:nvPr/>
        </p:nvSpPr>
        <p:spPr>
          <a:xfrm>
            <a:off x="536275" y="260648"/>
            <a:ext cx="5304963" cy="7272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/>
              <a:t>電気双極子が点</a:t>
            </a:r>
            <a:r>
              <a:rPr lang="en-US" altLang="ja-JP" dirty="0" smtClean="0"/>
              <a:t>P</a:t>
            </a:r>
            <a:r>
              <a:rPr lang="ja-JP" altLang="en-US" dirty="0" smtClean="0"/>
              <a:t>につくる電場</a:t>
            </a:r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58" y="1017845"/>
            <a:ext cx="5214364" cy="693399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652" y="1711244"/>
            <a:ext cx="4906685" cy="2361902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089" y="5624514"/>
            <a:ext cx="4282149" cy="761697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290" y="4093969"/>
            <a:ext cx="5489123" cy="106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1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usepackage{bm}&#10;\usepackage{amsmath}&#10;\usepackage{amssymb}&#10;\begin{document}&#10;&#10;\end{document}&#10;"/>
  <p:tag name="TEX2PS" val="platex $(base).tex; dvipsk -D $(res) -E -o $(base).ps $(base).dvi"/>
  <p:tag name="EXTERNALEDITCOMMAND" val="notepad %"/>
  <p:tag name="GHOSTSCRIPTCOMMAND" val="gswin32c -dWINKANJI　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1.2"/>
  <p:tag name="DEFAULTFONTSIZE" val="10"/>
  <p:tag name="DEFAULTWIDTH" val="348"/>
  <p:tag name="DEFAULTHEIGHT" val="2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\bm{E} &amp;=&amp; (E_x,E_y,E_z) &#10;     = -(\frac{\partial V}{\partial x},&#10;      \frac{\partial V}{\partial y},&#10;      \frac{\partial V}{\partial z} )&#10;  \end{eqnarray*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60.9607"/>
  <p:tag name="PICTUREFILESIZE" val="2401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E_x &amp;=&amp; -\frac{1}{4\pi\varepsilon_0 r^3}&#10;      \{ {2Qxl} -\frac{6Qx^2l}{r^2} \}, \\&#10;  E_y &amp;=&amp; \frac{6Qxyl}{4\pi\varepsilon_0 r^5}, \\&#10;  E_z &amp;=&amp; \frac{6Qxzl}{4\pi\varepsilon_0 r^5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21.9606"/>
  <p:tag name="PICTUREFILESIZE" val="4768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\bm{E} &amp;=&amp; \frac{1}{4\pi\varepsilon_0 r^3}&#10;      \{ \frac{3\bm{r}(\bm{p}\cdot \bm{r})}{r^2} -\bm{p} \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80.9806"/>
  <p:tag name="PICTUREFILESIZE" val="166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電気双極子モーメント $\bm{p}=Q\overrightarrow{{\rm O_1Q_2}}$&#10;&#10;\vspace{-5mm}&#10;大きさ：$|\bm{p}|=Q\cdot 2l$, 向き：$x$軸の正の向き&#10;&#10;% \begin{eqnarray*}&#10;%  \end{eqnarray*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79.9808"/>
  <p:tag name="PICTUREFILESIZE" val="3824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${\rm O}_1=(-l,0,0)$, ${\rm O}_2=(l,0,0)$&#10;&#10;\vspace{-3mm}&#10;$\overrightarrow{\rm OP}=\bm{r}=(x,y,z)$&#10;&#10;\vspace{-3mm}&#10;電気双極子モーメント $\bm{p}=Q\overrightarrow{\rm O_1O_2}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8.0006"/>
  <p:tag name="PICTUREFILESIZE" val="4080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V(x,y,z) = \frac{Q}{4\pi\varepsilon_0}\{&#10;    \frac{1}{\sqrt{(x-l)^2+y^2+z^2}}&#10;    -\frac{1}{\sqrt{(x+l)^2+y^2+z^2}} \}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604.9813"/>
  <p:tag name="PICTUREFILESIZE" val="3472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$l &lt;&lt; 1$として，$l$の2次以下の項を無視する．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81.9608"/>
  <p:tag name="PICTUREFILESIZE" val="2048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l)={\{(x+l)^2+y^2+z^2\}^{-3/2}} 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09.9606"/>
  <p:tag name="PICTUREFILESIZE" val="147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^\prime(l)=-(x+l){\{(x+l)^2+y^2+z^2\}^{-3/2}} &#10;\end{eqnarray*}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97.9808"/>
  <p:tag name="PICTUREFILESIZE" val="1817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0)&amp;=&amp;{\{x^2+y^2+z^2\}^{-3/2}},  \\ &#10;  f^\prime(0)&amp;=&amp;-{3x}\{x^2+y^2+z^2\}^{-5/2} &#10;\end{eqnarray*}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27.9606"/>
  <p:tag name="PICTUREFILESIZE" val="2835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l)\simeq f(0) + f^\prime(0)l 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93.9804"/>
  <p:tag name="PICTUREFILESIZE" val="984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V &amp;=&amp; \frac{Q}{4\pi\varepsilon_0}&#10;      \{ f(-l) - f(l) \}&#10;   = \frac{6Qxl}{4\pi\varepsilon_0 r^3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54.0007"/>
  <p:tag name="PICTUREFILESIZE" val="21423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17</Words>
  <Application>Microsoft Office PowerPoint</Application>
  <PresentationFormat>画面に合わせる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電気双極子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電場と電位</dc:title>
  <dc:creator>nsuzuki</dc:creator>
  <cp:lastModifiedBy>nsuzuki</cp:lastModifiedBy>
  <cp:revision>53</cp:revision>
  <dcterms:created xsi:type="dcterms:W3CDTF">2016-10-12T05:55:44Z</dcterms:created>
  <dcterms:modified xsi:type="dcterms:W3CDTF">2016-10-26T16:35:02Z</dcterms:modified>
</cp:coreProperties>
</file>