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9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61B4A-ACBB-48B1-A5A3-BD7EEDE67CAC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717B5-71C7-42FC-8754-EBFBEB9CC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71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D51B6B-88E1-40B7-9D02-65C18490624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37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853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52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628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289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9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94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01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10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696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94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64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58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image" Target="../media/image1.wmf"/><Relationship Id="rId12" Type="http://schemas.openxmlformats.org/officeDocument/2006/relationships/image" Target="../media/image6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5.png"/><Relationship Id="rId5" Type="http://schemas.openxmlformats.org/officeDocument/2006/relationships/tags" Target="../tags/tag5.xml"/><Relationship Id="rId10" Type="http://schemas.openxmlformats.org/officeDocument/2006/relationships/image" Target="../media/image4.png"/><Relationship Id="rId4" Type="http://schemas.openxmlformats.org/officeDocument/2006/relationships/tags" Target="../tags/tag4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8.xml"/><Relationship Id="rId7" Type="http://schemas.openxmlformats.org/officeDocument/2006/relationships/image" Target="../media/image8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7.png"/><Relationship Id="rId5" Type="http://schemas.openxmlformats.org/officeDocument/2006/relationships/image" Target="../media/image1.wmf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png"/><Relationship Id="rId3" Type="http://schemas.openxmlformats.org/officeDocument/2006/relationships/tags" Target="../tags/tag11.xml"/><Relationship Id="rId7" Type="http://schemas.openxmlformats.org/officeDocument/2006/relationships/notesSlide" Target="../notesSlides/notesSlide1.xml"/><Relationship Id="rId12" Type="http://schemas.openxmlformats.org/officeDocument/2006/relationships/image" Target="../media/image14.pn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13.png"/><Relationship Id="rId5" Type="http://schemas.openxmlformats.org/officeDocument/2006/relationships/tags" Target="../tags/tag13.xml"/><Relationship Id="rId10" Type="http://schemas.openxmlformats.org/officeDocument/2006/relationships/image" Target="../media/image12.png"/><Relationship Id="rId4" Type="http://schemas.openxmlformats.org/officeDocument/2006/relationships/tags" Target="../tags/tag12.xml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image" Target="../media/image18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888608"/>
            <a:ext cx="2200275" cy="1552575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977" y="2383669"/>
            <a:ext cx="5145281" cy="778369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03" y="513034"/>
            <a:ext cx="6013230" cy="1645129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52" y="3454712"/>
            <a:ext cx="7591311" cy="295151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89" y="3974407"/>
            <a:ext cx="7640503" cy="753621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22" y="4917168"/>
            <a:ext cx="7640503" cy="77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868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588" y="2917030"/>
            <a:ext cx="2200275" cy="155257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691236"/>
            <a:ext cx="3985337" cy="778369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39" y="5004992"/>
            <a:ext cx="3985337" cy="778369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323" y="478853"/>
            <a:ext cx="8111712" cy="2256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745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674640" cy="885701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/>
              <a:t>相互誘導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656" y="591497"/>
            <a:ext cx="2880320" cy="2503456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49297"/>
            <a:ext cx="4312319" cy="320041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11" y="1843225"/>
            <a:ext cx="5226723" cy="837592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29" y="3090030"/>
            <a:ext cx="6461165" cy="1325883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627974"/>
            <a:ext cx="6476709" cy="715976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760306"/>
            <a:ext cx="5720673" cy="34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22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22712" cy="70609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/>
              <a:t>自己誘導</a:t>
            </a:r>
          </a:p>
        </p:txBody>
      </p:sp>
      <p:pic>
        <p:nvPicPr>
          <p:cNvPr id="3" name="図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22" y="1097767"/>
            <a:ext cx="7558708" cy="747093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87" y="1977507"/>
            <a:ext cx="7037890" cy="1576114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23" y="4348508"/>
            <a:ext cx="7542129" cy="763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7798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\[ \frac{d\Phi}{dt}=Bl\frac{dx}{dt}=Blv=V_A-V_B 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83.9806"/>
  <p:tag name="PICTUREFILESIZE" val="1656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$C_1$を流れる電流$I_1$の作る磁場によって，&#10;&#10;\vspace{-8mm}&#10;$C_2$を貫く磁束$\Phi_{21}$：&#10;$\Phi_{21}=L_{21}I_1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42.9607"/>
  <p:tag name="PICTUREFILESIZE" val="3971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$I_1$の時間変化によって，$C_2$に生ずる誘導起電力：&#10;&#10;\vspace{-14mm}&#10;\[ V_2 = -\frac{d\Phi_{21}}{dt}=-L_{21}\frac{dI_1}{dt} 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23.9609"/>
  <p:tag name="PICTUREFILESIZE" val="404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&#10;\[ L_{21} =\frac{\mu_0}{4\pi}&#10;    \int_{C_1}\int_{C_2} \frac{d\bm{s}_1\cdot d\bm{s}_2}{r_{12}},&#10;  \quad r_{12}=|\bm{r}_2-\bm{r}_1| \]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24.9809"/>
  <p:tag name="PICTUREFILESIZE" val="2335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相互インダクタンス： $M=L_{21}=L_{12}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52.9807"/>
  <p:tag name="PICTUREFILESIZE" val="1444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コイルに電流$I$が流れるとき，コイルを貫く磁束$\Phi$は$I$に比例する：&#10;  $\Phi=LI$．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65.0009"/>
  <p:tag name="PICTUREFILESIZE" val="3918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電流$I$が変化するとき，コイルに生じる誘導起電力&#10;&#10;\vspace{-8mm}&#10;\hspace{17mm}  $\displaystyle{ V=-\frac{d\Phi}{dt}=-L \frac{dI}{dt} }$,&#10;&#10;\vspace{-8mm}&#10;\hspace{5mm} $L$：自己インダクタンス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32.9609"/>
  <p:tag name="PICTUREFILESIZE" val="4859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[注]相互誘導，自己誘導も Farady の電磁誘導の法則に従う．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63.981"/>
  <p:tag name="PICTUREFILESIZE" val="3416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時刻$t$における${\rm DA}={\rm CB}$の長さ：$x$&#10;&#10;\vspace{-8mm}&#10;そのとき，閉回路ABCDを貫く磁束&#10;&#10;\vspace{-8mm}&#10;\hspace{10mm}$ \Phi=Blx 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18.0006"/>
  <p:tag name="PICTUREFILESIZE" val="4389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回路ABCDを貫く磁束は単位時間当たり$Blv$だけ増加．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62.9609"/>
  <p:tag name="PICTUREFILESIZE" val="2818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Lorentz力によって生ずる起電力は，回路に電流をADCBAの向きに流す．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65.9609"/>
  <p:tag name="PICTUREFILESIZE" val="3808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電流によって生じる磁場が，回路を貫く磁束の変化を相殺する向きに電流は流れる．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65.9609"/>
  <p:tag name="PICTUREFILESIZE" val="4948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$\displaystyle{ \frac{d\Phi}{dt}&gt;0}$ のとき，$V_i&lt;0$.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19.9605"/>
  <p:tag name="PICTUREFILESIZE" val="1330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$\displaystyle{ \frac{d\Phi}{dt}&lt;0}$ のとき，$V_i&gt;0$.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19.9605"/>
  <p:tag name="PICTUREFILESIZE" val="1331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閉回路の内部が電流$I$が流れる向きの左側にある場合&#10;&#10;\vspace{-8mm}&#10;\hspace{10mm}$I&gt;0$$\rightarrow$$V_i&gt;0$&#10;&#10;\vspace{-8mm}&#10;閉回路の内部が電流$I$が流れる向きの右側にある場合&#10;&#10;\vspace{-8mm}&#10;\hspace{10mm}$I&lt;0$ $\rightarrow$ $V_i&lt;0$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53.0009"/>
  <p:tag name="PICTUREFILESIZE" val="79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コイル$C_1$, $C_2$ (どちらも一巻き)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82.9605"/>
  <p:tag name="PICTUREFILESIZE" val="15132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5</Words>
  <Application>Microsoft Office PowerPoint</Application>
  <PresentationFormat>画面に合わせる (4:3)</PresentationFormat>
  <Paragraphs>3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相互誘導</vt:lpstr>
      <vt:lpstr>自己誘導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神谷仁美</dc:creator>
  <cp:lastModifiedBy>神谷仁美</cp:lastModifiedBy>
  <cp:revision>1</cp:revision>
  <dcterms:created xsi:type="dcterms:W3CDTF">2017-01-12T11:22:00Z</dcterms:created>
  <dcterms:modified xsi:type="dcterms:W3CDTF">2017-01-12T11:26:08Z</dcterms:modified>
</cp:coreProperties>
</file>