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/>
    <p:restoredTop sz="91589" autoAdjust="0"/>
  </p:normalViewPr>
  <p:slideViewPr>
    <p:cSldViewPr snapToGrid="0" snapToObjects="1">
      <p:cViewPr varScale="1">
        <p:scale>
          <a:sx n="99" d="100"/>
          <a:sy n="99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A135C-8E26-AF4E-BF8A-626D468CD09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FC21B-3462-8448-BBD7-E712E8F902F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*新個人観光ビザでは、世帯主が条件を満たしていれば、本人が条件を満たさなくても、二等親以内の家族にもビザを発給できるようにする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FC21B-3462-8448-BBD7-E712E8F902F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035E-8736-3344-834F-D2B7A374D81B}" type="datetimeFigureOut">
              <a:rPr lang="ja-JP" altLang="en-US" smtClean="0"/>
              <a:pPr/>
              <a:t>10.8.29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033D6-F4A7-BD46-94DB-EF6EE27362C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2437" y="589320"/>
            <a:ext cx="5632425" cy="903423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個人観光ビザ発給用件</a:t>
            </a:r>
            <a:endParaRPr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83179" y="331403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934" y="5199436"/>
            <a:ext cx="8532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*</a:t>
            </a:r>
            <a:r>
              <a:rPr lang="ja-JP" altLang="en-US" dirty="0" smtClean="0"/>
              <a:t>新観光ビザ</a:t>
            </a:r>
            <a:r>
              <a:rPr lang="en-US" altLang="ja-JP" dirty="0" smtClean="0"/>
              <a:t>: </a:t>
            </a:r>
            <a:r>
              <a:rPr lang="ja-JP" altLang="en-US" dirty="0" smtClean="0"/>
              <a:t>世帯主が用件を果たしていれば、本人が発給用件を満たしていなくても、</a:t>
            </a:r>
            <a:endParaRPr lang="en-US" altLang="ja-JP" dirty="0" smtClean="0"/>
          </a:p>
          <a:p>
            <a:r>
              <a:rPr lang="ja-JP" altLang="en-US" dirty="0" smtClean="0"/>
              <a:t>ビザを発給できるようにする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336765" y="2161485"/>
            <a:ext cx="4096852" cy="2738690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旧　個人観光ビザ</a:t>
            </a:r>
            <a:endParaRPr lang="en-US" altLang="ja-JP" dirty="0" smtClean="0"/>
          </a:p>
          <a:p>
            <a:pPr lvl="1">
              <a:buFont typeface="Arial"/>
              <a:buChar char="•"/>
            </a:pPr>
            <a:r>
              <a:rPr lang="ja-JP" altLang="en-US" dirty="0" smtClean="0"/>
              <a:t>年収２５万元</a:t>
            </a:r>
            <a:endParaRPr lang="en-US" altLang="ja-JP" dirty="0" smtClean="0"/>
          </a:p>
          <a:p>
            <a:pPr lvl="1">
              <a:buFont typeface="Arial"/>
              <a:buChar char="•"/>
            </a:pPr>
            <a:r>
              <a:rPr lang="ja-JP" altLang="en-US" dirty="0" smtClean="0"/>
              <a:t>２０１０年６月まで</a:t>
            </a:r>
            <a:endParaRPr lang="en-US" altLang="ja-JP" dirty="0" smtClean="0"/>
          </a:p>
          <a:p>
            <a:pPr lvl="1">
              <a:buFont typeface="Arial"/>
              <a:buChar char="•"/>
            </a:pPr>
            <a:endParaRPr lang="en-US" altLang="ja-JP" dirty="0" smtClean="0"/>
          </a:p>
        </p:txBody>
      </p:sp>
      <p:sp>
        <p:nvSpPr>
          <p:cNvPr id="7" name="コンテンツ プレースホルダ 5"/>
          <p:cNvSpPr txBox="1">
            <a:spLocks/>
          </p:cNvSpPr>
          <p:nvPr/>
        </p:nvSpPr>
        <p:spPr>
          <a:xfrm>
            <a:off x="4195141" y="2161486"/>
            <a:ext cx="4759627" cy="2943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新　個人観光ビザ</a:t>
            </a:r>
            <a:endParaRPr lang="en-US" altLang="ja-JP" sz="3200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ja-JP" altLang="en-US" sz="3200" noProof="0" dirty="0" smtClean="0"/>
              <a:t>年収１０万元程度</a:t>
            </a:r>
            <a:endParaRPr lang="en-US" altLang="ja-JP" sz="3200" noProof="0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ja-JP" altLang="en-US" sz="3200" dirty="0" smtClean="0"/>
              <a:t>ゴールドカード保有者</a:t>
            </a:r>
            <a:endParaRPr lang="en-US" altLang="ja-JP" sz="3200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ja-JP" altLang="en-US" sz="3200" noProof="0" dirty="0" smtClean="0"/>
              <a:t>２０１０年</a:t>
            </a:r>
            <a:r>
              <a:rPr lang="ja-JP" altLang="en-US" sz="3200" dirty="0" smtClean="0"/>
              <a:t>７月１日より</a:t>
            </a:r>
            <a:endParaRPr lang="en-US" altLang="ja-JP" sz="3200" noProof="0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endParaRPr lang="en-US" altLang="ja-JP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94</Words>
  <Application>Microsoft Macintosh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個人観光ビザ発給用件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個人観光ビザ発給用件</dc:title>
  <dc:creator>円谷 成美</dc:creator>
  <cp:lastModifiedBy>円谷 成美</cp:lastModifiedBy>
  <cp:revision>3</cp:revision>
  <dcterms:created xsi:type="dcterms:W3CDTF">2010-08-29T21:14:55Z</dcterms:created>
  <dcterms:modified xsi:type="dcterms:W3CDTF">2010-08-29T22:08:37Z</dcterms:modified>
</cp:coreProperties>
</file>