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38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DBE91CA-F0B8-41FD-8A70-2F781DAD4848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79CA66-4487-484C-9FC9-DC70D8D8D37E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716E6-CA9C-408F-A131-10ED252788F7}" type="datetimeFigureOut">
              <a:rPr kumimoji="1" lang="ja-JP" altLang="en-US" smtClean="0"/>
              <a:t>2010/12/8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0D2371-AB55-4046-AE05-C0A19F5C1210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このプロジェクトの目的</a:t>
            </a:r>
            <a:endParaRPr kumimoji="1" lang="ja-JP" altLang="en-US" dirty="0"/>
          </a:p>
        </p:txBody>
      </p:sp>
      <p:sp>
        <p:nvSpPr>
          <p:cNvPr id="3" name="テキスト ボックス 2"/>
          <p:cNvSpPr txBox="1"/>
          <p:nvPr/>
        </p:nvSpPr>
        <p:spPr>
          <a:xfrm>
            <a:off x="395536" y="1268760"/>
            <a:ext cx="828092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 smtClean="0"/>
              <a:t>ダイエットは必要？</a:t>
            </a:r>
            <a:endParaRPr lang="en-US" altLang="ja-JP" sz="3200" b="1" dirty="0" smtClean="0"/>
          </a:p>
          <a:p>
            <a:r>
              <a:rPr lang="en-US" altLang="ja-JP" sz="2800" dirty="0"/>
              <a:t>	</a:t>
            </a:r>
            <a:r>
              <a:rPr lang="ja-JP" altLang="en-US" sz="2800" dirty="0" smtClean="0"/>
              <a:t>統計を見ると、</a:t>
            </a:r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 smtClean="0"/>
              <a:t>	</a:t>
            </a:r>
            <a:r>
              <a:rPr lang="ja-JP" altLang="en-US" sz="2800" dirty="0" smtClean="0"/>
              <a:t>と、男女ともに必要と感じているといって良い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/>
              <a:t>では、その主な</a:t>
            </a:r>
            <a:r>
              <a:rPr lang="ja-JP" altLang="en-US" sz="2800" b="1" dirty="0" smtClean="0"/>
              <a:t>理由</a:t>
            </a:r>
            <a:r>
              <a:rPr lang="ja-JP" altLang="en-US" sz="2800" dirty="0" smtClean="0"/>
              <a:t>は？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 smtClean="0"/>
              <a:t>	</a:t>
            </a:r>
            <a:r>
              <a:rPr lang="ja-JP" altLang="en-US" sz="2800" dirty="0" smtClean="0"/>
              <a:t>男性は、</a:t>
            </a:r>
            <a:r>
              <a:rPr lang="ja-JP" altLang="en-US" sz="2800" b="1" dirty="0" smtClean="0"/>
              <a:t>健康面</a:t>
            </a:r>
            <a:r>
              <a:rPr lang="ja-JP" altLang="en-US" sz="2800" dirty="0" smtClean="0"/>
              <a:t>の理由</a:t>
            </a:r>
            <a:endParaRPr lang="en-US" altLang="ja-JP" sz="2800" dirty="0" smtClean="0"/>
          </a:p>
          <a:p>
            <a:r>
              <a:rPr lang="en-US" altLang="ja-JP" sz="2800" dirty="0"/>
              <a:t>	</a:t>
            </a:r>
            <a:r>
              <a:rPr lang="ja-JP" altLang="en-US" sz="2800" dirty="0" smtClean="0"/>
              <a:t>女性は、</a:t>
            </a:r>
            <a:r>
              <a:rPr lang="ja-JP" altLang="en-US" sz="2800" b="1" dirty="0" smtClean="0"/>
              <a:t>見た目</a:t>
            </a:r>
            <a:r>
              <a:rPr lang="ja-JP" altLang="en-US" sz="2800" dirty="0" smtClean="0"/>
              <a:t>的な理由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en-US" altLang="ja-JP" sz="2800" dirty="0"/>
              <a:t>	</a:t>
            </a:r>
            <a:r>
              <a:rPr lang="ja-JP" altLang="en-US" sz="2800" dirty="0"/>
              <a:t>と</a:t>
            </a:r>
            <a:r>
              <a:rPr lang="ja-JP" altLang="en-US" sz="2800" dirty="0" smtClean="0"/>
              <a:t>、理由は男女で違う</a:t>
            </a:r>
            <a:endParaRPr lang="en-US" altLang="ja-JP" sz="2800" dirty="0" smtClean="0"/>
          </a:p>
        </p:txBody>
      </p:sp>
      <p:sp>
        <p:nvSpPr>
          <p:cNvPr id="4" name="正方形/長方形 3"/>
          <p:cNvSpPr/>
          <p:nvPr/>
        </p:nvSpPr>
        <p:spPr>
          <a:xfrm>
            <a:off x="2699792" y="2204864"/>
            <a:ext cx="266429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7</a:t>
            </a:r>
            <a:r>
              <a:rPr lang="ja-JP" alt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割</a:t>
            </a:r>
            <a:r>
              <a:rPr lang="ja-JP" altLang="en-U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以上</a:t>
            </a:r>
            <a:endParaRPr lang="ja-JP" altLang="en-US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323528" y="1196752"/>
            <a:ext cx="8136904" cy="244827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5"/>
          <p:cNvSpPr/>
          <p:nvPr/>
        </p:nvSpPr>
        <p:spPr>
          <a:xfrm>
            <a:off x="323528" y="3789040"/>
            <a:ext cx="8208912" cy="295232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ボックス 2"/>
          <p:cNvSpPr txBox="1"/>
          <p:nvPr/>
        </p:nvSpPr>
        <p:spPr>
          <a:xfrm>
            <a:off x="539552" y="476672"/>
            <a:ext cx="784887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ダイエットに今まで</a:t>
            </a:r>
            <a:r>
              <a:rPr kumimoji="1" lang="ja-JP" altLang="en-US" sz="2800" b="1" dirty="0" smtClean="0"/>
              <a:t>失敗</a:t>
            </a:r>
            <a:r>
              <a:rPr kumimoji="1" lang="ja-JP" altLang="en-US" sz="2800" dirty="0" smtClean="0"/>
              <a:t>した方の理由は</a:t>
            </a:r>
            <a:endParaRPr kumimoji="1" lang="en-US" altLang="ja-JP" sz="2800" dirty="0" smtClean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r>
              <a:rPr kumimoji="1" lang="en-US" altLang="ja-JP" sz="2800" dirty="0" smtClean="0"/>
              <a:t>	</a:t>
            </a:r>
            <a:r>
              <a:rPr lang="ja-JP" altLang="en-US" sz="2800" dirty="0" smtClean="0"/>
              <a:t>が</a:t>
            </a:r>
            <a:r>
              <a:rPr lang="en-US" altLang="ja-JP" sz="2800" b="1" dirty="0" smtClean="0"/>
              <a:t>73</a:t>
            </a:r>
            <a:r>
              <a:rPr lang="ja-JP" altLang="en-US" sz="2800" b="1" dirty="0" smtClean="0"/>
              <a:t>％</a:t>
            </a:r>
            <a:r>
              <a:rPr lang="ja-JP" altLang="en-US" sz="2800" dirty="0" smtClean="0"/>
              <a:t>と、圧倒的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では、ダイエットが続かない主な</a:t>
            </a:r>
            <a:r>
              <a:rPr kumimoji="1" lang="ja-JP" altLang="en-US" sz="2800" b="1" dirty="0" smtClean="0"/>
              <a:t>理由</a:t>
            </a:r>
            <a:r>
              <a:rPr kumimoji="1" lang="ja-JP" altLang="en-US" sz="2800" dirty="0" smtClean="0"/>
              <a:t>は？</a:t>
            </a:r>
            <a:endParaRPr kumimoji="1" lang="en-US" altLang="ja-JP" sz="800" dirty="0" smtClean="0"/>
          </a:p>
          <a:p>
            <a:endParaRPr kumimoji="1" lang="en-US" altLang="ja-JP" sz="800" dirty="0" smtClean="0"/>
          </a:p>
          <a:p>
            <a:r>
              <a:rPr kumimoji="1" lang="en-US" altLang="ja-JP" sz="2800" dirty="0" smtClean="0"/>
              <a:t>	</a:t>
            </a:r>
            <a:r>
              <a:rPr kumimoji="1" lang="ja-JP" altLang="en-US" sz="2800" dirty="0" smtClean="0"/>
              <a:t>面倒、楽しくない、美味しくない、</a:t>
            </a:r>
            <a:endParaRPr kumimoji="1" lang="en-US" altLang="ja-JP" sz="2800" dirty="0" smtClean="0"/>
          </a:p>
          <a:p>
            <a:r>
              <a:rPr lang="en-US" altLang="ja-JP" sz="2800" dirty="0"/>
              <a:t>	</a:t>
            </a:r>
            <a:r>
              <a:rPr lang="ja-JP" altLang="en-US" sz="2800" dirty="0" smtClean="0"/>
              <a:t>お金がかかる、喜びを感じない、</a:t>
            </a:r>
            <a:endParaRPr lang="en-US" altLang="ja-JP" sz="2800" dirty="0" smtClean="0"/>
          </a:p>
          <a:p>
            <a:r>
              <a:rPr kumimoji="1" lang="en-US" altLang="ja-JP" sz="2800" dirty="0" smtClean="0"/>
              <a:t>	</a:t>
            </a:r>
            <a:r>
              <a:rPr kumimoji="1" lang="ja-JP" altLang="en-US" sz="3600" b="1" dirty="0" smtClean="0"/>
              <a:t>一人だった</a:t>
            </a:r>
            <a:r>
              <a:rPr kumimoji="1" lang="ja-JP" altLang="en-US" sz="2800" dirty="0" smtClean="0"/>
              <a:t>、そもそも出来ない</a:t>
            </a:r>
            <a:endParaRPr kumimoji="1" lang="en-US" altLang="ja-JP" sz="2800" dirty="0" smtClean="0"/>
          </a:p>
          <a:p>
            <a:endParaRPr kumimoji="1" lang="en-US" altLang="ja-JP" sz="800" dirty="0" smtClean="0"/>
          </a:p>
          <a:p>
            <a:r>
              <a:rPr lang="en-US" altLang="ja-JP" sz="2800" dirty="0"/>
              <a:t>	</a:t>
            </a:r>
            <a:r>
              <a:rPr lang="en-US" altLang="ja-JP" sz="2800" dirty="0" smtClean="0"/>
              <a:t>etc</a:t>
            </a:r>
          </a:p>
          <a:p>
            <a:endParaRPr lang="en-US" altLang="ja-JP" sz="1600" dirty="0"/>
          </a:p>
          <a:p>
            <a:r>
              <a:rPr lang="ja-JP" altLang="en-US" sz="2800" dirty="0" smtClean="0"/>
              <a:t>この</a:t>
            </a:r>
            <a:r>
              <a:rPr lang="en-US" altLang="ja-JP" sz="2800" dirty="0" smtClean="0"/>
              <a:t>｢</a:t>
            </a:r>
            <a:r>
              <a:rPr lang="ja-JP" altLang="en-US" sz="2800" b="1" dirty="0" smtClean="0"/>
              <a:t>一人だった</a:t>
            </a:r>
            <a:r>
              <a:rPr lang="en-US" altLang="ja-JP" sz="2800" dirty="0" smtClean="0"/>
              <a:t>｣</a:t>
            </a:r>
            <a:r>
              <a:rPr lang="ja-JP" altLang="en-US" sz="2800" dirty="0" smtClean="0"/>
              <a:t>という理由に着目して、</a:t>
            </a:r>
            <a:endParaRPr lang="en-US" altLang="ja-JP" sz="2800" dirty="0" smtClean="0"/>
          </a:p>
          <a:p>
            <a:endParaRPr lang="en-US" altLang="ja-JP" sz="1200" dirty="0" smtClean="0"/>
          </a:p>
          <a:p>
            <a:r>
              <a:rPr kumimoji="1" lang="ja-JP" altLang="en-US" sz="2800" dirty="0" smtClean="0"/>
              <a:t>                     このプロジェクトを作った。</a:t>
            </a:r>
            <a:endParaRPr kumimoji="1" lang="en-US" altLang="ja-JP" sz="2800" dirty="0" smtClean="0"/>
          </a:p>
          <a:p>
            <a:endParaRPr kumimoji="1" lang="ja-JP" altLang="en-US" sz="2800" b="1" dirty="0"/>
          </a:p>
        </p:txBody>
      </p:sp>
      <p:sp>
        <p:nvSpPr>
          <p:cNvPr id="4" name="正方形/長方形 3"/>
          <p:cNvSpPr/>
          <p:nvPr/>
        </p:nvSpPr>
        <p:spPr>
          <a:xfrm>
            <a:off x="2987824" y="980728"/>
            <a:ext cx="2719013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4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続かない</a:t>
            </a:r>
            <a:endParaRPr lang="ja-JP" altLang="en-US" sz="4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6" name="角丸四角形 5"/>
          <p:cNvSpPr/>
          <p:nvPr/>
        </p:nvSpPr>
        <p:spPr>
          <a:xfrm>
            <a:off x="251520" y="260648"/>
            <a:ext cx="8064896" cy="504056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ja-JP" altLang="en-US" dirty="0"/>
              <a:t>役割分担</a:t>
            </a:r>
            <a:r>
              <a:rPr lang="ja-JP" altLang="en-US" dirty="0" smtClean="0"/>
              <a:t>と使用言語</a:t>
            </a:r>
            <a:endParaRPr kumimoji="1" lang="ja-JP" altLang="en-US" dirty="0"/>
          </a:p>
        </p:txBody>
      </p:sp>
      <p:sp>
        <p:nvSpPr>
          <p:cNvPr id="4" name="角丸四角形 3"/>
          <p:cNvSpPr/>
          <p:nvPr/>
        </p:nvSpPr>
        <p:spPr>
          <a:xfrm>
            <a:off x="251520" y="1124744"/>
            <a:ext cx="4680520" cy="55446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/>
          <p:cNvSpPr txBox="1"/>
          <p:nvPr/>
        </p:nvSpPr>
        <p:spPr>
          <a:xfrm>
            <a:off x="539552" y="1196752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役割分担</a:t>
            </a:r>
            <a:endParaRPr kumimoji="1" lang="ja-JP" altLang="en-US" sz="3200" b="1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23528" y="1844824"/>
            <a:ext cx="453650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 smtClean="0"/>
              <a:t>入力フォーム作成、点数計算</a:t>
            </a:r>
            <a:endParaRPr kumimoji="1" lang="en-US" altLang="ja-JP" sz="2800" dirty="0" smtClean="0"/>
          </a:p>
          <a:p>
            <a:r>
              <a:rPr lang="en-US" altLang="ja-JP" sz="2800" dirty="0" smtClean="0"/>
              <a:t>		</a:t>
            </a:r>
            <a:r>
              <a:rPr lang="ja-JP" altLang="en-US" sz="2800" dirty="0" smtClean="0"/>
              <a:t>北沢、松村</a:t>
            </a:r>
            <a:endParaRPr lang="en-US" altLang="ja-JP" sz="2800" dirty="0" smtClean="0"/>
          </a:p>
          <a:p>
            <a:endParaRPr kumimoji="1" lang="en-US" altLang="ja-JP" sz="2800" dirty="0"/>
          </a:p>
          <a:p>
            <a:r>
              <a:rPr lang="ja-JP" altLang="en-US" sz="2800" dirty="0" smtClean="0"/>
              <a:t>予測グラフの表示、作成</a:t>
            </a:r>
            <a:endParaRPr lang="en-US" altLang="ja-JP" sz="2800" dirty="0" smtClean="0"/>
          </a:p>
          <a:p>
            <a:r>
              <a:rPr kumimoji="1" lang="en-US" altLang="ja-JP" sz="2800" dirty="0"/>
              <a:t>	</a:t>
            </a:r>
            <a:r>
              <a:rPr kumimoji="1" lang="en-US" altLang="ja-JP" sz="2800" dirty="0" smtClean="0"/>
              <a:t>	</a:t>
            </a:r>
            <a:r>
              <a:rPr kumimoji="1" lang="ja-JP" altLang="en-US" sz="2800" dirty="0" smtClean="0"/>
              <a:t>田尾、伊藤</a:t>
            </a:r>
            <a:endParaRPr kumimoji="1" lang="en-US" altLang="ja-JP" sz="2800" dirty="0" smtClean="0"/>
          </a:p>
          <a:p>
            <a:endParaRPr lang="en-US" altLang="ja-JP" sz="2800" dirty="0"/>
          </a:p>
          <a:p>
            <a:r>
              <a:rPr kumimoji="1" lang="ja-JP" altLang="en-US" sz="2800" dirty="0" smtClean="0"/>
              <a:t>ランキングページ作成</a:t>
            </a:r>
            <a:endParaRPr kumimoji="1" lang="en-US" altLang="ja-JP" sz="2800" dirty="0" smtClean="0"/>
          </a:p>
          <a:p>
            <a:r>
              <a:rPr lang="en-US" altLang="ja-JP" sz="2800" dirty="0"/>
              <a:t>	</a:t>
            </a:r>
            <a:r>
              <a:rPr lang="en-US" altLang="ja-JP" sz="2800" dirty="0" smtClean="0"/>
              <a:t>	</a:t>
            </a:r>
            <a:r>
              <a:rPr lang="ja-JP" altLang="en-US" sz="2800" dirty="0" smtClean="0"/>
              <a:t>浅野、松本</a:t>
            </a:r>
            <a:endParaRPr lang="en-US" altLang="ja-JP" sz="2800" dirty="0" smtClean="0"/>
          </a:p>
          <a:p>
            <a:endParaRPr kumimoji="1" lang="en-US" altLang="ja-JP" sz="2800" dirty="0"/>
          </a:p>
          <a:p>
            <a:r>
              <a:rPr lang="ja-JP" altLang="en-US" sz="2800" dirty="0" smtClean="0"/>
              <a:t>外装</a:t>
            </a:r>
            <a:r>
              <a:rPr lang="en-US" altLang="ja-JP" sz="2800" dirty="0" smtClean="0"/>
              <a:t>		</a:t>
            </a:r>
            <a:r>
              <a:rPr lang="ja-JP" altLang="en-US" sz="2800" dirty="0" smtClean="0"/>
              <a:t>成好</a:t>
            </a:r>
            <a:endParaRPr kumimoji="1" lang="ja-JP" altLang="en-US" sz="2800" dirty="0"/>
          </a:p>
        </p:txBody>
      </p:sp>
      <p:sp>
        <p:nvSpPr>
          <p:cNvPr id="7" name="角丸四角形 6"/>
          <p:cNvSpPr/>
          <p:nvPr/>
        </p:nvSpPr>
        <p:spPr>
          <a:xfrm>
            <a:off x="5364088" y="1196752"/>
            <a:ext cx="3456384" cy="547260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ボックス 7"/>
          <p:cNvSpPr txBox="1"/>
          <p:nvPr/>
        </p:nvSpPr>
        <p:spPr>
          <a:xfrm>
            <a:off x="5940152" y="1268760"/>
            <a:ext cx="230425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200" b="1" dirty="0" smtClean="0"/>
              <a:t>使用言語</a:t>
            </a:r>
            <a:endParaRPr kumimoji="1" lang="en-US" altLang="ja-JP" sz="3200" b="1" dirty="0" smtClean="0"/>
          </a:p>
          <a:p>
            <a:pPr algn="ctr"/>
            <a:endParaRPr lang="en-US" altLang="ja-JP" sz="3200" dirty="0"/>
          </a:p>
          <a:p>
            <a:pPr algn="ctr"/>
            <a:endParaRPr kumimoji="1" lang="en-US" altLang="ja-JP" sz="3200" dirty="0" smtClean="0"/>
          </a:p>
          <a:p>
            <a:pPr algn="ctr"/>
            <a:endParaRPr kumimoji="1" lang="en-US" altLang="ja-JP" sz="3200" dirty="0" smtClean="0"/>
          </a:p>
          <a:p>
            <a:pPr algn="ctr"/>
            <a:r>
              <a:rPr kumimoji="1" lang="en-US" altLang="ja-JP" sz="2800" dirty="0" smtClean="0"/>
              <a:t>SQL</a:t>
            </a:r>
          </a:p>
          <a:p>
            <a:pPr algn="ctr"/>
            <a:endParaRPr kumimoji="1" lang="en-US" altLang="ja-JP" sz="2800" dirty="0" smtClean="0"/>
          </a:p>
          <a:p>
            <a:pPr algn="ctr"/>
            <a:r>
              <a:rPr lang="en-US" altLang="ja-JP" sz="2800" dirty="0" smtClean="0"/>
              <a:t>PHP</a:t>
            </a:r>
            <a:endParaRPr kumimoji="1" lang="ja-JP" alt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39</Words>
  <Application>Microsoft Office PowerPoint</Application>
  <PresentationFormat>画面に合わせる (4:3)</PresentationFormat>
  <Paragraphs>50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テーマ</vt:lpstr>
      <vt:lpstr>このプロジェクトの目的</vt:lpstr>
      <vt:lpstr>スライド 2</vt:lpstr>
      <vt:lpstr>役割分担と使用言語</vt:lpstr>
    </vt:vector>
  </TitlesOfParts>
  <Company>東京理科大学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Aya Nariyoshi</dc:creator>
  <cp:lastModifiedBy>Aya Nariyoshi</cp:lastModifiedBy>
  <cp:revision>15</cp:revision>
  <dcterms:created xsi:type="dcterms:W3CDTF">2010-12-08T05:07:32Z</dcterms:created>
  <dcterms:modified xsi:type="dcterms:W3CDTF">2010-12-08T06:49:25Z</dcterms:modified>
</cp:coreProperties>
</file>