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3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2012/8/7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2012/8/7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2012/8/7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2012/8/7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2012/8/7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2012/8/7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2012/8/7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2012/8/7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2012/8/7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2012/8/7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2012/8/7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2012/8/7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28800" y="347990"/>
            <a:ext cx="2906221" cy="4504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 rot="10800000" flipV="1">
            <a:off x="99405" y="-1117"/>
            <a:ext cx="1805121" cy="423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/>
              <a:t>キャラクター</a:t>
            </a:r>
            <a:r>
              <a:rPr lang="en-US" altLang="ja-JP" sz="1600" dirty="0" smtClean="0"/>
              <a:t> </a:t>
            </a:r>
            <a:r>
              <a:rPr lang="ja-JP" altLang="en-US" sz="1600" dirty="0" smtClean="0"/>
              <a:t>ネーム</a:t>
            </a:r>
            <a:endParaRPr lang="ja-JP" altLang="en-US" sz="1600" dirty="0"/>
          </a:p>
        </p:txBody>
      </p:sp>
      <p:sp>
        <p:nvSpPr>
          <p:cNvPr id="7" name="正方形/長方形 6"/>
          <p:cNvSpPr/>
          <p:nvPr/>
        </p:nvSpPr>
        <p:spPr>
          <a:xfrm>
            <a:off x="228800" y="1145604"/>
            <a:ext cx="2906221" cy="4504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508842" y="1145604"/>
            <a:ext cx="1127345" cy="4504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94034" y="3632794"/>
            <a:ext cx="3760689" cy="31085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3292735" y="347990"/>
            <a:ext cx="661990" cy="4504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4476355" y="347990"/>
            <a:ext cx="2514411" cy="4504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 rot="10800000" flipV="1">
            <a:off x="79764" y="781339"/>
            <a:ext cx="1761642" cy="423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/>
              <a:t>プレイヤー</a:t>
            </a:r>
            <a:r>
              <a:rPr lang="en-US" altLang="ja-JP" sz="1400" dirty="0" smtClean="0"/>
              <a:t> </a:t>
            </a:r>
            <a:r>
              <a:rPr lang="ja-JP" altLang="en-US" sz="1400" dirty="0" smtClean="0"/>
              <a:t>ネーム</a:t>
            </a:r>
            <a:endParaRPr lang="ja-JP" altLang="en-US" sz="1400" dirty="0"/>
          </a:p>
        </p:txBody>
      </p:sp>
      <p:sp>
        <p:nvSpPr>
          <p:cNvPr id="19" name="タイトル 1"/>
          <p:cNvSpPr txBox="1">
            <a:spLocks/>
          </p:cNvSpPr>
          <p:nvPr/>
        </p:nvSpPr>
        <p:spPr>
          <a:xfrm rot="10800000" flipV="1">
            <a:off x="2441634" y="-14736"/>
            <a:ext cx="2121282" cy="423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 smtClean="0"/>
              <a:t>性別</a:t>
            </a:r>
            <a:endParaRPr lang="en-US" altLang="ja-JP" sz="1400" dirty="0" smtClean="0"/>
          </a:p>
        </p:txBody>
      </p:sp>
      <p:sp>
        <p:nvSpPr>
          <p:cNvPr id="20" name="タイトル 1"/>
          <p:cNvSpPr txBox="1">
            <a:spLocks/>
          </p:cNvSpPr>
          <p:nvPr/>
        </p:nvSpPr>
        <p:spPr>
          <a:xfrm rot="10800000" flipV="1">
            <a:off x="2430837" y="798611"/>
            <a:ext cx="2121282" cy="423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 smtClean="0"/>
              <a:t>年齢</a:t>
            </a:r>
            <a:endParaRPr lang="ja-JP" altLang="en-US" sz="1400" dirty="0"/>
          </a:p>
        </p:txBody>
      </p:sp>
      <p:sp>
        <p:nvSpPr>
          <p:cNvPr id="21" name="タイトル 1"/>
          <p:cNvSpPr txBox="1">
            <a:spLocks/>
          </p:cNvSpPr>
          <p:nvPr/>
        </p:nvSpPr>
        <p:spPr>
          <a:xfrm rot="10800000" flipV="1">
            <a:off x="4327318" y="-27384"/>
            <a:ext cx="926779" cy="423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 smtClean="0"/>
              <a:t>部隊名</a:t>
            </a:r>
            <a:endParaRPr lang="en-US" altLang="ja-JP" sz="1400" dirty="0" smtClean="0"/>
          </a:p>
        </p:txBody>
      </p:sp>
      <p:sp>
        <p:nvSpPr>
          <p:cNvPr id="22" name="タイトル 1"/>
          <p:cNvSpPr txBox="1">
            <a:spLocks/>
          </p:cNvSpPr>
          <p:nvPr/>
        </p:nvSpPr>
        <p:spPr>
          <a:xfrm rot="10800000" flipV="1">
            <a:off x="-180528" y="3207474"/>
            <a:ext cx="1862438" cy="423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 smtClean="0"/>
              <a:t>経歴、その他</a:t>
            </a:r>
            <a:endParaRPr lang="en-US" altLang="ja-JP" sz="1400" dirty="0" smtClean="0"/>
          </a:p>
        </p:txBody>
      </p:sp>
      <p:sp>
        <p:nvSpPr>
          <p:cNvPr id="23" name="タイトル 1"/>
          <p:cNvSpPr txBox="1">
            <a:spLocks/>
          </p:cNvSpPr>
          <p:nvPr/>
        </p:nvSpPr>
        <p:spPr>
          <a:xfrm rot="10800000" flipV="1">
            <a:off x="3707904" y="1663932"/>
            <a:ext cx="2121282" cy="423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/>
              <a:t>戦闘</a:t>
            </a:r>
          </a:p>
        </p:txBody>
      </p:sp>
      <p:sp>
        <p:nvSpPr>
          <p:cNvPr id="24" name="タイトル 1"/>
          <p:cNvSpPr txBox="1">
            <a:spLocks/>
          </p:cNvSpPr>
          <p:nvPr/>
        </p:nvSpPr>
        <p:spPr>
          <a:xfrm rot="10800000" flipV="1">
            <a:off x="3667426" y="2403767"/>
            <a:ext cx="2121282" cy="423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 smtClean="0"/>
              <a:t>速度</a:t>
            </a:r>
            <a:endParaRPr lang="ja-JP" altLang="en-US" sz="1400" dirty="0"/>
          </a:p>
        </p:txBody>
      </p:sp>
      <p:sp>
        <p:nvSpPr>
          <p:cNvPr id="25" name="タイトル 1"/>
          <p:cNvSpPr txBox="1">
            <a:spLocks/>
          </p:cNvSpPr>
          <p:nvPr/>
        </p:nvSpPr>
        <p:spPr>
          <a:xfrm rot="10800000" flipV="1">
            <a:off x="5004048" y="1637806"/>
            <a:ext cx="2121282" cy="423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 smtClean="0"/>
              <a:t>運命</a:t>
            </a:r>
            <a:endParaRPr lang="ja-JP" altLang="en-US" sz="1400" dirty="0"/>
          </a:p>
        </p:txBody>
      </p:sp>
      <p:sp>
        <p:nvSpPr>
          <p:cNvPr id="26" name="タイトル 1"/>
          <p:cNvSpPr txBox="1">
            <a:spLocks/>
          </p:cNvSpPr>
          <p:nvPr/>
        </p:nvSpPr>
        <p:spPr>
          <a:xfrm rot="10800000" flipV="1">
            <a:off x="5004048" y="2416830"/>
            <a:ext cx="2121282" cy="423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 smtClean="0"/>
              <a:t>知識</a:t>
            </a:r>
            <a:endParaRPr lang="ja-JP" altLang="en-US" sz="1400" dirty="0"/>
          </a:p>
        </p:txBody>
      </p:sp>
      <p:sp>
        <p:nvSpPr>
          <p:cNvPr id="27" name="タイトル 1"/>
          <p:cNvSpPr txBox="1">
            <a:spLocks/>
          </p:cNvSpPr>
          <p:nvPr/>
        </p:nvSpPr>
        <p:spPr>
          <a:xfrm rot="10800000" flipV="1">
            <a:off x="4252799" y="3275918"/>
            <a:ext cx="924411" cy="423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 smtClean="0"/>
              <a:t>スキル</a:t>
            </a:r>
            <a:endParaRPr lang="ja-JP" altLang="en-US" sz="1400" dirty="0"/>
          </a:p>
        </p:txBody>
      </p:sp>
      <p:sp>
        <p:nvSpPr>
          <p:cNvPr id="28" name="タイトル 1"/>
          <p:cNvSpPr txBox="1">
            <a:spLocks/>
          </p:cNvSpPr>
          <p:nvPr/>
        </p:nvSpPr>
        <p:spPr>
          <a:xfrm rot="10800000" flipV="1">
            <a:off x="3742138" y="798441"/>
            <a:ext cx="2121282" cy="423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 smtClean="0"/>
              <a:t>戦力</a:t>
            </a:r>
            <a:endParaRPr lang="ja-JP" altLang="en-US" sz="1400" dirty="0"/>
          </a:p>
        </p:txBody>
      </p:sp>
      <p:sp>
        <p:nvSpPr>
          <p:cNvPr id="29" name="正方形/長方形 28"/>
          <p:cNvSpPr/>
          <p:nvPr/>
        </p:nvSpPr>
        <p:spPr>
          <a:xfrm>
            <a:off x="3292735" y="1145604"/>
            <a:ext cx="661990" cy="4504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タイトル 1"/>
          <p:cNvSpPr txBox="1">
            <a:spLocks/>
          </p:cNvSpPr>
          <p:nvPr/>
        </p:nvSpPr>
        <p:spPr>
          <a:xfrm rot="10800000" flipV="1">
            <a:off x="5020626" y="798440"/>
            <a:ext cx="2121282" cy="423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/>
              <a:t>作戦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5852452" y="1146125"/>
            <a:ext cx="1127345" cy="4504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/>
          <p:cNvSpPr/>
          <p:nvPr/>
        </p:nvSpPr>
        <p:spPr>
          <a:xfrm>
            <a:off x="4552119" y="1991070"/>
            <a:ext cx="1127345" cy="4504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863420" y="1991070"/>
            <a:ext cx="1127345" cy="4504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5852451" y="2759302"/>
            <a:ext cx="1127345" cy="4504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4552119" y="2759302"/>
            <a:ext cx="1127345" cy="4504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/>
          <p:cNvSpPr/>
          <p:nvPr/>
        </p:nvSpPr>
        <p:spPr>
          <a:xfrm>
            <a:off x="7156151" y="1145604"/>
            <a:ext cx="1880345" cy="20641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正方形/長方形 52"/>
          <p:cNvSpPr/>
          <p:nvPr/>
        </p:nvSpPr>
        <p:spPr>
          <a:xfrm>
            <a:off x="5088824" y="2759303"/>
            <a:ext cx="583081" cy="4504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6396715" y="1991070"/>
            <a:ext cx="583081" cy="4504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正方形/長方形 57"/>
          <p:cNvSpPr/>
          <p:nvPr/>
        </p:nvSpPr>
        <p:spPr>
          <a:xfrm>
            <a:off x="6400317" y="2764012"/>
            <a:ext cx="583081" cy="4504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5084618" y="1991859"/>
            <a:ext cx="583081" cy="4504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タイトル 1"/>
          <p:cNvSpPr txBox="1">
            <a:spLocks/>
          </p:cNvSpPr>
          <p:nvPr/>
        </p:nvSpPr>
        <p:spPr>
          <a:xfrm rot="10800000" flipV="1">
            <a:off x="6306822" y="2718025"/>
            <a:ext cx="463389" cy="311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400" dirty="0" err="1" smtClean="0"/>
              <a:t>Lv</a:t>
            </a:r>
            <a:endParaRPr lang="en-US" altLang="ja-JP" sz="1400" dirty="0" smtClean="0"/>
          </a:p>
        </p:txBody>
      </p:sp>
      <p:sp>
        <p:nvSpPr>
          <p:cNvPr id="65" name="タイトル 1"/>
          <p:cNvSpPr txBox="1">
            <a:spLocks/>
          </p:cNvSpPr>
          <p:nvPr/>
        </p:nvSpPr>
        <p:spPr>
          <a:xfrm rot="10800000" flipV="1">
            <a:off x="4984567" y="2718025"/>
            <a:ext cx="463389" cy="311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400" dirty="0" err="1" smtClean="0"/>
              <a:t>Lv</a:t>
            </a:r>
            <a:endParaRPr lang="en-US" altLang="ja-JP" sz="1400" dirty="0" smtClean="0"/>
          </a:p>
        </p:txBody>
      </p:sp>
      <p:sp>
        <p:nvSpPr>
          <p:cNvPr id="66" name="タイトル 1"/>
          <p:cNvSpPr txBox="1">
            <a:spLocks/>
          </p:cNvSpPr>
          <p:nvPr/>
        </p:nvSpPr>
        <p:spPr>
          <a:xfrm rot="10800000" flipV="1">
            <a:off x="6279684" y="1947477"/>
            <a:ext cx="463389" cy="311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400" dirty="0" err="1" smtClean="0"/>
              <a:t>Lv</a:t>
            </a:r>
            <a:endParaRPr lang="en-US" altLang="ja-JP" sz="1400" dirty="0" smtClean="0"/>
          </a:p>
        </p:txBody>
      </p:sp>
      <p:sp>
        <p:nvSpPr>
          <p:cNvPr id="67" name="タイトル 1"/>
          <p:cNvSpPr txBox="1">
            <a:spLocks/>
          </p:cNvSpPr>
          <p:nvPr/>
        </p:nvSpPr>
        <p:spPr>
          <a:xfrm rot="10800000" flipV="1">
            <a:off x="4957429" y="1947477"/>
            <a:ext cx="463389" cy="311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400" dirty="0" err="1" smtClean="0"/>
              <a:t>Lv</a:t>
            </a:r>
            <a:endParaRPr lang="en-US" altLang="ja-JP" sz="1400" dirty="0" smtClean="0"/>
          </a:p>
        </p:txBody>
      </p:sp>
      <p:sp>
        <p:nvSpPr>
          <p:cNvPr id="52" name="正方形/長方形 51"/>
          <p:cNvSpPr/>
          <p:nvPr/>
        </p:nvSpPr>
        <p:spPr>
          <a:xfrm>
            <a:off x="7164288" y="347990"/>
            <a:ext cx="1872208" cy="4506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タイトル 1"/>
          <p:cNvSpPr txBox="1">
            <a:spLocks/>
          </p:cNvSpPr>
          <p:nvPr/>
        </p:nvSpPr>
        <p:spPr>
          <a:xfrm rot="10800000" flipV="1">
            <a:off x="7023383" y="40982"/>
            <a:ext cx="920485" cy="311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400" dirty="0" smtClean="0"/>
              <a:t>PC</a:t>
            </a:r>
            <a:r>
              <a:rPr lang="ja-JP" altLang="en-US" sz="1400" dirty="0" smtClean="0"/>
              <a:t>レベル</a:t>
            </a:r>
            <a:endParaRPr lang="en-US" altLang="ja-JP" sz="1400" dirty="0" smtClean="0"/>
          </a:p>
        </p:txBody>
      </p:sp>
      <p:sp>
        <p:nvSpPr>
          <p:cNvPr id="55" name="タイトル 1"/>
          <p:cNvSpPr txBox="1">
            <a:spLocks/>
          </p:cNvSpPr>
          <p:nvPr/>
        </p:nvSpPr>
        <p:spPr>
          <a:xfrm rot="10800000" flipV="1">
            <a:off x="-180528" y="1608753"/>
            <a:ext cx="1862438" cy="423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 smtClean="0"/>
              <a:t>所持金</a:t>
            </a:r>
            <a:endParaRPr lang="en-US" altLang="ja-JP" sz="1400" dirty="0" smtClean="0"/>
          </a:p>
        </p:txBody>
      </p:sp>
      <p:sp>
        <p:nvSpPr>
          <p:cNvPr id="56" name="タイトル 1"/>
          <p:cNvSpPr txBox="1">
            <a:spLocks/>
          </p:cNvSpPr>
          <p:nvPr/>
        </p:nvSpPr>
        <p:spPr>
          <a:xfrm rot="10800000" flipV="1">
            <a:off x="107504" y="2213870"/>
            <a:ext cx="1344734" cy="423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 smtClean="0"/>
              <a:t>持ち物</a:t>
            </a:r>
            <a:endParaRPr lang="en-US" altLang="ja-JP" sz="1400" dirty="0" smtClean="0"/>
          </a:p>
        </p:txBody>
      </p:sp>
      <p:sp>
        <p:nvSpPr>
          <p:cNvPr id="60" name="正方形/長方形 59"/>
          <p:cNvSpPr/>
          <p:nvPr/>
        </p:nvSpPr>
        <p:spPr>
          <a:xfrm>
            <a:off x="1140399" y="1700808"/>
            <a:ext cx="2814326" cy="4504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1115616" y="2276872"/>
            <a:ext cx="2839107" cy="9375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タイトル 1"/>
          <p:cNvSpPr txBox="1">
            <a:spLocks/>
          </p:cNvSpPr>
          <p:nvPr/>
        </p:nvSpPr>
        <p:spPr>
          <a:xfrm rot="10800000" flipV="1">
            <a:off x="3418202" y="1794042"/>
            <a:ext cx="792088" cy="423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400" dirty="0"/>
              <a:t>G</a:t>
            </a:r>
            <a:endParaRPr lang="en-US" altLang="ja-JP" sz="1400" dirty="0" smtClean="0"/>
          </a:p>
        </p:txBody>
      </p:sp>
      <p:grpSp>
        <p:nvGrpSpPr>
          <p:cNvPr id="11" name="グループ化 10"/>
          <p:cNvGrpSpPr/>
          <p:nvPr/>
        </p:nvGrpSpPr>
        <p:grpSpPr>
          <a:xfrm>
            <a:off x="4348192" y="3632794"/>
            <a:ext cx="4675241" cy="453820"/>
            <a:chOff x="4352549" y="3632794"/>
            <a:chExt cx="4675241" cy="453820"/>
          </a:xfrm>
        </p:grpSpPr>
        <p:sp>
          <p:nvSpPr>
            <p:cNvPr id="8" name="正方形/長方形 7"/>
            <p:cNvSpPr/>
            <p:nvPr/>
          </p:nvSpPr>
          <p:spPr>
            <a:xfrm>
              <a:off x="4352549" y="3632795"/>
              <a:ext cx="4662178" cy="45381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5245391" y="3636164"/>
              <a:ext cx="3782399" cy="4504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5711792" y="3636164"/>
              <a:ext cx="3312168" cy="4504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6538516" y="3632794"/>
              <a:ext cx="2484917" cy="4504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6" name="グループ化 95"/>
          <p:cNvGrpSpPr/>
          <p:nvPr/>
        </p:nvGrpSpPr>
        <p:grpSpPr>
          <a:xfrm>
            <a:off x="4348192" y="4899050"/>
            <a:ext cx="4675241" cy="453820"/>
            <a:chOff x="4352549" y="3632794"/>
            <a:chExt cx="4675241" cy="453820"/>
          </a:xfrm>
        </p:grpSpPr>
        <p:sp>
          <p:nvSpPr>
            <p:cNvPr id="97" name="正方形/長方形 96"/>
            <p:cNvSpPr/>
            <p:nvPr/>
          </p:nvSpPr>
          <p:spPr>
            <a:xfrm>
              <a:off x="4352549" y="3632795"/>
              <a:ext cx="4662178" cy="45381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8" name="正方形/長方形 97"/>
            <p:cNvSpPr/>
            <p:nvPr/>
          </p:nvSpPr>
          <p:spPr>
            <a:xfrm>
              <a:off x="5245391" y="3636164"/>
              <a:ext cx="3782399" cy="4504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9" name="正方形/長方形 98"/>
            <p:cNvSpPr/>
            <p:nvPr/>
          </p:nvSpPr>
          <p:spPr>
            <a:xfrm>
              <a:off x="5711792" y="3636164"/>
              <a:ext cx="3312168" cy="4504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0" name="正方形/長方形 99"/>
            <p:cNvSpPr/>
            <p:nvPr/>
          </p:nvSpPr>
          <p:spPr>
            <a:xfrm>
              <a:off x="6538516" y="3632794"/>
              <a:ext cx="2484917" cy="4504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1" name="グループ化 100"/>
          <p:cNvGrpSpPr/>
          <p:nvPr/>
        </p:nvGrpSpPr>
        <p:grpSpPr>
          <a:xfrm>
            <a:off x="4348192" y="4265922"/>
            <a:ext cx="4675241" cy="453820"/>
            <a:chOff x="4352549" y="3632794"/>
            <a:chExt cx="4675241" cy="453820"/>
          </a:xfrm>
        </p:grpSpPr>
        <p:sp>
          <p:nvSpPr>
            <p:cNvPr id="102" name="正方形/長方形 101"/>
            <p:cNvSpPr/>
            <p:nvPr/>
          </p:nvSpPr>
          <p:spPr>
            <a:xfrm>
              <a:off x="4352549" y="3632795"/>
              <a:ext cx="4662178" cy="45381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" name="正方形/長方形 102"/>
            <p:cNvSpPr/>
            <p:nvPr/>
          </p:nvSpPr>
          <p:spPr>
            <a:xfrm>
              <a:off x="5245391" y="3636164"/>
              <a:ext cx="3782399" cy="4504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" name="正方形/長方形 103"/>
            <p:cNvSpPr/>
            <p:nvPr/>
          </p:nvSpPr>
          <p:spPr>
            <a:xfrm>
              <a:off x="5711792" y="3636164"/>
              <a:ext cx="3312168" cy="4504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5" name="正方形/長方形 104"/>
            <p:cNvSpPr/>
            <p:nvPr/>
          </p:nvSpPr>
          <p:spPr>
            <a:xfrm>
              <a:off x="6538516" y="3632794"/>
              <a:ext cx="2484917" cy="4504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6" name="グループ化 105"/>
          <p:cNvGrpSpPr/>
          <p:nvPr/>
        </p:nvGrpSpPr>
        <p:grpSpPr>
          <a:xfrm>
            <a:off x="4348192" y="5532178"/>
            <a:ext cx="4675241" cy="453820"/>
            <a:chOff x="4352549" y="3632794"/>
            <a:chExt cx="4675241" cy="453820"/>
          </a:xfrm>
        </p:grpSpPr>
        <p:sp>
          <p:nvSpPr>
            <p:cNvPr id="107" name="正方形/長方形 106"/>
            <p:cNvSpPr/>
            <p:nvPr/>
          </p:nvSpPr>
          <p:spPr>
            <a:xfrm>
              <a:off x="4352549" y="3632795"/>
              <a:ext cx="4662178" cy="45381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" name="正方形/長方形 107"/>
            <p:cNvSpPr/>
            <p:nvPr/>
          </p:nvSpPr>
          <p:spPr>
            <a:xfrm>
              <a:off x="5245391" y="3636164"/>
              <a:ext cx="3782399" cy="4504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9" name="正方形/長方形 108"/>
            <p:cNvSpPr/>
            <p:nvPr/>
          </p:nvSpPr>
          <p:spPr>
            <a:xfrm>
              <a:off x="5711792" y="3636164"/>
              <a:ext cx="3312168" cy="4504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0" name="正方形/長方形 109"/>
            <p:cNvSpPr/>
            <p:nvPr/>
          </p:nvSpPr>
          <p:spPr>
            <a:xfrm>
              <a:off x="6538516" y="3632794"/>
              <a:ext cx="2484917" cy="4504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11" name="グループ化 110"/>
          <p:cNvGrpSpPr/>
          <p:nvPr/>
        </p:nvGrpSpPr>
        <p:grpSpPr>
          <a:xfrm>
            <a:off x="4348192" y="6165304"/>
            <a:ext cx="4675241" cy="453820"/>
            <a:chOff x="4352549" y="3632794"/>
            <a:chExt cx="4675241" cy="453820"/>
          </a:xfrm>
        </p:grpSpPr>
        <p:sp>
          <p:nvSpPr>
            <p:cNvPr id="112" name="正方形/長方形 111"/>
            <p:cNvSpPr/>
            <p:nvPr/>
          </p:nvSpPr>
          <p:spPr>
            <a:xfrm>
              <a:off x="4352549" y="3632795"/>
              <a:ext cx="4662178" cy="45381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3" name="正方形/長方形 112"/>
            <p:cNvSpPr/>
            <p:nvPr/>
          </p:nvSpPr>
          <p:spPr>
            <a:xfrm>
              <a:off x="5245391" y="3636164"/>
              <a:ext cx="3782399" cy="4504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4" name="正方形/長方形 113"/>
            <p:cNvSpPr/>
            <p:nvPr/>
          </p:nvSpPr>
          <p:spPr>
            <a:xfrm>
              <a:off x="5711792" y="3636164"/>
              <a:ext cx="3312168" cy="4504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5" name="正方形/長方形 114"/>
            <p:cNvSpPr/>
            <p:nvPr/>
          </p:nvSpPr>
          <p:spPr>
            <a:xfrm>
              <a:off x="6538516" y="3632794"/>
              <a:ext cx="2484917" cy="4504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573314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27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Asuma</dc:creator>
  <cp:lastModifiedBy>Asuma</cp:lastModifiedBy>
  <cp:revision>17</cp:revision>
  <dcterms:created xsi:type="dcterms:W3CDTF">2012-08-07T11:12:58Z</dcterms:created>
  <dcterms:modified xsi:type="dcterms:W3CDTF">2012-08-07T12:21:00Z</dcterms:modified>
</cp:coreProperties>
</file>