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diagrams/layout7.xml" ContentType="application/vnd.openxmlformats-officedocument.drawingml.diagram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notesSlides/notesSlide14.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diagrams/colors6.xml" ContentType="application/vnd.openxmlformats-officedocument.drawingml.diagramColors+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colors4.xml" ContentType="application/vnd.openxmlformats-officedocument.drawingml.diagramColors+xml"/>
  <Override PartName="/ppt/diagrams/quickStyle7.xml" ContentType="application/vnd.openxmlformats-officedocument.drawingml.diagramStyle+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notesSlides/notesSlide8.xml" ContentType="application/vnd.openxmlformats-officedocument.presentationml.notesSlide+xml"/>
  <Override PartName="/ppt/diagrams/colors7.xml" ContentType="application/vnd.openxmlformats-officedocument.drawingml.diagramColors+xml"/>
  <Default Extension="gif" ContentType="image/gif"/>
  <Override PartName="/ppt/notesSlides/notesSlide11.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handoutMasterIdLst>
    <p:handoutMasterId r:id="rId20"/>
  </p:handout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73" r:id="rId15"/>
    <p:sldId id="274" r:id="rId16"/>
    <p:sldId id="275" r:id="rId17"/>
    <p:sldId id="272" r:id="rId18"/>
  </p:sldIdLst>
  <p:sldSz cx="9144000" cy="6858000" type="screen4x3"/>
  <p:notesSz cx="7104063"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3937" autoAdjust="0"/>
    <p:restoredTop sz="94658" autoAdjust="0"/>
  </p:normalViewPr>
  <p:slideViewPr>
    <p:cSldViewPr>
      <p:cViewPr varScale="1">
        <p:scale>
          <a:sx n="74" d="100"/>
          <a:sy n="74" d="100"/>
        </p:scale>
        <p:origin x="-1098" y="-102"/>
      </p:cViewPr>
      <p:guideLst>
        <p:guide orient="horz" pos="2160"/>
        <p:guide pos="2880"/>
      </p:guideLst>
    </p:cSldViewPr>
  </p:slideViewPr>
  <p:outlineViewPr>
    <p:cViewPr>
      <p:scale>
        <a:sx n="33" d="100"/>
        <a:sy n="33" d="100"/>
      </p:scale>
      <p:origin x="6" y="729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E9AE92-D723-498B-B6FC-EBEF500C9533}"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kumimoji="1" lang="ja-JP" altLang="en-US"/>
        </a:p>
      </dgm:t>
    </dgm:pt>
    <dgm:pt modelId="{989176B3-CEBA-4604-82FA-122ABB6F0421}">
      <dgm:prSet custT="1"/>
      <dgm:spPr/>
      <dgm:t>
        <a:bodyPr/>
        <a:lstStyle/>
        <a:p>
          <a:pPr marL="0" marR="0" indent="0" defTabSz="914400" rtl="0" eaLnBrk="1" fontAlgn="auto" latinLnBrk="0" hangingPunct="1">
            <a:lnSpc>
              <a:spcPct val="100000"/>
            </a:lnSpc>
            <a:spcBef>
              <a:spcPts val="0"/>
            </a:spcBef>
            <a:spcAft>
              <a:spcPts val="0"/>
            </a:spcAft>
            <a:buClrTx/>
            <a:buSzTx/>
            <a:buFontTx/>
            <a:buNone/>
            <a:tabLst/>
            <a:defRPr/>
          </a:pPr>
          <a:r>
            <a:rPr kumimoji="1" lang="en-US" sz="2800" b="1" dirty="0" smtClean="0"/>
            <a:t>2008(H20).2.29</a:t>
          </a:r>
          <a:endParaRPr kumimoji="1" lang="en-US" sz="1800" dirty="0"/>
        </a:p>
      </dgm:t>
    </dgm:pt>
    <dgm:pt modelId="{8D340A2B-3633-4E33-B89E-53E4F7A38BE8}" type="parTrans" cxnId="{94820203-F7DE-4332-8B17-54199C7D32FC}">
      <dgm:prSet/>
      <dgm:spPr/>
      <dgm:t>
        <a:bodyPr/>
        <a:lstStyle/>
        <a:p>
          <a:endParaRPr kumimoji="1" lang="ja-JP" altLang="en-US"/>
        </a:p>
      </dgm:t>
    </dgm:pt>
    <dgm:pt modelId="{EC8117ED-F9D2-45D6-8F4F-187E1DD653DD}" type="sibTrans" cxnId="{94820203-F7DE-4332-8B17-54199C7D32FC}">
      <dgm:prSet/>
      <dgm:spPr/>
      <dgm:t>
        <a:bodyPr/>
        <a:lstStyle/>
        <a:p>
          <a:endParaRPr kumimoji="1" lang="ja-JP" altLang="en-US"/>
        </a:p>
      </dgm:t>
    </dgm:pt>
    <dgm:pt modelId="{B6EA4AEC-055A-4677-9719-FE558ADD6C1B}">
      <dgm:prSet custT="1"/>
      <dgm:spPr/>
      <dgm:t>
        <a:bodyPr/>
        <a:lstStyle/>
        <a:p>
          <a:pPr marL="0" marR="0" indent="0" defTabSz="914400" rtl="0" eaLnBrk="1" fontAlgn="auto" latinLnBrk="0" hangingPunct="1">
            <a:lnSpc>
              <a:spcPct val="100000"/>
            </a:lnSpc>
            <a:spcBef>
              <a:spcPts val="0"/>
            </a:spcBef>
            <a:spcAft>
              <a:spcPts val="0"/>
            </a:spcAft>
            <a:buClrTx/>
            <a:buSzTx/>
            <a:buFontTx/>
            <a:buNone/>
            <a:tabLst/>
            <a:defRPr/>
          </a:pPr>
          <a:r>
            <a:rPr kumimoji="1" lang="ja-JP" sz="2400" dirty="0" smtClean="0"/>
            <a:t>愛知県みなみやま市</a:t>
          </a:r>
          <a:r>
            <a:rPr kumimoji="1" lang="ja-JP" altLang="en-US" sz="2400" dirty="0" smtClean="0"/>
            <a:t>北</a:t>
          </a:r>
          <a:r>
            <a:rPr kumimoji="1" lang="ja-JP" sz="2400" dirty="0" smtClean="0"/>
            <a:t>町</a:t>
          </a:r>
          <a:r>
            <a:rPr kumimoji="1" lang="en-US" sz="2400" dirty="0" smtClean="0"/>
            <a:t>1</a:t>
          </a:r>
          <a:r>
            <a:rPr kumimoji="1" lang="ja-JP" sz="2400" dirty="0" smtClean="0"/>
            <a:t>丁目</a:t>
          </a:r>
          <a:r>
            <a:rPr kumimoji="1" lang="en-US" sz="2400" dirty="0" smtClean="0"/>
            <a:t>1</a:t>
          </a:r>
          <a:r>
            <a:rPr kumimoji="1" lang="ja-JP" sz="2400" dirty="0" smtClean="0"/>
            <a:t>番地に原告所有のビル落成</a:t>
          </a:r>
          <a:endParaRPr kumimoji="1" lang="en-US" sz="2400" dirty="0" smtClean="0"/>
        </a:p>
        <a:p>
          <a:endParaRPr kumimoji="1" lang="ja-JP" altLang="en-US" sz="1800" dirty="0"/>
        </a:p>
      </dgm:t>
    </dgm:pt>
    <dgm:pt modelId="{FBB65C8B-3B3E-4AB1-BC08-C80DE97D614C}" type="parTrans" cxnId="{14A435CE-53D0-48C2-AD7E-E421C34D7872}">
      <dgm:prSet/>
      <dgm:spPr/>
      <dgm:t>
        <a:bodyPr/>
        <a:lstStyle/>
        <a:p>
          <a:endParaRPr kumimoji="1" lang="ja-JP" altLang="en-US"/>
        </a:p>
      </dgm:t>
    </dgm:pt>
    <dgm:pt modelId="{75010652-2649-49F2-8876-86CF67AF8E70}" type="sibTrans" cxnId="{14A435CE-53D0-48C2-AD7E-E421C34D7872}">
      <dgm:prSet/>
      <dgm:spPr/>
      <dgm:t>
        <a:bodyPr/>
        <a:lstStyle/>
        <a:p>
          <a:endParaRPr kumimoji="1" lang="ja-JP" altLang="en-US"/>
        </a:p>
      </dgm:t>
    </dgm:pt>
    <dgm:pt modelId="{3EA4C2A8-EC8E-4D42-9343-978230176D36}" type="pres">
      <dgm:prSet presAssocID="{30E9AE92-D723-498B-B6FC-EBEF500C9533}" presName="linear" presStyleCnt="0">
        <dgm:presLayoutVars>
          <dgm:dir/>
          <dgm:animLvl val="lvl"/>
          <dgm:resizeHandles val="exact"/>
        </dgm:presLayoutVars>
      </dgm:prSet>
      <dgm:spPr/>
      <dgm:t>
        <a:bodyPr/>
        <a:lstStyle/>
        <a:p>
          <a:endParaRPr kumimoji="1" lang="ja-JP" altLang="en-US"/>
        </a:p>
      </dgm:t>
    </dgm:pt>
    <dgm:pt modelId="{E52063A1-0449-4E82-85F5-A54C3DC573AD}" type="pres">
      <dgm:prSet presAssocID="{989176B3-CEBA-4604-82FA-122ABB6F0421}" presName="parentLin" presStyleCnt="0"/>
      <dgm:spPr/>
    </dgm:pt>
    <dgm:pt modelId="{DFBB9466-7D6D-48F0-9E2C-9693481096C1}" type="pres">
      <dgm:prSet presAssocID="{989176B3-CEBA-4604-82FA-122ABB6F0421}" presName="parentLeftMargin" presStyleLbl="node1" presStyleIdx="0" presStyleCnt="1"/>
      <dgm:spPr/>
      <dgm:t>
        <a:bodyPr/>
        <a:lstStyle/>
        <a:p>
          <a:endParaRPr kumimoji="1" lang="ja-JP" altLang="en-US"/>
        </a:p>
      </dgm:t>
    </dgm:pt>
    <dgm:pt modelId="{ACB636B9-83BD-4604-92BE-EFE5056C6485}" type="pres">
      <dgm:prSet presAssocID="{989176B3-CEBA-4604-82FA-122ABB6F0421}" presName="parentText" presStyleLbl="node1" presStyleIdx="0" presStyleCnt="1" custScaleX="101171" custScaleY="115751" custLinFactNeighborX="40970" custLinFactNeighborY="-45100">
        <dgm:presLayoutVars>
          <dgm:chMax val="0"/>
          <dgm:bulletEnabled val="1"/>
        </dgm:presLayoutVars>
      </dgm:prSet>
      <dgm:spPr/>
      <dgm:t>
        <a:bodyPr/>
        <a:lstStyle/>
        <a:p>
          <a:endParaRPr kumimoji="1" lang="ja-JP" altLang="en-US"/>
        </a:p>
      </dgm:t>
    </dgm:pt>
    <dgm:pt modelId="{CE3E08C7-AC84-46E2-AADB-BEBFECBFE6AE}" type="pres">
      <dgm:prSet presAssocID="{989176B3-CEBA-4604-82FA-122ABB6F0421}" presName="negativeSpace" presStyleCnt="0"/>
      <dgm:spPr/>
    </dgm:pt>
    <dgm:pt modelId="{04776B93-3DD9-4F9B-BFFE-BFDD36E6314B}" type="pres">
      <dgm:prSet presAssocID="{989176B3-CEBA-4604-82FA-122ABB6F0421}" presName="childText" presStyleLbl="conFgAcc1" presStyleIdx="0" presStyleCnt="1" custScaleY="94495" custLinFactNeighborY="-44928">
        <dgm:presLayoutVars>
          <dgm:bulletEnabled val="1"/>
        </dgm:presLayoutVars>
      </dgm:prSet>
      <dgm:spPr/>
      <dgm:t>
        <a:bodyPr/>
        <a:lstStyle/>
        <a:p>
          <a:endParaRPr kumimoji="1" lang="ja-JP" altLang="en-US"/>
        </a:p>
      </dgm:t>
    </dgm:pt>
  </dgm:ptLst>
  <dgm:cxnLst>
    <dgm:cxn modelId="{94820203-F7DE-4332-8B17-54199C7D32FC}" srcId="{30E9AE92-D723-498B-B6FC-EBEF500C9533}" destId="{989176B3-CEBA-4604-82FA-122ABB6F0421}" srcOrd="0" destOrd="0" parTransId="{8D340A2B-3633-4E33-B89E-53E4F7A38BE8}" sibTransId="{EC8117ED-F9D2-45D6-8F4F-187E1DD653DD}"/>
    <dgm:cxn modelId="{F7EEC2FD-B423-43F2-9B64-6A54C9F9C4E1}" type="presOf" srcId="{989176B3-CEBA-4604-82FA-122ABB6F0421}" destId="{ACB636B9-83BD-4604-92BE-EFE5056C6485}" srcOrd="1" destOrd="0" presId="urn:microsoft.com/office/officeart/2005/8/layout/list1"/>
    <dgm:cxn modelId="{14A435CE-53D0-48C2-AD7E-E421C34D7872}" srcId="{989176B3-CEBA-4604-82FA-122ABB6F0421}" destId="{B6EA4AEC-055A-4677-9719-FE558ADD6C1B}" srcOrd="0" destOrd="0" parTransId="{FBB65C8B-3B3E-4AB1-BC08-C80DE97D614C}" sibTransId="{75010652-2649-49F2-8876-86CF67AF8E70}"/>
    <dgm:cxn modelId="{E463BCC6-AAFA-41FA-8B1C-8EDBE848E720}" type="presOf" srcId="{989176B3-CEBA-4604-82FA-122ABB6F0421}" destId="{DFBB9466-7D6D-48F0-9E2C-9693481096C1}" srcOrd="0" destOrd="0" presId="urn:microsoft.com/office/officeart/2005/8/layout/list1"/>
    <dgm:cxn modelId="{C26903C0-E68C-4F71-8F90-E71F0F24BAE6}" type="presOf" srcId="{B6EA4AEC-055A-4677-9719-FE558ADD6C1B}" destId="{04776B93-3DD9-4F9B-BFFE-BFDD36E6314B}" srcOrd="0" destOrd="0" presId="urn:microsoft.com/office/officeart/2005/8/layout/list1"/>
    <dgm:cxn modelId="{5E719260-4FBE-4E73-A658-7806F699699B}" type="presOf" srcId="{30E9AE92-D723-498B-B6FC-EBEF500C9533}" destId="{3EA4C2A8-EC8E-4D42-9343-978230176D36}" srcOrd="0" destOrd="0" presId="urn:microsoft.com/office/officeart/2005/8/layout/list1"/>
    <dgm:cxn modelId="{9D6E1EAA-3747-4D68-9DBD-28D89F6F9D8D}" type="presParOf" srcId="{3EA4C2A8-EC8E-4D42-9343-978230176D36}" destId="{E52063A1-0449-4E82-85F5-A54C3DC573AD}" srcOrd="0" destOrd="0" presId="urn:microsoft.com/office/officeart/2005/8/layout/list1"/>
    <dgm:cxn modelId="{8BC1C3BF-2DEB-4793-A795-7BC5CCF5318B}" type="presParOf" srcId="{E52063A1-0449-4E82-85F5-A54C3DC573AD}" destId="{DFBB9466-7D6D-48F0-9E2C-9693481096C1}" srcOrd="0" destOrd="0" presId="urn:microsoft.com/office/officeart/2005/8/layout/list1"/>
    <dgm:cxn modelId="{62A93943-C9BF-439E-994D-96C8B8988A60}" type="presParOf" srcId="{E52063A1-0449-4E82-85F5-A54C3DC573AD}" destId="{ACB636B9-83BD-4604-92BE-EFE5056C6485}" srcOrd="1" destOrd="0" presId="urn:microsoft.com/office/officeart/2005/8/layout/list1"/>
    <dgm:cxn modelId="{6697D27E-13A0-4B40-A2A3-B1A4DB75DA6C}" type="presParOf" srcId="{3EA4C2A8-EC8E-4D42-9343-978230176D36}" destId="{CE3E08C7-AC84-46E2-AADB-BEBFECBFE6AE}" srcOrd="1" destOrd="0" presId="urn:microsoft.com/office/officeart/2005/8/layout/list1"/>
    <dgm:cxn modelId="{4AD6CF22-0F25-4207-A0CC-30F2690E8843}" type="presParOf" srcId="{3EA4C2A8-EC8E-4D42-9343-978230176D36}" destId="{04776B93-3DD9-4F9B-BFFE-BFDD36E6314B}" srcOrd="2" destOrd="0" presId="urn:microsoft.com/office/officeart/2005/8/layout/list1"/>
  </dgm:cxnLst>
  <dgm:bg/>
  <dgm:whole/>
</dgm:dataModel>
</file>

<file path=ppt/diagrams/data2.xml><?xml version="1.0" encoding="utf-8"?>
<dgm:dataModel xmlns:dgm="http://schemas.openxmlformats.org/drawingml/2006/diagram" xmlns:a="http://schemas.openxmlformats.org/drawingml/2006/main">
  <dgm:ptLst>
    <dgm:pt modelId="{212D470E-B7E4-42D7-91F2-9CFBEB67DC5E}"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kumimoji="1" lang="ja-JP" altLang="en-US"/>
        </a:p>
      </dgm:t>
    </dgm:pt>
    <dgm:pt modelId="{BEB21A37-0EBD-4510-BDEE-C23CBC7B628C}">
      <dgm:prSet custT="1"/>
      <dgm:spPr/>
      <dgm:t>
        <a:bodyPr/>
        <a:lstStyle/>
        <a:p>
          <a:pPr rtl="0"/>
          <a:r>
            <a:rPr kumimoji="1" lang="en-US" sz="2800" b="1" dirty="0" smtClean="0"/>
            <a:t>2008.2.30</a:t>
          </a:r>
          <a:r>
            <a:rPr kumimoji="1" lang="ja-JP" sz="2800" b="1" dirty="0" smtClean="0"/>
            <a:t>　</a:t>
          </a:r>
          <a:r>
            <a:rPr kumimoji="1" lang="en-US" sz="2800" b="1" dirty="0" smtClean="0"/>
            <a:t>am11:00</a:t>
          </a:r>
          <a:endParaRPr lang="ja-JP" sz="2800" dirty="0"/>
        </a:p>
      </dgm:t>
    </dgm:pt>
    <dgm:pt modelId="{66397DB5-C495-4EEC-BA1F-3304E507B8BC}" type="parTrans" cxnId="{1F00E487-41DF-462D-9A7C-FAF654BFF04F}">
      <dgm:prSet/>
      <dgm:spPr/>
      <dgm:t>
        <a:bodyPr/>
        <a:lstStyle/>
        <a:p>
          <a:endParaRPr kumimoji="1" lang="ja-JP" altLang="en-US"/>
        </a:p>
      </dgm:t>
    </dgm:pt>
    <dgm:pt modelId="{3A4C1B98-89D4-4D1B-87B1-ADDE6A01CC8F}" type="sibTrans" cxnId="{1F00E487-41DF-462D-9A7C-FAF654BFF04F}">
      <dgm:prSet/>
      <dgm:spPr/>
      <dgm:t>
        <a:bodyPr/>
        <a:lstStyle/>
        <a:p>
          <a:endParaRPr kumimoji="1" lang="ja-JP" altLang="en-US"/>
        </a:p>
      </dgm:t>
    </dgm:pt>
    <dgm:pt modelId="{35C5B7A8-AC65-47D7-A1AB-5F7A3DA12EB6}">
      <dgm:prSet custT="1"/>
      <dgm:spPr/>
      <dgm:t>
        <a:bodyPr/>
        <a:lstStyle/>
        <a:p>
          <a:pPr marL="0" marR="0" indent="0" defTabSz="914400" rtl="0" eaLnBrk="1" fontAlgn="auto" latinLnBrk="0" hangingPunct="1">
            <a:lnSpc>
              <a:spcPct val="100000"/>
            </a:lnSpc>
            <a:spcBef>
              <a:spcPts val="0"/>
            </a:spcBef>
            <a:spcAft>
              <a:spcPts val="0"/>
            </a:spcAft>
            <a:buClrTx/>
            <a:buSzTx/>
            <a:buFontTx/>
            <a:buNone/>
            <a:tabLst/>
            <a:defRPr/>
          </a:pPr>
          <a:r>
            <a:rPr kumimoji="1" lang="ja-JP" sz="2400" dirty="0" smtClean="0"/>
            <a:t>原告，北が丘</a:t>
          </a:r>
          <a:r>
            <a:rPr kumimoji="1" lang="ja-JP" altLang="en-US" sz="2400" dirty="0" smtClean="0"/>
            <a:t>へ</a:t>
          </a:r>
          <a:r>
            <a:rPr kumimoji="1" lang="ja-JP" sz="2400" dirty="0" smtClean="0"/>
            <a:t>ビルを眺め</a:t>
          </a:r>
          <a:r>
            <a:rPr kumimoji="1" lang="ja-JP" altLang="en-US" sz="2400" dirty="0" smtClean="0"/>
            <a:t>に行く</a:t>
          </a:r>
          <a:endParaRPr kumimoji="1" lang="en-US" sz="2400" dirty="0" smtClean="0"/>
        </a:p>
        <a:p>
          <a:pPr marL="57150" indent="0" defTabSz="400050">
            <a:lnSpc>
              <a:spcPct val="90000"/>
            </a:lnSpc>
            <a:spcBef>
              <a:spcPct val="0"/>
            </a:spcBef>
            <a:spcAft>
              <a:spcPct val="15000"/>
            </a:spcAft>
            <a:buNone/>
          </a:pPr>
          <a:endParaRPr kumimoji="1" lang="ja-JP" altLang="en-US" sz="2600" dirty="0"/>
        </a:p>
      </dgm:t>
    </dgm:pt>
    <dgm:pt modelId="{0B3DE028-4DC6-47A8-B634-C04EDC67B88E}" type="parTrans" cxnId="{494006A8-E997-4612-9B27-B0B0FF1627FB}">
      <dgm:prSet/>
      <dgm:spPr/>
      <dgm:t>
        <a:bodyPr/>
        <a:lstStyle/>
        <a:p>
          <a:endParaRPr kumimoji="1" lang="ja-JP" altLang="en-US"/>
        </a:p>
      </dgm:t>
    </dgm:pt>
    <dgm:pt modelId="{91264450-B7B5-431C-B2EB-F17038A5E390}" type="sibTrans" cxnId="{494006A8-E997-4612-9B27-B0B0FF1627FB}">
      <dgm:prSet/>
      <dgm:spPr/>
      <dgm:t>
        <a:bodyPr/>
        <a:lstStyle/>
        <a:p>
          <a:endParaRPr kumimoji="1" lang="ja-JP" altLang="en-US"/>
        </a:p>
      </dgm:t>
    </dgm:pt>
    <dgm:pt modelId="{FE85968C-C709-4732-9623-811237582A22}" type="pres">
      <dgm:prSet presAssocID="{212D470E-B7E4-42D7-91F2-9CFBEB67DC5E}" presName="linear" presStyleCnt="0">
        <dgm:presLayoutVars>
          <dgm:dir/>
          <dgm:animLvl val="lvl"/>
          <dgm:resizeHandles val="exact"/>
        </dgm:presLayoutVars>
      </dgm:prSet>
      <dgm:spPr/>
      <dgm:t>
        <a:bodyPr/>
        <a:lstStyle/>
        <a:p>
          <a:endParaRPr kumimoji="1" lang="ja-JP" altLang="en-US"/>
        </a:p>
      </dgm:t>
    </dgm:pt>
    <dgm:pt modelId="{06818CAE-F513-497E-A677-72B52CFA3B39}" type="pres">
      <dgm:prSet presAssocID="{BEB21A37-0EBD-4510-BDEE-C23CBC7B628C}" presName="parentLin" presStyleCnt="0"/>
      <dgm:spPr/>
    </dgm:pt>
    <dgm:pt modelId="{9492F147-5680-45F1-BB3E-8E602D8E3DA8}" type="pres">
      <dgm:prSet presAssocID="{BEB21A37-0EBD-4510-BDEE-C23CBC7B628C}" presName="parentLeftMargin" presStyleLbl="node1" presStyleIdx="0" presStyleCnt="1"/>
      <dgm:spPr/>
      <dgm:t>
        <a:bodyPr/>
        <a:lstStyle/>
        <a:p>
          <a:endParaRPr kumimoji="1" lang="ja-JP" altLang="en-US"/>
        </a:p>
      </dgm:t>
    </dgm:pt>
    <dgm:pt modelId="{340DE3E4-E6F9-4345-8813-F87803709F84}" type="pres">
      <dgm:prSet presAssocID="{BEB21A37-0EBD-4510-BDEE-C23CBC7B628C}" presName="parentText" presStyleLbl="node1" presStyleIdx="0" presStyleCnt="1" custScaleX="125770" custScaleY="34037" custLinFactNeighborX="-71428" custLinFactNeighborY="-31278">
        <dgm:presLayoutVars>
          <dgm:chMax val="0"/>
          <dgm:bulletEnabled val="1"/>
        </dgm:presLayoutVars>
      </dgm:prSet>
      <dgm:spPr/>
      <dgm:t>
        <a:bodyPr/>
        <a:lstStyle/>
        <a:p>
          <a:endParaRPr kumimoji="1" lang="ja-JP" altLang="en-US"/>
        </a:p>
      </dgm:t>
    </dgm:pt>
    <dgm:pt modelId="{D1C847F3-AC40-419A-BA97-B0C4AA3D7CBF}" type="pres">
      <dgm:prSet presAssocID="{BEB21A37-0EBD-4510-BDEE-C23CBC7B628C}" presName="negativeSpace" presStyleCnt="0"/>
      <dgm:spPr/>
    </dgm:pt>
    <dgm:pt modelId="{92C7F336-44F6-4203-BA5A-8D31E6DE0684}" type="pres">
      <dgm:prSet presAssocID="{BEB21A37-0EBD-4510-BDEE-C23CBC7B628C}" presName="childText" presStyleLbl="conFgAcc1" presStyleIdx="0" presStyleCnt="1" custScaleY="69265" custLinFactNeighborY="67682">
        <dgm:presLayoutVars>
          <dgm:bulletEnabled val="1"/>
        </dgm:presLayoutVars>
      </dgm:prSet>
      <dgm:spPr/>
      <dgm:t>
        <a:bodyPr/>
        <a:lstStyle/>
        <a:p>
          <a:endParaRPr kumimoji="1" lang="ja-JP" altLang="en-US"/>
        </a:p>
      </dgm:t>
    </dgm:pt>
  </dgm:ptLst>
  <dgm:cxnLst>
    <dgm:cxn modelId="{1F00E487-41DF-462D-9A7C-FAF654BFF04F}" srcId="{212D470E-B7E4-42D7-91F2-9CFBEB67DC5E}" destId="{BEB21A37-0EBD-4510-BDEE-C23CBC7B628C}" srcOrd="0" destOrd="0" parTransId="{66397DB5-C495-4EEC-BA1F-3304E507B8BC}" sibTransId="{3A4C1B98-89D4-4D1B-87B1-ADDE6A01CC8F}"/>
    <dgm:cxn modelId="{E991D9F6-85AF-4EB4-8D8D-ABC7DA211D11}" type="presOf" srcId="{BEB21A37-0EBD-4510-BDEE-C23CBC7B628C}" destId="{9492F147-5680-45F1-BB3E-8E602D8E3DA8}" srcOrd="0" destOrd="0" presId="urn:microsoft.com/office/officeart/2005/8/layout/list1"/>
    <dgm:cxn modelId="{FB9C2993-E4D9-4E14-9F74-4FEAF2D3BA74}" type="presOf" srcId="{BEB21A37-0EBD-4510-BDEE-C23CBC7B628C}" destId="{340DE3E4-E6F9-4345-8813-F87803709F84}" srcOrd="1" destOrd="0" presId="urn:microsoft.com/office/officeart/2005/8/layout/list1"/>
    <dgm:cxn modelId="{48FB6BB5-2079-4210-A58B-27129C1D9BC0}" type="presOf" srcId="{35C5B7A8-AC65-47D7-A1AB-5F7A3DA12EB6}" destId="{92C7F336-44F6-4203-BA5A-8D31E6DE0684}" srcOrd="0" destOrd="0" presId="urn:microsoft.com/office/officeart/2005/8/layout/list1"/>
    <dgm:cxn modelId="{51D2232A-258C-4D44-8DB7-B8281B54FDE4}" type="presOf" srcId="{212D470E-B7E4-42D7-91F2-9CFBEB67DC5E}" destId="{FE85968C-C709-4732-9623-811237582A22}" srcOrd="0" destOrd="0" presId="urn:microsoft.com/office/officeart/2005/8/layout/list1"/>
    <dgm:cxn modelId="{494006A8-E997-4612-9B27-B0B0FF1627FB}" srcId="{BEB21A37-0EBD-4510-BDEE-C23CBC7B628C}" destId="{35C5B7A8-AC65-47D7-A1AB-5F7A3DA12EB6}" srcOrd="0" destOrd="0" parTransId="{0B3DE028-4DC6-47A8-B634-C04EDC67B88E}" sibTransId="{91264450-B7B5-431C-B2EB-F17038A5E390}"/>
    <dgm:cxn modelId="{2A2CB94F-7E3C-4A22-A68C-500720FF35AF}" type="presParOf" srcId="{FE85968C-C709-4732-9623-811237582A22}" destId="{06818CAE-F513-497E-A677-72B52CFA3B39}" srcOrd="0" destOrd="0" presId="urn:microsoft.com/office/officeart/2005/8/layout/list1"/>
    <dgm:cxn modelId="{17715066-021A-4ADB-9CE0-8DC23AF08830}" type="presParOf" srcId="{06818CAE-F513-497E-A677-72B52CFA3B39}" destId="{9492F147-5680-45F1-BB3E-8E602D8E3DA8}" srcOrd="0" destOrd="0" presId="urn:microsoft.com/office/officeart/2005/8/layout/list1"/>
    <dgm:cxn modelId="{15188AA3-EBC1-46BF-8AD3-AD5731C2E965}" type="presParOf" srcId="{06818CAE-F513-497E-A677-72B52CFA3B39}" destId="{340DE3E4-E6F9-4345-8813-F87803709F84}" srcOrd="1" destOrd="0" presId="urn:microsoft.com/office/officeart/2005/8/layout/list1"/>
    <dgm:cxn modelId="{F01A3401-0841-4E4C-9DF2-E3420CA109C3}" type="presParOf" srcId="{FE85968C-C709-4732-9623-811237582A22}" destId="{D1C847F3-AC40-419A-BA97-B0C4AA3D7CBF}" srcOrd="1" destOrd="0" presId="urn:microsoft.com/office/officeart/2005/8/layout/list1"/>
    <dgm:cxn modelId="{687BF153-A116-4F4F-B38C-B7CAA750A383}" type="presParOf" srcId="{FE85968C-C709-4732-9623-811237582A22}" destId="{92C7F336-44F6-4203-BA5A-8D31E6DE0684}" srcOrd="2" destOrd="0" presId="urn:microsoft.com/office/officeart/2005/8/layout/list1"/>
  </dgm:cxnLst>
  <dgm:bg/>
  <dgm:whole/>
</dgm:dataModel>
</file>

<file path=ppt/diagrams/data3.xml><?xml version="1.0" encoding="utf-8"?>
<dgm:dataModel xmlns:dgm="http://schemas.openxmlformats.org/drawingml/2006/diagram" xmlns:a="http://schemas.openxmlformats.org/drawingml/2006/main">
  <dgm:ptLst>
    <dgm:pt modelId="{6669753F-3BF3-41A9-8404-1C942EBB2B3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8E376B0B-7E00-4357-8C72-8231E30BE7C6}">
      <dgm:prSet custT="1"/>
      <dgm:spPr/>
      <dgm:t>
        <a:bodyPr/>
        <a:lstStyle/>
        <a:p>
          <a:pPr algn="ctr" rtl="0"/>
          <a:r>
            <a:rPr kumimoji="1" lang="en-US" altLang="ja-JP" sz="2000" dirty="0" smtClean="0"/>
            <a:t>2008.2.30.</a:t>
          </a:r>
          <a:r>
            <a:rPr kumimoji="1" lang="ja-JP" altLang="en-US" sz="2000" dirty="0" smtClean="0"/>
            <a:t>正午</a:t>
          </a:r>
          <a:endParaRPr kumimoji="1" lang="en-US" altLang="ja-JP" sz="2800" dirty="0" smtClean="0"/>
        </a:p>
        <a:p>
          <a:pPr algn="ctr" rtl="0"/>
          <a:r>
            <a:rPr kumimoji="1" lang="en-US" sz="2800" dirty="0" smtClean="0"/>
            <a:t>α</a:t>
          </a:r>
          <a:r>
            <a:rPr kumimoji="1" lang="ja-JP" sz="2800" dirty="0" smtClean="0"/>
            <a:t>出現</a:t>
          </a:r>
          <a:endParaRPr kumimoji="1" lang="ja-JP" sz="2800" dirty="0"/>
        </a:p>
      </dgm:t>
    </dgm:pt>
    <dgm:pt modelId="{59ACA7F6-6181-4C14-BD04-6AEF96E03DA1}" type="parTrans" cxnId="{FC7D437D-FD14-48CC-9D20-558D72BB7106}">
      <dgm:prSet/>
      <dgm:spPr/>
      <dgm:t>
        <a:bodyPr/>
        <a:lstStyle/>
        <a:p>
          <a:endParaRPr kumimoji="1" lang="ja-JP" altLang="en-US"/>
        </a:p>
      </dgm:t>
    </dgm:pt>
    <dgm:pt modelId="{79FA8920-CB22-4BDE-873D-5F45A4FAF2EE}" type="sibTrans" cxnId="{FC7D437D-FD14-48CC-9D20-558D72BB7106}">
      <dgm:prSet/>
      <dgm:spPr/>
      <dgm:t>
        <a:bodyPr/>
        <a:lstStyle/>
        <a:p>
          <a:endParaRPr kumimoji="1" lang="ja-JP" altLang="en-US"/>
        </a:p>
      </dgm:t>
    </dgm:pt>
    <dgm:pt modelId="{F142FABB-A04C-46CA-981D-5B5F02E375CB}" type="pres">
      <dgm:prSet presAssocID="{6669753F-3BF3-41A9-8404-1C942EBB2B30}" presName="linear" presStyleCnt="0">
        <dgm:presLayoutVars>
          <dgm:animLvl val="lvl"/>
          <dgm:resizeHandles val="exact"/>
        </dgm:presLayoutVars>
      </dgm:prSet>
      <dgm:spPr/>
      <dgm:t>
        <a:bodyPr/>
        <a:lstStyle/>
        <a:p>
          <a:endParaRPr kumimoji="1" lang="ja-JP" altLang="en-US"/>
        </a:p>
      </dgm:t>
    </dgm:pt>
    <dgm:pt modelId="{3F3E907F-1E65-4501-BAEC-FA3792EF2C4D}" type="pres">
      <dgm:prSet presAssocID="{8E376B0B-7E00-4357-8C72-8231E30BE7C6}" presName="parentText" presStyleLbl="node1" presStyleIdx="0" presStyleCnt="1" custScaleY="266696" custLinFactY="-200000" custLinFactNeighborX="-12821" custLinFactNeighborY="-289551">
        <dgm:presLayoutVars>
          <dgm:chMax val="0"/>
          <dgm:bulletEnabled val="1"/>
        </dgm:presLayoutVars>
      </dgm:prSet>
      <dgm:spPr/>
      <dgm:t>
        <a:bodyPr/>
        <a:lstStyle/>
        <a:p>
          <a:endParaRPr kumimoji="1" lang="ja-JP" altLang="en-US"/>
        </a:p>
      </dgm:t>
    </dgm:pt>
  </dgm:ptLst>
  <dgm:cxnLst>
    <dgm:cxn modelId="{79862D8C-77A9-4B5F-A6C9-FF38C783E138}" type="presOf" srcId="{6669753F-3BF3-41A9-8404-1C942EBB2B30}" destId="{F142FABB-A04C-46CA-981D-5B5F02E375CB}" srcOrd="0" destOrd="0" presId="urn:microsoft.com/office/officeart/2005/8/layout/vList2"/>
    <dgm:cxn modelId="{D4A88CA9-821A-4C5A-8283-C563E8BE71A3}" type="presOf" srcId="{8E376B0B-7E00-4357-8C72-8231E30BE7C6}" destId="{3F3E907F-1E65-4501-BAEC-FA3792EF2C4D}" srcOrd="0" destOrd="0" presId="urn:microsoft.com/office/officeart/2005/8/layout/vList2"/>
    <dgm:cxn modelId="{FC7D437D-FD14-48CC-9D20-558D72BB7106}" srcId="{6669753F-3BF3-41A9-8404-1C942EBB2B30}" destId="{8E376B0B-7E00-4357-8C72-8231E30BE7C6}" srcOrd="0" destOrd="0" parTransId="{59ACA7F6-6181-4C14-BD04-6AEF96E03DA1}" sibTransId="{79FA8920-CB22-4BDE-873D-5F45A4FAF2EE}"/>
    <dgm:cxn modelId="{19C0216E-5058-41DB-A882-08323182DB7B}" type="presParOf" srcId="{F142FABB-A04C-46CA-981D-5B5F02E375CB}" destId="{3F3E907F-1E65-4501-BAEC-FA3792EF2C4D}" srcOrd="0" destOrd="0" presId="urn:microsoft.com/office/officeart/2005/8/layout/vList2"/>
  </dgm:cxnLst>
  <dgm:bg/>
  <dgm:whole/>
</dgm:dataModel>
</file>

<file path=ppt/diagrams/data4.xml><?xml version="1.0" encoding="utf-8"?>
<dgm:dataModel xmlns:dgm="http://schemas.openxmlformats.org/drawingml/2006/diagram" xmlns:a="http://schemas.openxmlformats.org/drawingml/2006/main">
  <dgm:ptLst>
    <dgm:pt modelId="{6669753F-3BF3-41A9-8404-1C942EBB2B3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8E376B0B-7E00-4357-8C72-8231E30BE7C6}">
      <dgm:prSet custT="1"/>
      <dgm:spPr/>
      <dgm:t>
        <a:bodyPr/>
        <a:lstStyle/>
        <a:p>
          <a:pPr algn="ctr" rtl="0"/>
          <a:r>
            <a:rPr kumimoji="1" lang="ja-JP" altLang="en-US" sz="2800" dirty="0" smtClean="0"/>
            <a:t>ウルトラマン登場</a:t>
          </a:r>
          <a:endParaRPr kumimoji="1" lang="ja-JP" sz="2800" dirty="0"/>
        </a:p>
      </dgm:t>
    </dgm:pt>
    <dgm:pt modelId="{59ACA7F6-6181-4C14-BD04-6AEF96E03DA1}" type="parTrans" cxnId="{FC7D437D-FD14-48CC-9D20-558D72BB7106}">
      <dgm:prSet/>
      <dgm:spPr/>
      <dgm:t>
        <a:bodyPr/>
        <a:lstStyle/>
        <a:p>
          <a:endParaRPr kumimoji="1" lang="ja-JP" altLang="en-US"/>
        </a:p>
      </dgm:t>
    </dgm:pt>
    <dgm:pt modelId="{79FA8920-CB22-4BDE-873D-5F45A4FAF2EE}" type="sibTrans" cxnId="{FC7D437D-FD14-48CC-9D20-558D72BB7106}">
      <dgm:prSet/>
      <dgm:spPr/>
      <dgm:t>
        <a:bodyPr/>
        <a:lstStyle/>
        <a:p>
          <a:endParaRPr kumimoji="1" lang="ja-JP" altLang="en-US"/>
        </a:p>
      </dgm:t>
    </dgm:pt>
    <dgm:pt modelId="{F142FABB-A04C-46CA-981D-5B5F02E375CB}" type="pres">
      <dgm:prSet presAssocID="{6669753F-3BF3-41A9-8404-1C942EBB2B30}" presName="linear" presStyleCnt="0">
        <dgm:presLayoutVars>
          <dgm:animLvl val="lvl"/>
          <dgm:resizeHandles val="exact"/>
        </dgm:presLayoutVars>
      </dgm:prSet>
      <dgm:spPr/>
      <dgm:t>
        <a:bodyPr/>
        <a:lstStyle/>
        <a:p>
          <a:endParaRPr kumimoji="1" lang="ja-JP" altLang="en-US"/>
        </a:p>
      </dgm:t>
    </dgm:pt>
    <dgm:pt modelId="{3F3E907F-1E65-4501-BAEC-FA3792EF2C4D}" type="pres">
      <dgm:prSet presAssocID="{8E376B0B-7E00-4357-8C72-8231E30BE7C6}" presName="parentText" presStyleLbl="node1" presStyleIdx="0" presStyleCnt="1" custScaleY="266696" custLinFactNeighborY="-130">
        <dgm:presLayoutVars>
          <dgm:chMax val="0"/>
          <dgm:bulletEnabled val="1"/>
        </dgm:presLayoutVars>
      </dgm:prSet>
      <dgm:spPr/>
      <dgm:t>
        <a:bodyPr/>
        <a:lstStyle/>
        <a:p>
          <a:endParaRPr kumimoji="1" lang="ja-JP" altLang="en-US"/>
        </a:p>
      </dgm:t>
    </dgm:pt>
  </dgm:ptLst>
  <dgm:cxnLst>
    <dgm:cxn modelId="{11905ACB-F653-4541-8FB9-DC5065F7AA4B}" type="presOf" srcId="{8E376B0B-7E00-4357-8C72-8231E30BE7C6}" destId="{3F3E907F-1E65-4501-BAEC-FA3792EF2C4D}" srcOrd="0" destOrd="0" presId="urn:microsoft.com/office/officeart/2005/8/layout/vList2"/>
    <dgm:cxn modelId="{B849051F-5A0E-465C-AFCB-93F04E47824F}" type="presOf" srcId="{6669753F-3BF3-41A9-8404-1C942EBB2B30}" destId="{F142FABB-A04C-46CA-981D-5B5F02E375CB}" srcOrd="0" destOrd="0" presId="urn:microsoft.com/office/officeart/2005/8/layout/vList2"/>
    <dgm:cxn modelId="{FC7D437D-FD14-48CC-9D20-558D72BB7106}" srcId="{6669753F-3BF3-41A9-8404-1C942EBB2B30}" destId="{8E376B0B-7E00-4357-8C72-8231E30BE7C6}" srcOrd="0" destOrd="0" parTransId="{59ACA7F6-6181-4C14-BD04-6AEF96E03DA1}" sibTransId="{79FA8920-CB22-4BDE-873D-5F45A4FAF2EE}"/>
    <dgm:cxn modelId="{6E98C390-8C5F-4A25-B6A2-F24CAB0A4C59}" type="presParOf" srcId="{F142FABB-A04C-46CA-981D-5B5F02E375CB}" destId="{3F3E907F-1E65-4501-BAEC-FA3792EF2C4D}" srcOrd="0" destOrd="0" presId="urn:microsoft.com/office/officeart/2005/8/layout/vList2"/>
  </dgm:cxnLst>
  <dgm:bg/>
  <dgm:whole/>
</dgm:dataModel>
</file>

<file path=ppt/diagrams/data5.xml><?xml version="1.0" encoding="utf-8"?>
<dgm:dataModel xmlns:dgm="http://schemas.openxmlformats.org/drawingml/2006/diagram" xmlns:a="http://schemas.openxmlformats.org/drawingml/2006/main">
  <dgm:ptLst>
    <dgm:pt modelId="{6669753F-3BF3-41A9-8404-1C942EBB2B3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8E376B0B-7E00-4357-8C72-8231E30BE7C6}">
      <dgm:prSet custT="1"/>
      <dgm:spPr/>
      <dgm:t>
        <a:bodyPr/>
        <a:lstStyle/>
        <a:p>
          <a:pPr algn="ctr" rtl="0"/>
          <a:r>
            <a:rPr kumimoji="1" lang="ja-JP" altLang="en-US" sz="2400" dirty="0" smtClean="0"/>
            <a:t>建物を破壊しながら西→東へ</a:t>
          </a:r>
          <a:endParaRPr kumimoji="1" lang="ja-JP" sz="2400" dirty="0"/>
        </a:p>
      </dgm:t>
    </dgm:pt>
    <dgm:pt modelId="{59ACA7F6-6181-4C14-BD04-6AEF96E03DA1}" type="parTrans" cxnId="{FC7D437D-FD14-48CC-9D20-558D72BB7106}">
      <dgm:prSet/>
      <dgm:spPr/>
      <dgm:t>
        <a:bodyPr/>
        <a:lstStyle/>
        <a:p>
          <a:endParaRPr kumimoji="1" lang="ja-JP" altLang="en-US"/>
        </a:p>
      </dgm:t>
    </dgm:pt>
    <dgm:pt modelId="{79FA8920-CB22-4BDE-873D-5F45A4FAF2EE}" type="sibTrans" cxnId="{FC7D437D-FD14-48CC-9D20-558D72BB7106}">
      <dgm:prSet/>
      <dgm:spPr/>
      <dgm:t>
        <a:bodyPr/>
        <a:lstStyle/>
        <a:p>
          <a:endParaRPr kumimoji="1" lang="ja-JP" altLang="en-US"/>
        </a:p>
      </dgm:t>
    </dgm:pt>
    <dgm:pt modelId="{F142FABB-A04C-46CA-981D-5B5F02E375CB}" type="pres">
      <dgm:prSet presAssocID="{6669753F-3BF3-41A9-8404-1C942EBB2B30}" presName="linear" presStyleCnt="0">
        <dgm:presLayoutVars>
          <dgm:animLvl val="lvl"/>
          <dgm:resizeHandles val="exact"/>
        </dgm:presLayoutVars>
      </dgm:prSet>
      <dgm:spPr/>
      <dgm:t>
        <a:bodyPr/>
        <a:lstStyle/>
        <a:p>
          <a:endParaRPr kumimoji="1" lang="ja-JP" altLang="en-US"/>
        </a:p>
      </dgm:t>
    </dgm:pt>
    <dgm:pt modelId="{3F3E907F-1E65-4501-BAEC-FA3792EF2C4D}" type="pres">
      <dgm:prSet presAssocID="{8E376B0B-7E00-4357-8C72-8231E30BE7C6}" presName="parentText" presStyleLbl="node1" presStyleIdx="0" presStyleCnt="1" custScaleY="190307" custLinFactY="-200000" custLinFactNeighborX="-12821" custLinFactNeighborY="-289551">
        <dgm:presLayoutVars>
          <dgm:chMax val="0"/>
          <dgm:bulletEnabled val="1"/>
        </dgm:presLayoutVars>
      </dgm:prSet>
      <dgm:spPr/>
      <dgm:t>
        <a:bodyPr/>
        <a:lstStyle/>
        <a:p>
          <a:endParaRPr kumimoji="1" lang="ja-JP" altLang="en-US"/>
        </a:p>
      </dgm:t>
    </dgm:pt>
  </dgm:ptLst>
  <dgm:cxnLst>
    <dgm:cxn modelId="{9966ADAB-3FD2-490B-8273-4867FCCFA56A}" type="presOf" srcId="{8E376B0B-7E00-4357-8C72-8231E30BE7C6}" destId="{3F3E907F-1E65-4501-BAEC-FA3792EF2C4D}" srcOrd="0" destOrd="0" presId="urn:microsoft.com/office/officeart/2005/8/layout/vList2"/>
    <dgm:cxn modelId="{FC7D437D-FD14-48CC-9D20-558D72BB7106}" srcId="{6669753F-3BF3-41A9-8404-1C942EBB2B30}" destId="{8E376B0B-7E00-4357-8C72-8231E30BE7C6}" srcOrd="0" destOrd="0" parTransId="{59ACA7F6-6181-4C14-BD04-6AEF96E03DA1}" sibTransId="{79FA8920-CB22-4BDE-873D-5F45A4FAF2EE}"/>
    <dgm:cxn modelId="{3C7D8DEE-E772-4A36-95F0-37D1544DE190}" type="presOf" srcId="{6669753F-3BF3-41A9-8404-1C942EBB2B30}" destId="{F142FABB-A04C-46CA-981D-5B5F02E375CB}" srcOrd="0" destOrd="0" presId="urn:microsoft.com/office/officeart/2005/8/layout/vList2"/>
    <dgm:cxn modelId="{E8455236-24EE-4281-B964-9C6ED0C20F64}" type="presParOf" srcId="{F142FABB-A04C-46CA-981D-5B5F02E375CB}" destId="{3F3E907F-1E65-4501-BAEC-FA3792EF2C4D}" srcOrd="0" destOrd="0" presId="urn:microsoft.com/office/officeart/2005/8/layout/vList2"/>
  </dgm:cxnLst>
  <dgm:bg/>
  <dgm:whole/>
</dgm:dataModel>
</file>

<file path=ppt/diagrams/data6.xml><?xml version="1.0" encoding="utf-8"?>
<dgm:dataModel xmlns:dgm="http://schemas.openxmlformats.org/drawingml/2006/diagram" xmlns:a="http://schemas.openxmlformats.org/drawingml/2006/main">
  <dgm:ptLst>
    <dgm:pt modelId="{0415025E-1424-42E6-9A22-8DFC58F02C3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kumimoji="1" lang="ja-JP" altLang="en-US"/>
        </a:p>
      </dgm:t>
    </dgm:pt>
    <dgm:pt modelId="{0959AEFF-352F-4F64-B99E-8FB0CE2B2CF2}">
      <dgm:prSet custT="1"/>
      <dgm:spPr/>
      <dgm:t>
        <a:bodyPr/>
        <a:lstStyle/>
        <a:p>
          <a:pPr algn="ctr" rtl="0"/>
          <a:r>
            <a:rPr kumimoji="1" lang="ja-JP" sz="2400" dirty="0" smtClean="0"/>
            <a:t>ウルトラマン，</a:t>
          </a:r>
          <a:r>
            <a:rPr kumimoji="1" lang="en-US" sz="2400" dirty="0" smtClean="0"/>
            <a:t>α</a:t>
          </a:r>
          <a:r>
            <a:rPr kumimoji="1" lang="ja-JP" sz="2400" dirty="0" smtClean="0"/>
            <a:t>の下敷きに</a:t>
          </a:r>
          <a:endParaRPr kumimoji="1" lang="ja-JP" sz="2400" dirty="0"/>
        </a:p>
      </dgm:t>
    </dgm:pt>
    <dgm:pt modelId="{1AD53D29-72A9-4BE0-B559-FF84AB97EB48}" type="parTrans" cxnId="{C1CD9C3D-6F9C-4C29-9C73-7C6855C5D501}">
      <dgm:prSet/>
      <dgm:spPr/>
      <dgm:t>
        <a:bodyPr/>
        <a:lstStyle/>
        <a:p>
          <a:endParaRPr kumimoji="1" lang="ja-JP" altLang="en-US"/>
        </a:p>
      </dgm:t>
    </dgm:pt>
    <dgm:pt modelId="{48E8D28F-0A2E-45A7-A1AD-8265DE75C069}" type="sibTrans" cxnId="{C1CD9C3D-6F9C-4C29-9C73-7C6855C5D501}">
      <dgm:prSet/>
      <dgm:spPr/>
      <dgm:t>
        <a:bodyPr/>
        <a:lstStyle/>
        <a:p>
          <a:endParaRPr kumimoji="1" lang="ja-JP" altLang="en-US"/>
        </a:p>
      </dgm:t>
    </dgm:pt>
    <dgm:pt modelId="{AC4C9CB3-9A5E-48EB-9522-A070F0AD5436}" type="pres">
      <dgm:prSet presAssocID="{0415025E-1424-42E6-9A22-8DFC58F02C3F}" presName="linear" presStyleCnt="0">
        <dgm:presLayoutVars>
          <dgm:animLvl val="lvl"/>
          <dgm:resizeHandles val="exact"/>
        </dgm:presLayoutVars>
      </dgm:prSet>
      <dgm:spPr/>
      <dgm:t>
        <a:bodyPr/>
        <a:lstStyle/>
        <a:p>
          <a:endParaRPr kumimoji="1" lang="ja-JP" altLang="en-US"/>
        </a:p>
      </dgm:t>
    </dgm:pt>
    <dgm:pt modelId="{A9FC91BB-C13C-498C-953D-7EEC89FDB0C1}" type="pres">
      <dgm:prSet presAssocID="{0959AEFF-352F-4F64-B99E-8FB0CE2B2CF2}" presName="parentText" presStyleLbl="node1" presStyleIdx="0" presStyleCnt="1" custLinFactY="-10679" custLinFactNeighborX="1695" custLinFactNeighborY="-100000">
        <dgm:presLayoutVars>
          <dgm:chMax val="0"/>
          <dgm:bulletEnabled val="1"/>
        </dgm:presLayoutVars>
      </dgm:prSet>
      <dgm:spPr/>
      <dgm:t>
        <a:bodyPr/>
        <a:lstStyle/>
        <a:p>
          <a:endParaRPr kumimoji="1" lang="ja-JP" altLang="en-US"/>
        </a:p>
      </dgm:t>
    </dgm:pt>
  </dgm:ptLst>
  <dgm:cxnLst>
    <dgm:cxn modelId="{C1CD9C3D-6F9C-4C29-9C73-7C6855C5D501}" srcId="{0415025E-1424-42E6-9A22-8DFC58F02C3F}" destId="{0959AEFF-352F-4F64-B99E-8FB0CE2B2CF2}" srcOrd="0" destOrd="0" parTransId="{1AD53D29-72A9-4BE0-B559-FF84AB97EB48}" sibTransId="{48E8D28F-0A2E-45A7-A1AD-8265DE75C069}"/>
    <dgm:cxn modelId="{4EFAA42A-3147-4697-BCCD-3E1E2B705BD3}" type="presOf" srcId="{0959AEFF-352F-4F64-B99E-8FB0CE2B2CF2}" destId="{A9FC91BB-C13C-498C-953D-7EEC89FDB0C1}" srcOrd="0" destOrd="0" presId="urn:microsoft.com/office/officeart/2005/8/layout/vList2"/>
    <dgm:cxn modelId="{7B967C12-360F-494D-8C98-64EEB52E6F98}" type="presOf" srcId="{0415025E-1424-42E6-9A22-8DFC58F02C3F}" destId="{AC4C9CB3-9A5E-48EB-9522-A070F0AD5436}" srcOrd="0" destOrd="0" presId="urn:microsoft.com/office/officeart/2005/8/layout/vList2"/>
    <dgm:cxn modelId="{18CC0625-A66B-4EA4-99E1-202FEB6D537E}" type="presParOf" srcId="{AC4C9CB3-9A5E-48EB-9522-A070F0AD5436}" destId="{A9FC91BB-C13C-498C-953D-7EEC89FDB0C1}" srcOrd="0" destOrd="0" presId="urn:microsoft.com/office/officeart/2005/8/layout/vList2"/>
  </dgm:cxnLst>
  <dgm:bg/>
  <dgm:whole/>
</dgm:dataModel>
</file>

<file path=ppt/diagrams/data7.xml><?xml version="1.0" encoding="utf-8"?>
<dgm:dataModel xmlns:dgm="http://schemas.openxmlformats.org/drawingml/2006/diagram" xmlns:a="http://schemas.openxmlformats.org/drawingml/2006/main">
  <dgm:ptLst>
    <dgm:pt modelId="{3B2C141A-AC2D-4EE1-B13E-F1F5DAC3A67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C50FCE72-0EAC-45EC-B681-890A98CA8BE1}">
      <dgm:prSet/>
      <dgm:spPr/>
      <dgm:t>
        <a:bodyPr/>
        <a:lstStyle/>
        <a:p>
          <a:pPr rtl="0"/>
          <a:r>
            <a:rPr kumimoji="1" lang="ja-JP" dirty="0" smtClean="0"/>
            <a:t>ウルトラマン，</a:t>
          </a:r>
          <a:r>
            <a:rPr kumimoji="1" lang="en-US" dirty="0" smtClean="0"/>
            <a:t>α</a:t>
          </a:r>
          <a:r>
            <a:rPr kumimoji="1" lang="ja-JP" dirty="0" smtClean="0"/>
            <a:t>を</a:t>
          </a:r>
          <a:r>
            <a:rPr kumimoji="1" lang="ja-JP" altLang="en-US" dirty="0" smtClean="0"/>
            <a:t>蹴</a:t>
          </a:r>
          <a:r>
            <a:rPr kumimoji="1" lang="ja-JP" dirty="0" smtClean="0"/>
            <a:t>飛ばす</a:t>
          </a:r>
          <a:endParaRPr kumimoji="1" lang="en-US" dirty="0"/>
        </a:p>
      </dgm:t>
    </dgm:pt>
    <dgm:pt modelId="{A871C2FA-7556-4AC2-A3F2-D03602B48204}" type="parTrans" cxnId="{FB38E17F-7318-4771-A0FE-D63DAD4EBE50}">
      <dgm:prSet/>
      <dgm:spPr/>
      <dgm:t>
        <a:bodyPr/>
        <a:lstStyle/>
        <a:p>
          <a:endParaRPr kumimoji="1" lang="ja-JP" altLang="en-US"/>
        </a:p>
      </dgm:t>
    </dgm:pt>
    <dgm:pt modelId="{66FB7CC7-8A72-496E-8C29-8018171DFD2C}" type="sibTrans" cxnId="{FB38E17F-7318-4771-A0FE-D63DAD4EBE50}">
      <dgm:prSet/>
      <dgm:spPr/>
      <dgm:t>
        <a:bodyPr/>
        <a:lstStyle/>
        <a:p>
          <a:endParaRPr kumimoji="1" lang="ja-JP" altLang="en-US"/>
        </a:p>
      </dgm:t>
    </dgm:pt>
    <dgm:pt modelId="{5D860606-A90D-44AC-A111-9ABA361EC24D}" type="pres">
      <dgm:prSet presAssocID="{3B2C141A-AC2D-4EE1-B13E-F1F5DAC3A671}" presName="linear" presStyleCnt="0">
        <dgm:presLayoutVars>
          <dgm:animLvl val="lvl"/>
          <dgm:resizeHandles val="exact"/>
        </dgm:presLayoutVars>
      </dgm:prSet>
      <dgm:spPr/>
      <dgm:t>
        <a:bodyPr/>
        <a:lstStyle/>
        <a:p>
          <a:endParaRPr kumimoji="1" lang="ja-JP" altLang="en-US"/>
        </a:p>
      </dgm:t>
    </dgm:pt>
    <dgm:pt modelId="{266B27F5-624B-4A44-B7BB-C47931A8E954}" type="pres">
      <dgm:prSet presAssocID="{C50FCE72-0EAC-45EC-B681-890A98CA8BE1}" presName="parentText" presStyleLbl="node1" presStyleIdx="0" presStyleCnt="1">
        <dgm:presLayoutVars>
          <dgm:chMax val="0"/>
          <dgm:bulletEnabled val="1"/>
        </dgm:presLayoutVars>
      </dgm:prSet>
      <dgm:spPr/>
      <dgm:t>
        <a:bodyPr/>
        <a:lstStyle/>
        <a:p>
          <a:endParaRPr kumimoji="1" lang="ja-JP" altLang="en-US"/>
        </a:p>
      </dgm:t>
    </dgm:pt>
  </dgm:ptLst>
  <dgm:cxnLst>
    <dgm:cxn modelId="{A212727C-B582-4856-BFC1-CAEFF8F40959}" type="presOf" srcId="{C50FCE72-0EAC-45EC-B681-890A98CA8BE1}" destId="{266B27F5-624B-4A44-B7BB-C47931A8E954}" srcOrd="0" destOrd="0" presId="urn:microsoft.com/office/officeart/2005/8/layout/vList2"/>
    <dgm:cxn modelId="{3AD45185-2685-4FEB-A66D-063A38FA78A6}" type="presOf" srcId="{3B2C141A-AC2D-4EE1-B13E-F1F5DAC3A671}" destId="{5D860606-A90D-44AC-A111-9ABA361EC24D}" srcOrd="0" destOrd="0" presId="urn:microsoft.com/office/officeart/2005/8/layout/vList2"/>
    <dgm:cxn modelId="{FB38E17F-7318-4771-A0FE-D63DAD4EBE50}" srcId="{3B2C141A-AC2D-4EE1-B13E-F1F5DAC3A671}" destId="{C50FCE72-0EAC-45EC-B681-890A98CA8BE1}" srcOrd="0" destOrd="0" parTransId="{A871C2FA-7556-4AC2-A3F2-D03602B48204}" sibTransId="{66FB7CC7-8A72-496E-8C29-8018171DFD2C}"/>
    <dgm:cxn modelId="{9DB8F4D3-F80D-4753-9FD0-2150C084FC2B}" type="presParOf" srcId="{5D860606-A90D-44AC-A111-9ABA361EC24D}" destId="{266B27F5-624B-4A44-B7BB-C47931A8E954}" srcOrd="0" destOrd="0" presId="urn:microsoft.com/office/officeart/2005/8/layout/vList2"/>
  </dgm:cxnLst>
  <dgm:bg/>
  <dgm:whole/>
</dgm:dataModel>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1"/>
            <a:ext cx="3078045" cy="512379"/>
          </a:xfrm>
          <a:prstGeom prst="rect">
            <a:avLst/>
          </a:prstGeom>
        </p:spPr>
        <p:txBody>
          <a:bodyPr vert="horz" lIns="93741" tIns="46870" rIns="93741" bIns="4687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4024380" y="1"/>
            <a:ext cx="3078045" cy="512379"/>
          </a:xfrm>
          <a:prstGeom prst="rect">
            <a:avLst/>
          </a:prstGeom>
        </p:spPr>
        <p:txBody>
          <a:bodyPr vert="horz" lIns="93741" tIns="46870" rIns="93741" bIns="46870" rtlCol="0"/>
          <a:lstStyle>
            <a:lvl1pPr algn="r">
              <a:defRPr sz="1200"/>
            </a:lvl1pPr>
          </a:lstStyle>
          <a:p>
            <a:fld id="{6A0911E6-E2EA-4289-95AD-E1BE1AAF13B7}" type="datetimeFigureOut">
              <a:rPr kumimoji="1" lang="ja-JP" altLang="en-US" smtClean="0"/>
              <a:pPr/>
              <a:t>2008/4/9</a:t>
            </a:fld>
            <a:endParaRPr kumimoji="1" lang="ja-JP" altLang="en-US"/>
          </a:p>
        </p:txBody>
      </p:sp>
      <p:sp>
        <p:nvSpPr>
          <p:cNvPr id="4" name="フッター プレースホルダ 3"/>
          <p:cNvSpPr>
            <a:spLocks noGrp="1"/>
          </p:cNvSpPr>
          <p:nvPr>
            <p:ph type="ftr" sz="quarter" idx="2"/>
          </p:nvPr>
        </p:nvSpPr>
        <p:spPr>
          <a:xfrm>
            <a:off x="0" y="9720615"/>
            <a:ext cx="3078045" cy="512379"/>
          </a:xfrm>
          <a:prstGeom prst="rect">
            <a:avLst/>
          </a:prstGeom>
        </p:spPr>
        <p:txBody>
          <a:bodyPr vert="horz" lIns="93741" tIns="46870" rIns="93741" bIns="4687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4024380" y="9720615"/>
            <a:ext cx="3078045" cy="512379"/>
          </a:xfrm>
          <a:prstGeom prst="rect">
            <a:avLst/>
          </a:prstGeom>
        </p:spPr>
        <p:txBody>
          <a:bodyPr vert="horz" lIns="93741" tIns="46870" rIns="93741" bIns="46870" rtlCol="0" anchor="b"/>
          <a:lstStyle>
            <a:lvl1pPr algn="r">
              <a:defRPr sz="1200"/>
            </a:lvl1pPr>
          </a:lstStyle>
          <a:p>
            <a:fld id="{B8CD6C4D-1E7C-4DC6-BB85-7BF752FA72FF}"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2"/>
            <a:ext cx="3078428" cy="511731"/>
          </a:xfrm>
          <a:prstGeom prst="rect">
            <a:avLst/>
          </a:prstGeom>
        </p:spPr>
        <p:txBody>
          <a:bodyPr vert="horz" lIns="99046" tIns="49524" rIns="99046" bIns="49524" rtlCol="0"/>
          <a:lstStyle>
            <a:lvl1pPr algn="l">
              <a:defRPr sz="1300"/>
            </a:lvl1pPr>
          </a:lstStyle>
          <a:p>
            <a:endParaRPr kumimoji="1" lang="ja-JP" altLang="en-US"/>
          </a:p>
        </p:txBody>
      </p:sp>
      <p:sp>
        <p:nvSpPr>
          <p:cNvPr id="3" name="日付プレースホルダ 2"/>
          <p:cNvSpPr>
            <a:spLocks noGrp="1"/>
          </p:cNvSpPr>
          <p:nvPr>
            <p:ph type="dt" idx="1"/>
          </p:nvPr>
        </p:nvSpPr>
        <p:spPr>
          <a:xfrm>
            <a:off x="4023993" y="2"/>
            <a:ext cx="3078428" cy="511731"/>
          </a:xfrm>
          <a:prstGeom prst="rect">
            <a:avLst/>
          </a:prstGeom>
        </p:spPr>
        <p:txBody>
          <a:bodyPr vert="horz" lIns="99046" tIns="49524" rIns="99046" bIns="49524" rtlCol="0"/>
          <a:lstStyle>
            <a:lvl1pPr algn="r">
              <a:defRPr sz="1300"/>
            </a:lvl1pPr>
          </a:lstStyle>
          <a:p>
            <a:fld id="{DDC9965D-A97C-47AB-BA12-BC787F6982A1}" type="datetimeFigureOut">
              <a:rPr kumimoji="1" lang="ja-JP" altLang="en-US" smtClean="0"/>
              <a:pPr/>
              <a:t>2008/4/9</a:t>
            </a:fld>
            <a:endParaRPr kumimoji="1" lang="ja-JP" altLang="en-US"/>
          </a:p>
        </p:txBody>
      </p:sp>
      <p:sp>
        <p:nvSpPr>
          <p:cNvPr id="4" name="スライド イメージ プレースホルダ 3"/>
          <p:cNvSpPr>
            <a:spLocks noGrp="1" noRot="1" noChangeAspect="1"/>
          </p:cNvSpPr>
          <p:nvPr>
            <p:ph type="sldImg" idx="2"/>
          </p:nvPr>
        </p:nvSpPr>
        <p:spPr>
          <a:xfrm>
            <a:off x="992188" y="766763"/>
            <a:ext cx="5119687" cy="3838575"/>
          </a:xfrm>
          <a:prstGeom prst="rect">
            <a:avLst/>
          </a:prstGeom>
          <a:noFill/>
          <a:ln w="12700">
            <a:solidFill>
              <a:prstClr val="black"/>
            </a:solidFill>
          </a:ln>
        </p:spPr>
        <p:txBody>
          <a:bodyPr vert="horz" lIns="99046" tIns="49524" rIns="99046" bIns="49524" rtlCol="0" anchor="ctr"/>
          <a:lstStyle/>
          <a:p>
            <a:endParaRPr lang="ja-JP" altLang="en-US"/>
          </a:p>
        </p:txBody>
      </p:sp>
      <p:sp>
        <p:nvSpPr>
          <p:cNvPr id="5" name="ノート プレースホルダ 4"/>
          <p:cNvSpPr>
            <a:spLocks noGrp="1"/>
          </p:cNvSpPr>
          <p:nvPr>
            <p:ph type="body" sz="quarter" idx="3"/>
          </p:nvPr>
        </p:nvSpPr>
        <p:spPr>
          <a:xfrm>
            <a:off x="710407" y="4861442"/>
            <a:ext cx="5683250" cy="4605576"/>
          </a:xfrm>
          <a:prstGeom prst="rect">
            <a:avLst/>
          </a:prstGeom>
        </p:spPr>
        <p:txBody>
          <a:bodyPr vert="horz" lIns="99046" tIns="49524" rIns="99046" bIns="49524"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721108"/>
            <a:ext cx="3078428" cy="511731"/>
          </a:xfrm>
          <a:prstGeom prst="rect">
            <a:avLst/>
          </a:prstGeom>
        </p:spPr>
        <p:txBody>
          <a:bodyPr vert="horz" lIns="99046" tIns="49524" rIns="99046" bIns="49524"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4023993" y="9721108"/>
            <a:ext cx="3078428" cy="511731"/>
          </a:xfrm>
          <a:prstGeom prst="rect">
            <a:avLst/>
          </a:prstGeom>
        </p:spPr>
        <p:txBody>
          <a:bodyPr vert="horz" lIns="99046" tIns="49524" rIns="99046" bIns="49524" rtlCol="0" anchor="b"/>
          <a:lstStyle>
            <a:lvl1pPr algn="r">
              <a:defRPr sz="1300"/>
            </a:lvl1pPr>
          </a:lstStyle>
          <a:p>
            <a:fld id="{71591FB4-9A1E-4906-B27B-F2A67AB669FA}"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71591FB4-9A1E-4906-B27B-F2A67AB669FA}"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71591FB4-9A1E-4906-B27B-F2A67AB669FA}" type="slidenum">
              <a:rPr kumimoji="1" lang="ja-JP" altLang="en-US" smtClean="0"/>
              <a:pPr/>
              <a:t>10</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71591FB4-9A1E-4906-B27B-F2A67AB669FA}" type="slidenum">
              <a:rPr kumimoji="1" lang="ja-JP" altLang="en-US" smtClean="0"/>
              <a:pPr/>
              <a:t>11</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71591FB4-9A1E-4906-B27B-F2A67AB669FA}" type="slidenum">
              <a:rPr kumimoji="1" lang="ja-JP" altLang="en-US" smtClean="0"/>
              <a:pPr/>
              <a:t>12</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71591FB4-9A1E-4906-B27B-F2A67AB669FA}" type="slidenum">
              <a:rPr kumimoji="1" lang="ja-JP" altLang="en-US" smtClean="0"/>
              <a:pPr/>
              <a:t>13</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71591FB4-9A1E-4906-B27B-F2A67AB669FA}" type="slidenum">
              <a:rPr kumimoji="1" lang="ja-JP" altLang="en-US" smtClean="0"/>
              <a:pPr/>
              <a:t>14</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71591FB4-9A1E-4906-B27B-F2A67AB669FA}" type="slidenum">
              <a:rPr kumimoji="1" lang="ja-JP" altLang="en-US" smtClean="0"/>
              <a:pPr/>
              <a:t>15</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71591FB4-9A1E-4906-B27B-F2A67AB669FA}" type="slidenum">
              <a:rPr kumimoji="1" lang="ja-JP" altLang="en-US" smtClean="0"/>
              <a:pPr/>
              <a:t>16</a:t>
            </a:fld>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71591FB4-9A1E-4906-B27B-F2A67AB669FA}" type="slidenum">
              <a:rPr kumimoji="1" lang="ja-JP" altLang="en-US" smtClean="0"/>
              <a:pPr/>
              <a:t>17</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71591FB4-9A1E-4906-B27B-F2A67AB669FA}" type="slidenum">
              <a:rPr kumimoji="1" lang="ja-JP" altLang="en-US" smtClean="0"/>
              <a:pPr/>
              <a:t>2</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71591FB4-9A1E-4906-B27B-F2A67AB669FA}" type="slidenum">
              <a:rPr kumimoji="1" lang="ja-JP" altLang="en-US" smtClean="0"/>
              <a:pPr/>
              <a:t>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71591FB4-9A1E-4906-B27B-F2A67AB669FA}" type="slidenum">
              <a:rPr kumimoji="1" lang="ja-JP" altLang="en-US" smtClean="0"/>
              <a:pPr/>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71591FB4-9A1E-4906-B27B-F2A67AB669FA}" type="slidenum">
              <a:rPr kumimoji="1" lang="ja-JP" altLang="en-US" smtClean="0"/>
              <a:pPr/>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71591FB4-9A1E-4906-B27B-F2A67AB669FA}" type="slidenum">
              <a:rPr kumimoji="1" lang="ja-JP" altLang="en-US" smtClean="0"/>
              <a:pPr/>
              <a:t>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71591FB4-9A1E-4906-B27B-F2A67AB669FA}" type="slidenum">
              <a:rPr kumimoji="1" lang="ja-JP" altLang="en-US" smtClean="0"/>
              <a:pPr/>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71591FB4-9A1E-4906-B27B-F2A67AB669FA}" type="slidenum">
              <a:rPr kumimoji="1" lang="ja-JP" altLang="en-US" smtClean="0"/>
              <a:pPr/>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71591FB4-9A1E-4906-B27B-F2A67AB669FA}"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1"/>
      </p:bgRef>
    </p:bg>
    <p:spTree>
      <p:nvGrpSpPr>
        <p:cNvPr id="1" name=""/>
        <p:cNvGrpSpPr/>
        <p:nvPr/>
      </p:nvGrpSpPr>
      <p:grpSpPr>
        <a:xfrm>
          <a:off x="0" y="0"/>
          <a:ext cx="0" cy="0"/>
          <a:chOff x="0" y="0"/>
          <a:chExt cx="0" cy="0"/>
        </a:xfrm>
      </p:grpSpPr>
      <p:sp>
        <p:nvSpPr>
          <p:cNvPr id="8" name="タイトル 7"/>
          <p:cNvSpPr>
            <a:spLocks noGrp="1"/>
          </p:cNvSpPr>
          <p:nvPr>
            <p:ph type="ctrTitle"/>
          </p:nvPr>
        </p:nvSpPr>
        <p:spPr>
          <a:xfrm>
            <a:off x="2286000" y="3124200"/>
            <a:ext cx="6172200" cy="1894362"/>
          </a:xfrm>
        </p:spPr>
        <p:txBody>
          <a:bodyPr/>
          <a:lstStyle>
            <a:lvl1pPr>
              <a:defRPr b="1"/>
            </a:lvl1pPr>
          </a:lstStyle>
          <a:p>
            <a:r>
              <a:rPr kumimoji="0" lang="ja-JP" altLang="en-US" smtClean="0"/>
              <a:t>マスタ タイトルの書式設定</a:t>
            </a:r>
            <a:endParaRPr kumimoji="0" lang="en-US"/>
          </a:p>
        </p:txBody>
      </p:sp>
      <p:sp>
        <p:nvSpPr>
          <p:cNvPr id="9" name="サブタイトル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28" name="日付プレースホルダ 27"/>
          <p:cNvSpPr>
            <a:spLocks noGrp="1"/>
          </p:cNvSpPr>
          <p:nvPr>
            <p:ph type="dt" sz="half" idx="10"/>
          </p:nvPr>
        </p:nvSpPr>
        <p:spPr bwMode="auto">
          <a:xfrm rot="5400000">
            <a:off x="7764621" y="1174097"/>
            <a:ext cx="2286000" cy="381000"/>
          </a:xfrm>
        </p:spPr>
        <p:txBody>
          <a:bodyPr/>
          <a:lstStyle/>
          <a:p>
            <a:fld id="{5FA5C382-0181-4EEC-A69B-A18B6008C7DC}" type="datetimeFigureOut">
              <a:rPr kumimoji="1" lang="ja-JP" altLang="en-US" smtClean="0"/>
              <a:pPr/>
              <a:t>2008/4/9</a:t>
            </a:fld>
            <a:endParaRPr kumimoji="1" lang="ja-JP" altLang="en-US"/>
          </a:p>
        </p:txBody>
      </p:sp>
      <p:sp>
        <p:nvSpPr>
          <p:cNvPr id="17" name="フッター プレースホルダ 16"/>
          <p:cNvSpPr>
            <a:spLocks noGrp="1"/>
          </p:cNvSpPr>
          <p:nvPr>
            <p:ph type="ftr" sz="quarter" idx="11"/>
          </p:nvPr>
        </p:nvSpPr>
        <p:spPr bwMode="auto">
          <a:xfrm rot="5400000">
            <a:off x="7077269" y="4181669"/>
            <a:ext cx="3657600" cy="384048"/>
          </a:xfrm>
        </p:spPr>
        <p:txBody>
          <a:bodyPr/>
          <a:lstStyle/>
          <a:p>
            <a:endParaRPr kumimoji="1" lang="ja-JP" altLang="en-US"/>
          </a:p>
        </p:txBody>
      </p:sp>
      <p:sp>
        <p:nvSpPr>
          <p:cNvPr id="10" name="正方形/長方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正方形/長方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正方形/長方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線コネクタ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線コネクタ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線コネクタ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正方形/長方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円/楕円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円/楕円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円/楕円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スライド番号プレースホルダ 28"/>
          <p:cNvSpPr>
            <a:spLocks noGrp="1"/>
          </p:cNvSpPr>
          <p:nvPr>
            <p:ph type="sldNum" sz="quarter" idx="12"/>
          </p:nvPr>
        </p:nvSpPr>
        <p:spPr bwMode="auto">
          <a:xfrm>
            <a:off x="1325544" y="4928702"/>
            <a:ext cx="609600" cy="517524"/>
          </a:xfrm>
        </p:spPr>
        <p:txBody>
          <a:bodyPr/>
          <a:lstStyle/>
          <a:p>
            <a:fld id="{83723E18-7A7B-45F0-9A2D-B5C7F024948D}" type="slidenum">
              <a:rPr kumimoji="1" lang="ja-JP" altLang="en-US" smtClean="0"/>
              <a:pPr/>
              <a:t>&lt;#&gt;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5FA5C382-0181-4EEC-A69B-A18B6008C7DC}" type="datetimeFigureOut">
              <a:rPr kumimoji="1" lang="ja-JP" altLang="en-US" smtClean="0"/>
              <a:pPr/>
              <a:t>2008/4/9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3723E18-7A7B-45F0-9A2D-B5C7F024948D}"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1676400"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5FA5C382-0181-4EEC-A69B-A18B6008C7DC}" type="datetimeFigureOut">
              <a:rPr kumimoji="1" lang="ja-JP" altLang="en-US" smtClean="0"/>
              <a:pPr/>
              <a:t>2008/4/9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3723E18-7A7B-45F0-9A2D-B5C7F024948D}"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8" name="コンテンツ プレースホルダ 7"/>
          <p:cNvSpPr>
            <a:spLocks noGrp="1"/>
          </p:cNvSpPr>
          <p:nvPr>
            <p:ph sz="quarter" idx="1"/>
          </p:nvPr>
        </p:nvSpPr>
        <p:spPr>
          <a:xfrm>
            <a:off x="457200" y="1600200"/>
            <a:ext cx="7467600" cy="4873752"/>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4"/>
          </p:nvPr>
        </p:nvSpPr>
        <p:spPr/>
        <p:txBody>
          <a:bodyPr rtlCol="0"/>
          <a:lstStyle/>
          <a:p>
            <a:fld id="{5FA5C382-0181-4EEC-A69B-A18B6008C7DC}" type="datetimeFigureOut">
              <a:rPr kumimoji="1" lang="ja-JP" altLang="en-US" smtClean="0"/>
              <a:pPr/>
              <a:t>2008/4/9</a:t>
            </a:fld>
            <a:endParaRPr kumimoji="1" lang="ja-JP" altLang="en-US"/>
          </a:p>
        </p:txBody>
      </p:sp>
      <p:sp>
        <p:nvSpPr>
          <p:cNvPr id="9" name="スライド番号プレースホルダ 8"/>
          <p:cNvSpPr>
            <a:spLocks noGrp="1"/>
          </p:cNvSpPr>
          <p:nvPr>
            <p:ph type="sldNum" sz="quarter" idx="15"/>
          </p:nvPr>
        </p:nvSpPr>
        <p:spPr/>
        <p:txBody>
          <a:bodyPr rtlCol="0"/>
          <a:lstStyle/>
          <a:p>
            <a:fld id="{83723E18-7A7B-45F0-9A2D-B5C7F024948D}" type="slidenum">
              <a:rPr kumimoji="1" lang="ja-JP" altLang="en-US" smtClean="0"/>
              <a:pPr/>
              <a:t>&lt;#&gt;</a:t>
            </a:fld>
            <a:endParaRPr kumimoji="1" lang="ja-JP" altLang="en-US"/>
          </a:p>
        </p:txBody>
      </p:sp>
      <p:sp>
        <p:nvSpPr>
          <p:cNvPr id="10" name="フッター プレースホルダ 9"/>
          <p:cNvSpPr>
            <a:spLocks noGrp="1"/>
          </p:cNvSpPr>
          <p:nvPr>
            <p:ph type="ftr" sz="quarter" idx="16"/>
          </p:nvPr>
        </p:nvSpPr>
        <p:spPr/>
        <p:txBody>
          <a:bodyPr rtlCol="0"/>
          <a:lstStyle/>
          <a:p>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2286000" y="2895600"/>
            <a:ext cx="6172200" cy="2053590"/>
          </a:xfrm>
        </p:spPr>
        <p:txBody>
          <a:bodyPr/>
          <a:lstStyle>
            <a:lvl1pPr algn="l">
              <a:buNone/>
              <a:defRPr sz="3000" b="1" cap="small" baseline="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bwMode="auto">
          <a:xfrm rot="5400000">
            <a:off x="7763256" y="1170432"/>
            <a:ext cx="2286000" cy="381000"/>
          </a:xfrm>
        </p:spPr>
        <p:txBody>
          <a:bodyPr/>
          <a:lstStyle/>
          <a:p>
            <a:fld id="{5FA5C382-0181-4EEC-A69B-A18B6008C7DC}" type="datetimeFigureOut">
              <a:rPr kumimoji="1" lang="ja-JP" altLang="en-US" smtClean="0"/>
              <a:pPr/>
              <a:t>2008/4/9</a:t>
            </a:fld>
            <a:endParaRPr kumimoji="1" lang="ja-JP" altLang="en-US"/>
          </a:p>
        </p:txBody>
      </p:sp>
      <p:sp>
        <p:nvSpPr>
          <p:cNvPr id="5" name="フッター プレースホルダ 4"/>
          <p:cNvSpPr>
            <a:spLocks noGrp="1"/>
          </p:cNvSpPr>
          <p:nvPr>
            <p:ph type="ftr" sz="quarter" idx="11"/>
          </p:nvPr>
        </p:nvSpPr>
        <p:spPr bwMode="auto">
          <a:xfrm rot="5400000">
            <a:off x="7077456" y="4178808"/>
            <a:ext cx="3657600" cy="384048"/>
          </a:xfrm>
        </p:spPr>
        <p:txBody>
          <a:bodyPr/>
          <a:lstStyle/>
          <a:p>
            <a:endParaRPr kumimoji="1" lang="ja-JP" altLang="en-US"/>
          </a:p>
        </p:txBody>
      </p:sp>
      <p:sp>
        <p:nvSpPr>
          <p:cNvPr id="9" name="正方形/長方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線コネクタ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線コネクタ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正方形/長方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円/楕円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円/楕円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円/楕円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線コネクタ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スライド番号プレースホルダ 5"/>
          <p:cNvSpPr>
            <a:spLocks noGrp="1"/>
          </p:cNvSpPr>
          <p:nvPr>
            <p:ph type="sldNum" sz="quarter" idx="12"/>
          </p:nvPr>
        </p:nvSpPr>
        <p:spPr bwMode="auto">
          <a:xfrm>
            <a:off x="1340616" y="4928702"/>
            <a:ext cx="609600" cy="517524"/>
          </a:xfrm>
        </p:spPr>
        <p:txBody>
          <a:bodyPr/>
          <a:lstStyle/>
          <a:p>
            <a:fld id="{83723E18-7A7B-45F0-9A2D-B5C7F024948D}" type="slidenum">
              <a:rPr kumimoji="1" lang="ja-JP" altLang="en-US" smtClean="0"/>
              <a:pPr/>
              <a:t>&lt;#&gt;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5" name="日付プレースホルダ 4"/>
          <p:cNvSpPr>
            <a:spLocks noGrp="1"/>
          </p:cNvSpPr>
          <p:nvPr>
            <p:ph type="dt" sz="half" idx="10"/>
          </p:nvPr>
        </p:nvSpPr>
        <p:spPr/>
        <p:txBody>
          <a:bodyPr/>
          <a:lstStyle/>
          <a:p>
            <a:fld id="{5FA5C382-0181-4EEC-A69B-A18B6008C7DC}" type="datetimeFigureOut">
              <a:rPr kumimoji="1" lang="ja-JP" altLang="en-US" smtClean="0"/>
              <a:pPr/>
              <a:t>2008/4/9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3723E18-7A7B-45F0-9A2D-B5C7F024948D}" type="slidenum">
              <a:rPr kumimoji="1" lang="ja-JP" altLang="en-US" smtClean="0"/>
              <a:pPr/>
              <a:t>&lt;#&gt;</a:t>
            </a:fld>
            <a:endParaRPr kumimoji="1" lang="ja-JP" altLang="en-US"/>
          </a:p>
        </p:txBody>
      </p:sp>
      <p:sp>
        <p:nvSpPr>
          <p:cNvPr id="9" name="コンテンツ プレースホルダ 8"/>
          <p:cNvSpPr>
            <a:spLocks noGrp="1"/>
          </p:cNvSpPr>
          <p:nvPr>
            <p:ph sz="quarter" idx="1"/>
          </p:nvPr>
        </p:nvSpPr>
        <p:spPr>
          <a:xfrm>
            <a:off x="457200" y="1600200"/>
            <a:ext cx="3657600" cy="4572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 10"/>
          <p:cNvSpPr>
            <a:spLocks noGrp="1"/>
          </p:cNvSpPr>
          <p:nvPr>
            <p:ph sz="quarter" idx="2"/>
          </p:nvPr>
        </p:nvSpPr>
        <p:spPr>
          <a:xfrm>
            <a:off x="4270248" y="1600200"/>
            <a:ext cx="3657600" cy="4572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7543800" cy="1143000"/>
          </a:xfrm>
        </p:spPr>
        <p:txBody>
          <a:bodyPr anchor="b"/>
          <a:lstStyle>
            <a:lvl1pPr>
              <a:defRPr/>
            </a:lvl1pPr>
          </a:lstStyle>
          <a:p>
            <a:r>
              <a:rPr kumimoji="0" lang="ja-JP" altLang="en-US" smtClean="0"/>
              <a:t>マスタ タイトルの書式設定</a:t>
            </a:r>
            <a:endParaRPr kumimoji="0" lang="en-US"/>
          </a:p>
        </p:txBody>
      </p:sp>
      <p:sp>
        <p:nvSpPr>
          <p:cNvPr id="7" name="日付プレースホルダ 6"/>
          <p:cNvSpPr>
            <a:spLocks noGrp="1"/>
          </p:cNvSpPr>
          <p:nvPr>
            <p:ph type="dt" sz="half" idx="10"/>
          </p:nvPr>
        </p:nvSpPr>
        <p:spPr/>
        <p:txBody>
          <a:bodyPr/>
          <a:lstStyle/>
          <a:p>
            <a:fld id="{5FA5C382-0181-4EEC-A69B-A18B6008C7DC}" type="datetimeFigureOut">
              <a:rPr kumimoji="1" lang="ja-JP" altLang="en-US" smtClean="0"/>
              <a:pPr/>
              <a:t>2008/4/9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83723E18-7A7B-45F0-9A2D-B5C7F024948D}" type="slidenum">
              <a:rPr kumimoji="1" lang="ja-JP" altLang="en-US" smtClean="0"/>
              <a:pPr/>
              <a:t>&lt;#&gt;</a:t>
            </a:fld>
            <a:endParaRPr kumimoji="1" lang="ja-JP" altLang="en-US"/>
          </a:p>
        </p:txBody>
      </p:sp>
      <p:sp>
        <p:nvSpPr>
          <p:cNvPr id="11" name="コンテンツ プレースホルダ 10"/>
          <p:cNvSpPr>
            <a:spLocks noGrp="1"/>
          </p:cNvSpPr>
          <p:nvPr>
            <p:ph sz="quarter" idx="2"/>
          </p:nvPr>
        </p:nvSpPr>
        <p:spPr>
          <a:xfrm>
            <a:off x="457200" y="2362200"/>
            <a:ext cx="3657600" cy="38862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 12"/>
          <p:cNvSpPr>
            <a:spLocks noGrp="1"/>
          </p:cNvSpPr>
          <p:nvPr>
            <p:ph sz="quarter" idx="4"/>
          </p:nvPr>
        </p:nvSpPr>
        <p:spPr>
          <a:xfrm>
            <a:off x="4371975" y="2362200"/>
            <a:ext cx="3657600" cy="38862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2" name="テキスト プレースホルダ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 テキストの書式設定</a:t>
            </a:r>
          </a:p>
        </p:txBody>
      </p:sp>
      <p:sp>
        <p:nvSpPr>
          <p:cNvPr id="14" name="テキスト プレースホルダ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 テキストの書式設定</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6" name="日付プレースホルダ 5"/>
          <p:cNvSpPr>
            <a:spLocks noGrp="1"/>
          </p:cNvSpPr>
          <p:nvPr>
            <p:ph type="dt" sz="half" idx="10"/>
          </p:nvPr>
        </p:nvSpPr>
        <p:spPr/>
        <p:txBody>
          <a:bodyPr rtlCol="0"/>
          <a:lstStyle/>
          <a:p>
            <a:fld id="{5FA5C382-0181-4EEC-A69B-A18B6008C7DC}" type="datetimeFigureOut">
              <a:rPr kumimoji="1" lang="ja-JP" altLang="en-US" smtClean="0"/>
              <a:pPr/>
              <a:t>2008/4/9</a:t>
            </a:fld>
            <a:endParaRPr kumimoji="1" lang="ja-JP" altLang="en-US"/>
          </a:p>
        </p:txBody>
      </p:sp>
      <p:sp>
        <p:nvSpPr>
          <p:cNvPr id="7" name="スライド番号プレースホルダ 6"/>
          <p:cNvSpPr>
            <a:spLocks noGrp="1"/>
          </p:cNvSpPr>
          <p:nvPr>
            <p:ph type="sldNum" sz="quarter" idx="11"/>
          </p:nvPr>
        </p:nvSpPr>
        <p:spPr/>
        <p:txBody>
          <a:bodyPr rtlCol="0"/>
          <a:lstStyle/>
          <a:p>
            <a:fld id="{83723E18-7A7B-45F0-9A2D-B5C7F024948D}" type="slidenum">
              <a:rPr kumimoji="1" lang="ja-JP" altLang="en-US" smtClean="0"/>
              <a:pPr/>
              <a:t>&lt;#&gt;</a:t>
            </a:fld>
            <a:endParaRPr kumimoji="1" lang="ja-JP" altLang="en-US"/>
          </a:p>
        </p:txBody>
      </p:sp>
      <p:sp>
        <p:nvSpPr>
          <p:cNvPr id="8" name="フッター プレースホルダ 7"/>
          <p:cNvSpPr>
            <a:spLocks noGrp="1"/>
          </p:cNvSpPr>
          <p:nvPr>
            <p:ph type="ftr" sz="quarter" idx="12"/>
          </p:nvPr>
        </p:nvSpPr>
        <p:spPr/>
        <p:txBody>
          <a:bodyPr rtlCol="0"/>
          <a:lstStyle/>
          <a:p>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5FA5C382-0181-4EEC-A69B-A18B6008C7DC}" type="datetimeFigureOut">
              <a:rPr kumimoji="1" lang="ja-JP" altLang="en-US" smtClean="0"/>
              <a:pPr/>
              <a:t>2008/4/9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83723E18-7A7B-45F0-9A2D-B5C7F024948D}"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Ref idx="1001">
        <a:schemeClr val="bg1"/>
      </p:bgRef>
    </p:bg>
    <p:spTree>
      <p:nvGrpSpPr>
        <p:cNvPr id="1" name=""/>
        <p:cNvGrpSpPr/>
        <p:nvPr/>
      </p:nvGrpSpPr>
      <p:grpSpPr>
        <a:xfrm>
          <a:off x="0" y="0"/>
          <a:ext cx="0" cy="0"/>
          <a:chOff x="0" y="0"/>
          <a:chExt cx="0" cy="0"/>
        </a:xfrm>
      </p:grpSpPr>
      <p:sp>
        <p:nvSpPr>
          <p:cNvPr id="10" name="直線コネクタ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タイトル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8" name="直線コネクタ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線コネクタ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線コネクタ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正方形/長方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円/楕円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コンテンツ プレースホルダ 17"/>
          <p:cNvSpPr>
            <a:spLocks noGrp="1"/>
          </p:cNvSpPr>
          <p:nvPr>
            <p:ph sz="quarter" idx="1"/>
          </p:nvPr>
        </p:nvSpPr>
        <p:spPr>
          <a:xfrm>
            <a:off x="304800" y="274320"/>
            <a:ext cx="5638800" cy="6327648"/>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1" name="日付プレースホルダ 20"/>
          <p:cNvSpPr>
            <a:spLocks noGrp="1"/>
          </p:cNvSpPr>
          <p:nvPr>
            <p:ph type="dt" sz="half" idx="14"/>
          </p:nvPr>
        </p:nvSpPr>
        <p:spPr/>
        <p:txBody>
          <a:bodyPr rtlCol="0"/>
          <a:lstStyle/>
          <a:p>
            <a:fld id="{5FA5C382-0181-4EEC-A69B-A18B6008C7DC}" type="datetimeFigureOut">
              <a:rPr kumimoji="1" lang="ja-JP" altLang="en-US" smtClean="0"/>
              <a:pPr/>
              <a:t>2008/4/9</a:t>
            </a:fld>
            <a:endParaRPr kumimoji="1" lang="ja-JP" altLang="en-US"/>
          </a:p>
        </p:txBody>
      </p:sp>
      <p:sp>
        <p:nvSpPr>
          <p:cNvPr id="22" name="スライド番号プレースホルダ 21"/>
          <p:cNvSpPr>
            <a:spLocks noGrp="1"/>
          </p:cNvSpPr>
          <p:nvPr>
            <p:ph type="sldNum" sz="quarter" idx="15"/>
          </p:nvPr>
        </p:nvSpPr>
        <p:spPr/>
        <p:txBody>
          <a:bodyPr rtlCol="0"/>
          <a:lstStyle/>
          <a:p>
            <a:fld id="{83723E18-7A7B-45F0-9A2D-B5C7F024948D}" type="slidenum">
              <a:rPr kumimoji="1" lang="ja-JP" altLang="en-US" smtClean="0"/>
              <a:pPr/>
              <a:t>&lt;#&gt;</a:t>
            </a:fld>
            <a:endParaRPr kumimoji="1" lang="ja-JP" altLang="en-US"/>
          </a:p>
        </p:txBody>
      </p:sp>
      <p:sp>
        <p:nvSpPr>
          <p:cNvPr id="23" name="フッター プレースホルダ 22"/>
          <p:cNvSpPr>
            <a:spLocks noGrp="1"/>
          </p:cNvSpPr>
          <p:nvPr>
            <p:ph type="ftr" sz="quarter" idx="16"/>
          </p:nvPr>
        </p:nvSpPr>
        <p:spPr/>
        <p:txBody>
          <a:bodyPr rtlCol="0"/>
          <a:lstStyle/>
          <a:p>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直線コネクタ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円/楕円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タイトル 1"/>
          <p:cNvSpPr>
            <a:spLocks noGrp="1"/>
          </p:cNvSpPr>
          <p:nvPr>
            <p:ph type="title"/>
          </p:nvPr>
        </p:nvSpPr>
        <p:spPr>
          <a:xfrm rot="5400000">
            <a:off x="3350133" y="3200400"/>
            <a:ext cx="6309360" cy="457200"/>
          </a:xfrm>
        </p:spPr>
        <p:txBody>
          <a:bodyPr anchor="b"/>
          <a:lstStyle>
            <a:lvl1pPr algn="l">
              <a:buNone/>
              <a:defRPr sz="2000" b="1"/>
            </a:lvl1pPr>
          </a:lstStyle>
          <a:p>
            <a:r>
              <a:rPr kumimoji="0" lang="ja-JP" altLang="en-US" smtClean="0"/>
              <a:t>マスタ タイトルの書式設定</a:t>
            </a:r>
            <a:endParaRPr kumimoji="0" lang="en-US"/>
          </a:p>
        </p:txBody>
      </p:sp>
      <p:sp>
        <p:nvSpPr>
          <p:cNvPr id="3" name="図プレースホルダ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ja-JP" altLang="en-US" smtClean="0"/>
              <a:t>アイコンをクリックして図を追加</a:t>
            </a:r>
            <a:endParaRPr kumimoji="0" lang="en-US" dirty="0"/>
          </a:p>
        </p:txBody>
      </p:sp>
      <p:sp>
        <p:nvSpPr>
          <p:cNvPr id="4" name="テキスト プレースホルダ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
        <p:nvSpPr>
          <p:cNvPr id="10" name="直線コネクタ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正方形/長方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線コネクタ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線コネクタ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線コネクタ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付プレースホルダ 16"/>
          <p:cNvSpPr>
            <a:spLocks noGrp="1"/>
          </p:cNvSpPr>
          <p:nvPr>
            <p:ph type="dt" sz="half" idx="10"/>
          </p:nvPr>
        </p:nvSpPr>
        <p:spPr/>
        <p:txBody>
          <a:bodyPr rtlCol="0"/>
          <a:lstStyle/>
          <a:p>
            <a:fld id="{5FA5C382-0181-4EEC-A69B-A18B6008C7DC}" type="datetimeFigureOut">
              <a:rPr kumimoji="1" lang="ja-JP" altLang="en-US" smtClean="0"/>
              <a:pPr/>
              <a:t>2008/4/9</a:t>
            </a:fld>
            <a:endParaRPr kumimoji="1" lang="ja-JP" altLang="en-US"/>
          </a:p>
        </p:txBody>
      </p:sp>
      <p:sp>
        <p:nvSpPr>
          <p:cNvPr id="18" name="スライド番号プレースホルダ 17"/>
          <p:cNvSpPr>
            <a:spLocks noGrp="1"/>
          </p:cNvSpPr>
          <p:nvPr>
            <p:ph type="sldNum" sz="quarter" idx="11"/>
          </p:nvPr>
        </p:nvSpPr>
        <p:spPr/>
        <p:txBody>
          <a:bodyPr rtlCol="0"/>
          <a:lstStyle/>
          <a:p>
            <a:fld id="{83723E18-7A7B-45F0-9A2D-B5C7F024948D}" type="slidenum">
              <a:rPr kumimoji="1" lang="ja-JP" altLang="en-US" smtClean="0"/>
              <a:pPr/>
              <a:t>&lt;#&gt;</a:t>
            </a:fld>
            <a:endParaRPr kumimoji="1" lang="ja-JP" altLang="en-US"/>
          </a:p>
        </p:txBody>
      </p:sp>
      <p:sp>
        <p:nvSpPr>
          <p:cNvPr id="21" name="フッター プレースホルダ 20"/>
          <p:cNvSpPr>
            <a:spLocks noGrp="1"/>
          </p:cNvSpPr>
          <p:nvPr>
            <p:ph type="ftr" sz="quarter" idx="12"/>
          </p:nvPr>
        </p:nvSpPr>
        <p:spPr/>
        <p:txBody>
          <a:bodyPr rtlCol="0"/>
          <a:lstStyle/>
          <a:p>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線コネクタ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タイトル プレースホルダ 21"/>
          <p:cNvSpPr>
            <a:spLocks noGrp="1"/>
          </p:cNvSpPr>
          <p:nvPr>
            <p:ph type="title"/>
          </p:nvPr>
        </p:nvSpPr>
        <p:spPr>
          <a:xfrm>
            <a:off x="457200" y="274638"/>
            <a:ext cx="7467600" cy="1143000"/>
          </a:xfrm>
          <a:prstGeom prst="rect">
            <a:avLst/>
          </a:prstGeom>
        </p:spPr>
        <p:txBody>
          <a:bodyPr vert="horz" anchor="b">
            <a:normAutofit/>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FA5C382-0181-4EEC-A69B-A18B6008C7DC}" type="datetimeFigureOut">
              <a:rPr kumimoji="1" lang="ja-JP" altLang="en-US" smtClean="0"/>
              <a:pPr/>
              <a:t>2008/4/9</a:t>
            </a:fld>
            <a:endParaRPr kumimoji="1" lang="ja-JP" altLang="en-US"/>
          </a:p>
        </p:txBody>
      </p:sp>
      <p:sp>
        <p:nvSpPr>
          <p:cNvPr id="3" name="フッター プレースホルダ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kumimoji="1" lang="ja-JP" altLang="en-US"/>
          </a:p>
        </p:txBody>
      </p:sp>
      <p:sp>
        <p:nvSpPr>
          <p:cNvPr id="7" name="直線コネクタ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線コネクタ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正方形/長方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円/楕円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スライド番号プレースホルダ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3723E18-7A7B-45F0-9A2D-B5C7F024948D}"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1"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image" Target="../media/image5.png"/><Relationship Id="rId7" Type="http://schemas.openxmlformats.org/officeDocument/2006/relationships/diagramColors" Target="../diagrams/colors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1.xml"/><Relationship Id="rId11" Type="http://schemas.openxmlformats.org/officeDocument/2006/relationships/diagramColors" Target="../diagrams/colors2.xml"/><Relationship Id="rId5" Type="http://schemas.openxmlformats.org/officeDocument/2006/relationships/diagramLayout" Target="../diagrams/layout1.xml"/><Relationship Id="rId10" Type="http://schemas.openxmlformats.org/officeDocument/2006/relationships/diagramQuickStyle" Target="../diagrams/quickStyle2.xml"/><Relationship Id="rId4" Type="http://schemas.openxmlformats.org/officeDocument/2006/relationships/diagramData" Target="../diagrams/data1.xml"/><Relationship Id="rId9"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8" Type="http://schemas.openxmlformats.org/officeDocument/2006/relationships/diagramQuickStyle" Target="../diagrams/quickStyle3.xml"/><Relationship Id="rId13" Type="http://schemas.openxmlformats.org/officeDocument/2006/relationships/diagramColors" Target="../diagrams/colors4.xml"/><Relationship Id="rId3" Type="http://schemas.openxmlformats.org/officeDocument/2006/relationships/image" Target="../media/image5.png"/><Relationship Id="rId7" Type="http://schemas.openxmlformats.org/officeDocument/2006/relationships/diagramLayout" Target="../diagrams/layout3.xml"/><Relationship Id="rId12" Type="http://schemas.openxmlformats.org/officeDocument/2006/relationships/diagramQuickStyle" Target="../diagrams/quickStyle4.xml"/><Relationship Id="rId17" Type="http://schemas.openxmlformats.org/officeDocument/2006/relationships/diagramColors" Target="../diagrams/colors5.xml"/><Relationship Id="rId2" Type="http://schemas.openxmlformats.org/officeDocument/2006/relationships/notesSlide" Target="../notesSlides/notesSlide6.xml"/><Relationship Id="rId16" Type="http://schemas.openxmlformats.org/officeDocument/2006/relationships/diagramQuickStyle" Target="../diagrams/quickStyle5.xml"/><Relationship Id="rId1" Type="http://schemas.openxmlformats.org/officeDocument/2006/relationships/slideLayout" Target="../slideLayouts/slideLayout2.xml"/><Relationship Id="rId6" Type="http://schemas.openxmlformats.org/officeDocument/2006/relationships/diagramData" Target="../diagrams/data3.xml"/><Relationship Id="rId11" Type="http://schemas.openxmlformats.org/officeDocument/2006/relationships/diagramLayout" Target="../diagrams/layout4.xml"/><Relationship Id="rId5" Type="http://schemas.openxmlformats.org/officeDocument/2006/relationships/image" Target="../media/image7.png"/><Relationship Id="rId15" Type="http://schemas.openxmlformats.org/officeDocument/2006/relationships/diagramLayout" Target="../diagrams/layout5.xml"/><Relationship Id="rId10" Type="http://schemas.openxmlformats.org/officeDocument/2006/relationships/diagramData" Target="../diagrams/data4.xml"/><Relationship Id="rId4" Type="http://schemas.openxmlformats.org/officeDocument/2006/relationships/image" Target="../media/image6.png"/><Relationship Id="rId9" Type="http://schemas.openxmlformats.org/officeDocument/2006/relationships/diagramColors" Target="../diagrams/colors3.xml"/><Relationship Id="rId14" Type="http://schemas.openxmlformats.org/officeDocument/2006/relationships/diagramData" Target="../diagrams/data5.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diagramQuickStyle" Target="../diagrams/quickStyle6.xml"/><Relationship Id="rId13" Type="http://schemas.openxmlformats.org/officeDocument/2006/relationships/diagramQuickStyle" Target="../diagrams/quickStyle7.xml"/><Relationship Id="rId3" Type="http://schemas.openxmlformats.org/officeDocument/2006/relationships/image" Target="../media/image9.png"/><Relationship Id="rId7" Type="http://schemas.openxmlformats.org/officeDocument/2006/relationships/diagramLayout" Target="../diagrams/layout6.xml"/><Relationship Id="rId12" Type="http://schemas.openxmlformats.org/officeDocument/2006/relationships/diagramLayout" Target="../diagrams/layout7.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Data" Target="../diagrams/data6.xml"/><Relationship Id="rId11" Type="http://schemas.openxmlformats.org/officeDocument/2006/relationships/diagramData" Target="../diagrams/data7.xml"/><Relationship Id="rId5" Type="http://schemas.openxmlformats.org/officeDocument/2006/relationships/image" Target="../media/image7.png"/><Relationship Id="rId10" Type="http://schemas.openxmlformats.org/officeDocument/2006/relationships/image" Target="../media/image10.png"/><Relationship Id="rId4" Type="http://schemas.openxmlformats.org/officeDocument/2006/relationships/image" Target="../media/image6.png"/><Relationship Id="rId9" Type="http://schemas.openxmlformats.org/officeDocument/2006/relationships/diagramColors" Target="../diagrams/colors6.xml"/><Relationship Id="rId14" Type="http://schemas.openxmlformats.org/officeDocument/2006/relationships/diagramColors" Target="../diagrams/colors7.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000232" y="928670"/>
            <a:ext cx="6457968" cy="2928958"/>
          </a:xfrm>
        </p:spPr>
        <p:txBody>
          <a:bodyPr>
            <a:normAutofit/>
          </a:bodyPr>
          <a:lstStyle/>
          <a:p>
            <a:r>
              <a:rPr kumimoji="1" lang="ja-JP" altLang="en-US" sz="6000" b="0" dirty="0" smtClean="0">
                <a:latin typeface="HG創英ﾌﾟﾚｾﾞﾝｽEB" pitchFamily="17" charset="-128"/>
                <a:ea typeface="HG創英ﾌﾟﾚｾﾞﾝｽEB" pitchFamily="17" charset="-128"/>
              </a:rPr>
              <a:t>模擬裁判２００８</a:t>
            </a:r>
            <a:r>
              <a:rPr kumimoji="1" lang="en-US" altLang="ja-JP" b="0" dirty="0" smtClean="0">
                <a:latin typeface="HG創英ﾌﾟﾚｾﾞﾝｽEB" pitchFamily="17" charset="-128"/>
                <a:ea typeface="HG創英ﾌﾟﾚｾﾞﾝｽEB" pitchFamily="17" charset="-128"/>
              </a:rPr>
              <a:t/>
            </a:r>
            <a:br>
              <a:rPr kumimoji="1" lang="en-US" altLang="ja-JP" b="0" dirty="0" smtClean="0">
                <a:latin typeface="HG創英ﾌﾟﾚｾﾞﾝｽEB" pitchFamily="17" charset="-128"/>
                <a:ea typeface="HG創英ﾌﾟﾚｾﾞﾝｽEB" pitchFamily="17" charset="-128"/>
              </a:rPr>
            </a:br>
            <a:r>
              <a:rPr lang="ja-JP" altLang="en-US" b="0" dirty="0" smtClean="0">
                <a:latin typeface="HG創英ﾌﾟﾚｾﾞﾝｽEB" pitchFamily="17" charset="-128"/>
                <a:ea typeface="HG創英ﾌﾟﾚｾﾞﾝｽEB" pitchFamily="17" charset="-128"/>
              </a:rPr>
              <a:t>～ウルトラマンは正義か？～</a:t>
            </a:r>
            <a:r>
              <a:rPr lang="en-US" altLang="ja-JP" dirty="0" smtClean="0"/>
              <a:t/>
            </a:r>
            <a:br>
              <a:rPr lang="en-US" altLang="ja-JP" dirty="0" smtClean="0"/>
            </a:br>
            <a:endParaRPr kumimoji="1" lang="ja-JP" altLang="en-US" dirty="0"/>
          </a:p>
        </p:txBody>
      </p:sp>
      <p:sp>
        <p:nvSpPr>
          <p:cNvPr id="3" name="サブタイトル 2"/>
          <p:cNvSpPr>
            <a:spLocks noGrp="1"/>
          </p:cNvSpPr>
          <p:nvPr>
            <p:ph type="subTitle" idx="1"/>
          </p:nvPr>
        </p:nvSpPr>
        <p:spPr>
          <a:xfrm>
            <a:off x="3286116" y="3929066"/>
            <a:ext cx="2857520" cy="928694"/>
          </a:xfrm>
        </p:spPr>
        <p:txBody>
          <a:bodyPr/>
          <a:lstStyle/>
          <a:p>
            <a:r>
              <a:rPr lang="ja-JP" altLang="en-US" sz="4000" dirty="0" smtClean="0">
                <a:ea typeface="ＤＦ特太ゴシック体" pitchFamily="1" charset="-128"/>
              </a:rPr>
              <a:t>事件の概要</a:t>
            </a:r>
            <a:endParaRPr kumimoji="1" lang="ja-JP" altLang="en-US" sz="4000" dirty="0">
              <a:ea typeface="ＤＦ特太ゴシック体" pitchFamily="1"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6000" b="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a typeface="ＤＦ平成明朝体W7" pitchFamily="1" charset="-128"/>
              </a:rPr>
              <a:t>５．事件の争点</a:t>
            </a:r>
            <a:endParaRPr kumimoji="1" lang="ja-JP" altLang="en-US" sz="6000" dirty="0"/>
          </a:p>
        </p:txBody>
      </p:sp>
      <p:sp>
        <p:nvSpPr>
          <p:cNvPr id="3" name="コンテンツ プレースホルダ 2"/>
          <p:cNvSpPr>
            <a:spLocks noGrp="1"/>
          </p:cNvSpPr>
          <p:nvPr>
            <p:ph sz="quarter" idx="1"/>
          </p:nvPr>
        </p:nvSpPr>
        <p:spPr/>
        <p:txBody>
          <a:bodyPr/>
          <a:lstStyle/>
          <a:p>
            <a:pPr>
              <a:buNone/>
            </a:pPr>
            <a:r>
              <a:rPr kumimoji="1" lang="ja-JP" altLang="en-US" dirty="0" smtClean="0"/>
              <a:t>・</a:t>
            </a:r>
            <a:r>
              <a:rPr kumimoji="1" lang="ja-JP" altLang="en-US" sz="3600" u="sng" dirty="0" smtClean="0">
                <a:solidFill>
                  <a:srgbClr val="FF0000"/>
                </a:solidFill>
              </a:rPr>
              <a:t>ウルトラマンは美留野桜菜に対して損害賠償責任を負うのか？</a:t>
            </a:r>
            <a:endParaRPr kumimoji="1" lang="en-US" altLang="ja-JP" sz="3600" u="sng" dirty="0" smtClean="0">
              <a:solidFill>
                <a:srgbClr val="FF0000"/>
              </a:solidFill>
            </a:endParaRPr>
          </a:p>
          <a:p>
            <a:pPr>
              <a:buNone/>
            </a:pPr>
            <a:endParaRPr kumimoji="1" lang="en-US" altLang="ja-JP" sz="3600" dirty="0" smtClean="0"/>
          </a:p>
          <a:p>
            <a:pPr>
              <a:buNone/>
            </a:pPr>
            <a:r>
              <a:rPr lang="ja-JP" altLang="en-US" sz="3600" dirty="0" smtClean="0"/>
              <a:t>・ウルトラマンの行為は</a:t>
            </a:r>
            <a:r>
              <a:rPr lang="ja-JP" altLang="en-US" sz="3600" u="sng" dirty="0" smtClean="0">
                <a:solidFill>
                  <a:srgbClr val="FF0000"/>
                </a:solidFill>
                <a:ea typeface="ＤＦ特太ゴシック体" pitchFamily="1" charset="-128"/>
              </a:rPr>
              <a:t>不法行為</a:t>
            </a:r>
            <a:r>
              <a:rPr lang="en-US" altLang="ja-JP" sz="2800" dirty="0" smtClean="0"/>
              <a:t>(</a:t>
            </a:r>
            <a:r>
              <a:rPr lang="ja-JP" altLang="en-US" sz="2800" dirty="0" smtClean="0"/>
              <a:t>民法</a:t>
            </a:r>
            <a:r>
              <a:rPr lang="en-US" altLang="ja-JP" sz="2800" dirty="0" smtClean="0"/>
              <a:t>709</a:t>
            </a:r>
            <a:r>
              <a:rPr lang="ja-JP" altLang="en-US" sz="2800" dirty="0" smtClean="0"/>
              <a:t>条</a:t>
            </a:r>
            <a:r>
              <a:rPr lang="en-US" altLang="ja-JP" sz="2800" dirty="0" smtClean="0"/>
              <a:t>)</a:t>
            </a:r>
            <a:r>
              <a:rPr lang="ja-JP" altLang="en-US" sz="3600" dirty="0" smtClean="0"/>
              <a:t>にあたるか？</a:t>
            </a:r>
            <a:endParaRPr lang="en-US" altLang="ja-JP" sz="3600" dirty="0" smtClean="0"/>
          </a:p>
          <a:p>
            <a:pPr>
              <a:buNone/>
            </a:pPr>
            <a:r>
              <a:rPr lang="ja-JP" altLang="en-US" sz="3600" dirty="0" smtClean="0"/>
              <a:t>・ウルトラマンに緊急避難</a:t>
            </a:r>
            <a:r>
              <a:rPr lang="en-US" altLang="ja-JP" sz="2800" dirty="0" smtClean="0"/>
              <a:t>(</a:t>
            </a:r>
            <a:r>
              <a:rPr lang="ja-JP" altLang="en-US" sz="2800" dirty="0" smtClean="0"/>
              <a:t>民法</a:t>
            </a:r>
            <a:r>
              <a:rPr lang="en-US" altLang="ja-JP" sz="2800" dirty="0" smtClean="0"/>
              <a:t>720</a:t>
            </a:r>
            <a:r>
              <a:rPr lang="ja-JP" altLang="en-US" sz="2800" dirty="0" smtClean="0"/>
              <a:t>条</a:t>
            </a:r>
            <a:r>
              <a:rPr lang="en-US" altLang="ja-JP" sz="2800" dirty="0" smtClean="0"/>
              <a:t>2</a:t>
            </a:r>
            <a:r>
              <a:rPr lang="ja-JP" altLang="en-US" sz="2800" dirty="0" smtClean="0"/>
              <a:t>項</a:t>
            </a:r>
            <a:r>
              <a:rPr lang="en-US" altLang="ja-JP" sz="2800" dirty="0" smtClean="0"/>
              <a:t>)</a:t>
            </a:r>
            <a:r>
              <a:rPr lang="ja-JP" altLang="en-US" sz="3600" dirty="0" smtClean="0"/>
              <a:t>は成立するのか？</a:t>
            </a:r>
            <a:endParaRPr lang="en-US" altLang="ja-JP" sz="3600" dirty="0" smtClean="0"/>
          </a:p>
        </p:txBody>
      </p:sp>
      <p:sp>
        <p:nvSpPr>
          <p:cNvPr id="4" name="下矢印 3"/>
          <p:cNvSpPr/>
          <p:nvPr/>
        </p:nvSpPr>
        <p:spPr>
          <a:xfrm>
            <a:off x="3214678" y="2786058"/>
            <a:ext cx="1428760" cy="6429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7" name="Picture 3" descr="C:\Users\内山　智敬\AppData\Local\Microsoft\Windows\Temporary Internet Files\Content.IE5\1M7NWSHG\MMj02237360000[1].gif"/>
          <p:cNvPicPr>
            <a:picLocks noChangeAspect="1" noChangeArrowheads="1" noCrop="1"/>
          </p:cNvPicPr>
          <p:nvPr/>
        </p:nvPicPr>
        <p:blipFill>
          <a:blip r:embed="rId3"/>
          <a:srcRect/>
          <a:stretch>
            <a:fillRect/>
          </a:stretch>
        </p:blipFill>
        <p:spPr bwMode="auto">
          <a:xfrm>
            <a:off x="5857852" y="5027146"/>
            <a:ext cx="3286148" cy="183085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4"/>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4"/>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9" presetClass="entr" presetSubtype="0" accel="10000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500" fill="hold"/>
                                        <p:tgtEl>
                                          <p:spTgt spid="3">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3">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3">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9" presetClass="entr" presetSubtype="0" accel="10000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500" fill="hold"/>
                                        <p:tgtEl>
                                          <p:spTgt spid="3">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2" dur="500" fill="hold"/>
                                        <p:tgtEl>
                                          <p:spTgt spid="3">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3" dur="500" fill="hold"/>
                                        <p:tgtEl>
                                          <p:spTgt spid="3">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34"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6000" b="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a typeface="ＤＦ平成明朝体W7" pitchFamily="1" charset="-128"/>
              </a:rPr>
              <a:t>５．事件の争点</a:t>
            </a:r>
            <a:endParaRPr kumimoji="1" lang="ja-JP" altLang="en-US" sz="6000" dirty="0"/>
          </a:p>
        </p:txBody>
      </p:sp>
      <p:sp>
        <p:nvSpPr>
          <p:cNvPr id="3" name="コンテンツ プレースホルダ 2"/>
          <p:cNvSpPr>
            <a:spLocks noGrp="1"/>
          </p:cNvSpPr>
          <p:nvPr>
            <p:ph sz="quarter" idx="1"/>
          </p:nvPr>
        </p:nvSpPr>
        <p:spPr/>
        <p:txBody>
          <a:bodyPr/>
          <a:lstStyle/>
          <a:p>
            <a:r>
              <a:rPr kumimoji="1" lang="ja-JP" altLang="en-US" sz="2800" dirty="0" smtClean="0">
                <a:latin typeface="HGP創英角ﾎﾟｯﾌﾟ体" pitchFamily="50" charset="-128"/>
                <a:ea typeface="HGP創英角ﾎﾟｯﾌﾟ体" pitchFamily="50" charset="-128"/>
              </a:rPr>
              <a:t>不法行為とは？</a:t>
            </a:r>
            <a:endParaRPr kumimoji="1" lang="en-US" altLang="ja-JP" sz="2800" dirty="0" smtClean="0">
              <a:latin typeface="HGP創英角ﾎﾟｯﾌﾟ体" pitchFamily="50" charset="-128"/>
              <a:ea typeface="HGP創英角ﾎﾟｯﾌﾟ体" pitchFamily="50" charset="-128"/>
            </a:endParaRPr>
          </a:p>
          <a:p>
            <a:pPr>
              <a:buNone/>
            </a:pPr>
            <a:r>
              <a:rPr kumimoji="1" lang="ja-JP" altLang="en-US" dirty="0" smtClean="0"/>
              <a:t>　・</a:t>
            </a:r>
            <a:r>
              <a:rPr kumimoji="1" lang="ja-JP" altLang="en-US" sz="2800" dirty="0" smtClean="0"/>
              <a:t>故意</a:t>
            </a:r>
            <a:r>
              <a:rPr kumimoji="1" lang="en-US" altLang="ja-JP" sz="2800" dirty="0" smtClean="0"/>
              <a:t>｢</a:t>
            </a:r>
            <a:r>
              <a:rPr kumimoji="1" lang="ja-JP" altLang="en-US" sz="2800" dirty="0" smtClean="0"/>
              <a:t>わざと</a:t>
            </a:r>
            <a:r>
              <a:rPr kumimoji="1" lang="en-US" altLang="ja-JP" sz="2800" dirty="0" smtClean="0"/>
              <a:t>｣</a:t>
            </a:r>
            <a:r>
              <a:rPr lang="ja-JP" altLang="en-US" sz="2800" dirty="0" smtClean="0"/>
              <a:t>または過失</a:t>
            </a:r>
            <a:r>
              <a:rPr lang="en-US" altLang="ja-JP" sz="2800" dirty="0" smtClean="0"/>
              <a:t>｢</a:t>
            </a:r>
            <a:r>
              <a:rPr lang="ja-JP" altLang="en-US" sz="2800" dirty="0" smtClean="0"/>
              <a:t>うっかりと</a:t>
            </a:r>
            <a:r>
              <a:rPr lang="en-US" altLang="ja-JP" sz="2800" dirty="0" smtClean="0"/>
              <a:t>｣</a:t>
            </a:r>
            <a:r>
              <a:rPr lang="ja-JP" altLang="en-US" sz="2800" dirty="0" smtClean="0"/>
              <a:t>他人を怪我させたり，死亡させたり，他人の物を壊すこと</a:t>
            </a:r>
            <a:endParaRPr lang="en-US" altLang="ja-JP" sz="2800" dirty="0" smtClean="0"/>
          </a:p>
          <a:p>
            <a:pPr>
              <a:buNone/>
            </a:pPr>
            <a:r>
              <a:rPr lang="ja-JP" altLang="en-US" sz="2800" dirty="0" smtClean="0"/>
              <a:t>　・加害者は，被害者に対して損害を賠償する責任を負う</a:t>
            </a:r>
            <a:endParaRPr kumimoji="1" lang="ja-JP" altLang="en-US" sz="2800" dirty="0"/>
          </a:p>
        </p:txBody>
      </p:sp>
      <p:pic>
        <p:nvPicPr>
          <p:cNvPr id="2050" name="Picture 2" descr="C:\Users\内山　智敬\AppData\Local\Microsoft\Windows\Temporary Internet Files\Content.IE5\Z23Z1ISH\MMj02840960000[1].gif"/>
          <p:cNvPicPr>
            <a:picLocks noChangeAspect="1" noChangeArrowheads="1" noCrop="1"/>
          </p:cNvPicPr>
          <p:nvPr/>
        </p:nvPicPr>
        <p:blipFill>
          <a:blip r:embed="rId3"/>
          <a:srcRect/>
          <a:stretch>
            <a:fillRect/>
          </a:stretch>
        </p:blipFill>
        <p:spPr bwMode="auto">
          <a:xfrm>
            <a:off x="5357818" y="4071942"/>
            <a:ext cx="2928958" cy="245141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3">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3">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9" presetClass="entr" presetSubtype="0" accel="10000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500" fill="hold"/>
                                        <p:tgtEl>
                                          <p:spTgt spid="3">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3">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3">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6000" b="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a typeface="ＤＦ平成明朝体W7" pitchFamily="1" charset="-128"/>
              </a:rPr>
              <a:t>５．事件の争点</a:t>
            </a:r>
            <a:endParaRPr kumimoji="1" lang="ja-JP" altLang="en-US" sz="6000" dirty="0"/>
          </a:p>
        </p:txBody>
      </p:sp>
      <p:sp>
        <p:nvSpPr>
          <p:cNvPr id="3" name="コンテンツ プレースホルダ 2"/>
          <p:cNvSpPr>
            <a:spLocks noGrp="1"/>
          </p:cNvSpPr>
          <p:nvPr>
            <p:ph sz="quarter" idx="1"/>
          </p:nvPr>
        </p:nvSpPr>
        <p:spPr/>
        <p:txBody>
          <a:bodyPr/>
          <a:lstStyle/>
          <a:p>
            <a:r>
              <a:rPr kumimoji="1" lang="ja-JP" altLang="en-US" sz="2800" dirty="0" smtClean="0">
                <a:latin typeface="HGP創英角ﾎﾟｯﾌﾟ体" pitchFamily="50" charset="-128"/>
                <a:ea typeface="HGP創英角ﾎﾟｯﾌﾟ体" pitchFamily="50" charset="-128"/>
              </a:rPr>
              <a:t>条文の規定では</a:t>
            </a:r>
            <a:r>
              <a:rPr kumimoji="1" lang="en-US" altLang="ja-JP" sz="2800" dirty="0" smtClean="0">
                <a:latin typeface="HGP創英角ﾎﾟｯﾌﾟ体" pitchFamily="50" charset="-128"/>
                <a:ea typeface="HGP創英角ﾎﾟｯﾌﾟ体" pitchFamily="50" charset="-128"/>
              </a:rPr>
              <a:t>…</a:t>
            </a:r>
            <a:r>
              <a:rPr kumimoji="1" lang="ja-JP" altLang="en-US" sz="2800" dirty="0" smtClean="0">
                <a:latin typeface="HGP創英角ﾎﾟｯﾌﾟ体" pitchFamily="50" charset="-128"/>
                <a:ea typeface="HGP創英角ﾎﾟｯﾌﾟ体" pitchFamily="50" charset="-128"/>
              </a:rPr>
              <a:t>？</a:t>
            </a:r>
            <a:endParaRPr kumimoji="1" lang="en-US" altLang="ja-JP" sz="2800" dirty="0" smtClean="0">
              <a:latin typeface="HGP創英角ﾎﾟｯﾌﾟ体" pitchFamily="50" charset="-128"/>
              <a:ea typeface="HGP創英角ﾎﾟｯﾌﾟ体" pitchFamily="50" charset="-128"/>
            </a:endParaRPr>
          </a:p>
          <a:p>
            <a:pPr>
              <a:buNone/>
            </a:pPr>
            <a:r>
              <a:rPr kumimoji="1" lang="ja-JP" altLang="en-US" dirty="0" smtClean="0"/>
              <a:t>　</a:t>
            </a:r>
            <a:endParaRPr kumimoji="1" lang="en-US" altLang="ja-JP" dirty="0" smtClean="0"/>
          </a:p>
          <a:p>
            <a:r>
              <a:rPr kumimoji="1" lang="ja-JP" altLang="en-US" sz="2800" dirty="0" smtClean="0"/>
              <a:t>　民法</a:t>
            </a:r>
            <a:r>
              <a:rPr kumimoji="1" lang="en-US" altLang="ja-JP" sz="2800" dirty="0" smtClean="0"/>
              <a:t>709</a:t>
            </a:r>
            <a:r>
              <a:rPr kumimoji="1" lang="ja-JP" altLang="en-US" sz="2800" dirty="0" smtClean="0"/>
              <a:t>条　</a:t>
            </a:r>
            <a:r>
              <a:rPr lang="en-US" altLang="ja-JP" sz="2800" dirty="0" smtClean="0"/>
              <a:t> (</a:t>
            </a:r>
            <a:r>
              <a:rPr lang="ja-JP" altLang="en-US" sz="2800" dirty="0" smtClean="0"/>
              <a:t>不法行為による損害賠償</a:t>
            </a:r>
            <a:r>
              <a:rPr lang="en-US" altLang="ja-JP" sz="2800" dirty="0" smtClean="0"/>
              <a:t>)</a:t>
            </a:r>
            <a:endParaRPr lang="ja-JP" altLang="en-US" sz="2800" dirty="0" smtClean="0"/>
          </a:p>
          <a:p>
            <a:r>
              <a:rPr lang="ja-JP" altLang="en-US" sz="2800" dirty="0" smtClean="0"/>
              <a:t>　</a:t>
            </a:r>
            <a:r>
              <a:rPr lang="ja-JP" altLang="en-US" sz="4000" u="sng" dirty="0" smtClean="0">
                <a:solidFill>
                  <a:srgbClr val="FF0000"/>
                </a:solidFill>
                <a:ea typeface="ＤＨＰ行書体" pitchFamily="2" charset="-128"/>
              </a:rPr>
              <a:t>故意又は過失</a:t>
            </a:r>
            <a:r>
              <a:rPr lang="ja-JP" altLang="en-US" sz="4000" dirty="0" smtClean="0">
                <a:ea typeface="ＤＨＰ行書体" pitchFamily="2" charset="-128"/>
              </a:rPr>
              <a:t>によって</a:t>
            </a:r>
            <a:r>
              <a:rPr lang="ja-JP" altLang="en-US" sz="4000" u="sng" dirty="0" smtClean="0">
                <a:solidFill>
                  <a:srgbClr val="FF0000"/>
                </a:solidFill>
                <a:ea typeface="ＤＨＰ行書体" pitchFamily="2" charset="-128"/>
              </a:rPr>
              <a:t>他人の権利又は法律上保護される利益を侵害</a:t>
            </a:r>
            <a:r>
              <a:rPr lang="ja-JP" altLang="en-US" sz="4000" dirty="0" smtClean="0">
                <a:ea typeface="ＤＨＰ行書体" pitchFamily="2" charset="-128"/>
              </a:rPr>
              <a:t>した者は、これによって生じた</a:t>
            </a:r>
            <a:r>
              <a:rPr lang="ja-JP" altLang="en-US" sz="4000" u="sng" dirty="0" smtClean="0">
                <a:solidFill>
                  <a:srgbClr val="FF0000"/>
                </a:solidFill>
                <a:ea typeface="ＤＨＰ行書体" pitchFamily="2" charset="-128"/>
              </a:rPr>
              <a:t>損害を賠償する</a:t>
            </a:r>
            <a:r>
              <a:rPr lang="ja-JP" altLang="en-US" sz="4000" dirty="0" smtClean="0">
                <a:ea typeface="ＤＨＰ行書体" pitchFamily="2" charset="-128"/>
              </a:rPr>
              <a:t>責任を負う。</a:t>
            </a:r>
            <a:endParaRPr kumimoji="1" lang="ja-JP" altLang="en-US" sz="4000" dirty="0">
              <a:ea typeface="ＤＨＰ行書体" pitchFamily="2"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3">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3">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9" presetClass="entr" presetSubtype="0" accel="10000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500" fill="hold"/>
                                        <p:tgtEl>
                                          <p:spTgt spid="3">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3">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3">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9" presetClass="entr" presetSubtype="0" accel="10000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500" fill="hold"/>
                                        <p:tgtEl>
                                          <p:spTgt spid="3">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2" dur="500" fill="hold"/>
                                        <p:tgtEl>
                                          <p:spTgt spid="3">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3" dur="500" fill="hold"/>
                                        <p:tgtEl>
                                          <p:spTgt spid="3">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34"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6000" b="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a typeface="ＤＦ平成明朝体W7" pitchFamily="1" charset="-128"/>
              </a:rPr>
              <a:t>５．事件の争点</a:t>
            </a:r>
            <a:endParaRPr kumimoji="1" lang="ja-JP" altLang="en-US" sz="6000" dirty="0"/>
          </a:p>
        </p:txBody>
      </p:sp>
      <p:sp>
        <p:nvSpPr>
          <p:cNvPr id="3" name="コンテンツ プレースホルダ 2"/>
          <p:cNvSpPr>
            <a:spLocks noGrp="1"/>
          </p:cNvSpPr>
          <p:nvPr>
            <p:ph sz="quarter" idx="1"/>
          </p:nvPr>
        </p:nvSpPr>
        <p:spPr/>
        <p:txBody>
          <a:bodyPr/>
          <a:lstStyle/>
          <a:p>
            <a:r>
              <a:rPr kumimoji="1" lang="ja-JP" altLang="en-US" sz="2800" dirty="0" smtClean="0">
                <a:latin typeface="HGP創英角ﾎﾟｯﾌﾟ体" pitchFamily="50" charset="-128"/>
                <a:ea typeface="HGP創英角ﾎﾟｯﾌﾟ体" pitchFamily="50" charset="-128"/>
              </a:rPr>
              <a:t>どのような場合に不法行為になるのか？</a:t>
            </a:r>
            <a:endParaRPr kumimoji="1" lang="en-US" altLang="ja-JP" sz="2800" dirty="0" smtClean="0">
              <a:latin typeface="HGP創英角ﾎﾟｯﾌﾟ体" pitchFamily="50" charset="-128"/>
              <a:ea typeface="HGP創英角ﾎﾟｯﾌﾟ体" pitchFamily="50" charset="-128"/>
            </a:endParaRPr>
          </a:p>
          <a:p>
            <a:pPr marL="514350" indent="-514350">
              <a:buAutoNum type="arabicParenBoth"/>
            </a:pPr>
            <a:r>
              <a:rPr lang="ja-JP" altLang="en-US" sz="2800" dirty="0" smtClean="0"/>
              <a:t>加害者の</a:t>
            </a:r>
            <a:r>
              <a:rPr lang="ja-JP" altLang="en-US" sz="2800" dirty="0" smtClean="0">
                <a:solidFill>
                  <a:srgbClr val="FF0000"/>
                </a:solidFill>
                <a:ea typeface="ＤＦ特太ゴシック体" pitchFamily="1" charset="-128"/>
              </a:rPr>
              <a:t>故意</a:t>
            </a:r>
            <a:r>
              <a:rPr lang="ja-JP" altLang="en-US" sz="2800" dirty="0" smtClean="0"/>
              <a:t>または</a:t>
            </a:r>
            <a:r>
              <a:rPr lang="ja-JP" altLang="en-US" sz="2800" dirty="0" smtClean="0">
                <a:solidFill>
                  <a:srgbClr val="FF0000"/>
                </a:solidFill>
                <a:ea typeface="ＤＦ特太ゴシック体" pitchFamily="1" charset="-128"/>
              </a:rPr>
              <a:t>過失</a:t>
            </a:r>
            <a:endParaRPr lang="en-US" altLang="ja-JP" sz="2800" dirty="0" smtClean="0">
              <a:solidFill>
                <a:srgbClr val="FF0000"/>
              </a:solidFill>
              <a:ea typeface="ＤＦ特太ゴシック体" pitchFamily="1" charset="-128"/>
            </a:endParaRPr>
          </a:p>
          <a:p>
            <a:pPr marL="514350" indent="-514350">
              <a:buAutoNum type="arabicParenBoth"/>
            </a:pPr>
            <a:r>
              <a:rPr kumimoji="1" lang="ja-JP" altLang="en-US" sz="2800" dirty="0" smtClean="0"/>
              <a:t>権利や利益が侵害され，現実に</a:t>
            </a:r>
            <a:r>
              <a:rPr kumimoji="1" lang="ja-JP" altLang="en-US" sz="2800" dirty="0" smtClean="0">
                <a:solidFill>
                  <a:srgbClr val="FF0000"/>
                </a:solidFill>
                <a:ea typeface="ＤＦ特太ゴシック体" pitchFamily="1" charset="-128"/>
              </a:rPr>
              <a:t>損害が発生</a:t>
            </a:r>
            <a:endParaRPr kumimoji="1" lang="en-US" altLang="ja-JP" sz="2800" dirty="0" smtClean="0">
              <a:solidFill>
                <a:srgbClr val="FF0000"/>
              </a:solidFill>
              <a:ea typeface="ＤＦ特太ゴシック体" pitchFamily="1" charset="-128"/>
            </a:endParaRPr>
          </a:p>
          <a:p>
            <a:pPr marL="514350" indent="-514350">
              <a:buAutoNum type="arabicParenBoth"/>
            </a:pPr>
            <a:r>
              <a:rPr lang="ja-JP" altLang="en-US" sz="2800" dirty="0" smtClean="0"/>
              <a:t>加害者の行為と損害の</a:t>
            </a:r>
            <a:r>
              <a:rPr lang="ja-JP" altLang="en-US" sz="2800" dirty="0" smtClean="0">
                <a:solidFill>
                  <a:srgbClr val="FF0000"/>
                </a:solidFill>
                <a:ea typeface="ＤＦ特太ゴシック体" pitchFamily="1" charset="-128"/>
              </a:rPr>
              <a:t>因果関係</a:t>
            </a:r>
            <a:endParaRPr lang="en-US" altLang="ja-JP" sz="2800" dirty="0" smtClean="0">
              <a:solidFill>
                <a:srgbClr val="FF0000"/>
              </a:solidFill>
              <a:ea typeface="ＤＦ特太ゴシック体" pitchFamily="1" charset="-128"/>
            </a:endParaRPr>
          </a:p>
          <a:p>
            <a:pPr marL="514350" indent="-514350">
              <a:buAutoNum type="arabicParenBoth"/>
            </a:pPr>
            <a:r>
              <a:rPr kumimoji="1" lang="ja-JP" altLang="en-US" sz="2800" dirty="0" smtClean="0"/>
              <a:t>加害者の</a:t>
            </a:r>
            <a:r>
              <a:rPr kumimoji="1" lang="ja-JP" altLang="en-US" sz="2800" dirty="0" smtClean="0">
                <a:solidFill>
                  <a:srgbClr val="FF0000"/>
                </a:solidFill>
                <a:ea typeface="ＤＦ特太ゴシック体" pitchFamily="1" charset="-128"/>
              </a:rPr>
              <a:t>責任能力</a:t>
            </a:r>
            <a:endParaRPr kumimoji="1" lang="en-US" altLang="ja-JP" sz="2800" dirty="0" smtClean="0">
              <a:solidFill>
                <a:srgbClr val="FF0000"/>
              </a:solidFill>
              <a:ea typeface="ＤＦ特太ゴシック体" pitchFamily="1" charset="-128"/>
            </a:endParaRPr>
          </a:p>
          <a:p>
            <a:pPr marL="514350" indent="-514350">
              <a:buAutoNum type="arabicParenBoth"/>
            </a:pPr>
            <a:endParaRPr lang="en-US" altLang="ja-JP" sz="2800" dirty="0" smtClean="0">
              <a:solidFill>
                <a:srgbClr val="FF0000"/>
              </a:solidFill>
              <a:ea typeface="ＤＦ特太ゴシック体" pitchFamily="1" charset="-128"/>
            </a:endParaRPr>
          </a:p>
          <a:p>
            <a:pPr marL="514350" indent="-514350">
              <a:buNone/>
            </a:pPr>
            <a:r>
              <a:rPr kumimoji="1" lang="ja-JP" altLang="en-US" sz="2800" dirty="0" smtClean="0">
                <a:ea typeface="ＤＦ特太ゴシック体" pitchFamily="1" charset="-128"/>
              </a:rPr>
              <a:t>以上の</a:t>
            </a:r>
            <a:r>
              <a:rPr kumimoji="1" lang="en-US" altLang="ja-JP" sz="2800" dirty="0" smtClean="0">
                <a:ea typeface="ＤＦ特太ゴシック体" pitchFamily="1" charset="-128"/>
              </a:rPr>
              <a:t>4</a:t>
            </a:r>
            <a:r>
              <a:rPr kumimoji="1" lang="ja-JP" altLang="en-US" sz="2800" dirty="0" err="1" smtClean="0">
                <a:ea typeface="ＤＦ特太ゴシック体" pitchFamily="1" charset="-128"/>
              </a:rPr>
              <a:t>つの</a:t>
            </a:r>
            <a:r>
              <a:rPr kumimoji="1" lang="ja-JP" altLang="en-US" sz="2800" dirty="0" smtClean="0">
                <a:ea typeface="ＤＦ特太ゴシック体" pitchFamily="1" charset="-128"/>
              </a:rPr>
              <a:t>要件満たせば，加害者は被害者に損害賠償をしなければならない。</a:t>
            </a:r>
            <a:endParaRPr kumimoji="1" lang="ja-JP" altLang="en-US" sz="2800" dirty="0">
              <a:ea typeface="ＤＦ特太ゴシック体" pitchFamily="1"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3">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3">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9" presetClass="entr" presetSubtype="0" accel="10000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500" fill="hold"/>
                                        <p:tgtEl>
                                          <p:spTgt spid="3">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3">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3">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9" presetClass="entr" presetSubtype="0" accel="10000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500" fill="hold"/>
                                        <p:tgtEl>
                                          <p:spTgt spid="3">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2" dur="500" fill="hold"/>
                                        <p:tgtEl>
                                          <p:spTgt spid="3">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3" dur="500" fill="hold"/>
                                        <p:tgtEl>
                                          <p:spTgt spid="3">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34"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9" presetClass="entr" presetSubtype="0" accel="10000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500" fill="hold"/>
                                        <p:tgtEl>
                                          <p:spTgt spid="3">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0" dur="500" fill="hold"/>
                                        <p:tgtEl>
                                          <p:spTgt spid="3">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1" dur="500" fill="hold"/>
                                        <p:tgtEl>
                                          <p:spTgt spid="3">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4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9" presetClass="entr" presetSubtype="0" accel="100000"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calcmode="lin" valueType="num">
                                      <p:cBhvr>
                                        <p:cTn id="47" dur="500" fill="hold"/>
                                        <p:tgtEl>
                                          <p:spTgt spid="3">
                                            <p:txEl>
                                              <p:pRg st="6" end="6"/>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8" dur="500" fill="hold"/>
                                        <p:tgtEl>
                                          <p:spTgt spid="3">
                                            <p:txEl>
                                              <p:pRg st="6" end="6"/>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9" dur="500" fill="hold"/>
                                        <p:tgtEl>
                                          <p:spTgt spid="3">
                                            <p:txEl>
                                              <p:pRg st="6" end="6"/>
                                            </p:txEl>
                                          </p:spTgt>
                                        </p:tgtEl>
                                        <p:attrNameLst>
                                          <p:attrName>ppt_x</p:attrName>
                                        </p:attrNameLst>
                                      </p:cBhvr>
                                      <p:tavLst>
                                        <p:tav tm="0">
                                          <p:val>
                                            <p:strVal val="#ppt_x-.3"/>
                                          </p:val>
                                        </p:tav>
                                        <p:tav tm="50000">
                                          <p:val>
                                            <p:strVal val="#ppt_x"/>
                                          </p:val>
                                        </p:tav>
                                        <p:tav tm="100000">
                                          <p:val>
                                            <p:strVal val="#ppt_x"/>
                                          </p:val>
                                        </p:tav>
                                      </p:tavLst>
                                    </p:anim>
                                    <p:anim calcmode="lin" valueType="num">
                                      <p:cBhvr>
                                        <p:cTn id="50"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6000" b="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a typeface="ＤＦ平成明朝体W7" pitchFamily="1" charset="-128"/>
              </a:rPr>
              <a:t>５．事件の争点</a:t>
            </a:r>
            <a:endParaRPr kumimoji="1" lang="ja-JP" altLang="en-US" sz="6000" dirty="0"/>
          </a:p>
        </p:txBody>
      </p:sp>
      <p:sp>
        <p:nvSpPr>
          <p:cNvPr id="3" name="コンテンツ プレースホルダ 2"/>
          <p:cNvSpPr>
            <a:spLocks noGrp="1"/>
          </p:cNvSpPr>
          <p:nvPr>
            <p:ph sz="quarter" idx="1"/>
          </p:nvPr>
        </p:nvSpPr>
        <p:spPr/>
        <p:txBody>
          <a:bodyPr/>
          <a:lstStyle/>
          <a:p>
            <a:r>
              <a:rPr kumimoji="1" lang="ja-JP" altLang="en-US" sz="3600" dirty="0" smtClean="0">
                <a:latin typeface="HGP創英角ﾎﾟｯﾌﾟ体" pitchFamily="50" charset="-128"/>
                <a:ea typeface="HGP創英角ﾎﾟｯﾌﾟ体" pitchFamily="50" charset="-128"/>
              </a:rPr>
              <a:t>緊急避難とは・・・？</a:t>
            </a:r>
            <a:endParaRPr kumimoji="1" lang="en-US" altLang="ja-JP" sz="3600" dirty="0" smtClean="0">
              <a:latin typeface="HGP創英角ﾎﾟｯﾌﾟ体" pitchFamily="50" charset="-128"/>
              <a:ea typeface="HGP創英角ﾎﾟｯﾌﾟ体" pitchFamily="50" charset="-128"/>
            </a:endParaRPr>
          </a:p>
          <a:p>
            <a:pPr>
              <a:buFont typeface="Wingdings" pitchFamily="2" charset="2"/>
              <a:buChar char="Ø"/>
            </a:pPr>
            <a:r>
              <a:rPr lang="ja-JP" altLang="en-US" sz="2800" dirty="0" smtClean="0">
                <a:solidFill>
                  <a:srgbClr val="FF0000"/>
                </a:solidFill>
              </a:rPr>
              <a:t>損害賠償責任を負わなくてよい</a:t>
            </a:r>
            <a:r>
              <a:rPr lang="ja-JP" altLang="en-US" sz="2800" dirty="0" smtClean="0"/>
              <a:t>場合の１つ</a:t>
            </a:r>
            <a:endParaRPr lang="en-US" altLang="ja-JP" sz="2800" dirty="0" smtClean="0"/>
          </a:p>
          <a:p>
            <a:pPr>
              <a:buFont typeface="Wingdings" pitchFamily="2" charset="2"/>
              <a:buChar char="Ø"/>
            </a:pPr>
            <a:r>
              <a:rPr lang="ja-JP" altLang="en-US" sz="2800" dirty="0" smtClean="0"/>
              <a:t>差し迫った危険を避けるためにその物を壊した場合</a:t>
            </a:r>
            <a:endParaRPr lang="en-US" altLang="ja-JP" sz="2800" dirty="0" smtClean="0"/>
          </a:p>
          <a:p>
            <a:endParaRPr lang="en-US" altLang="ja-JP" sz="2800" dirty="0" smtClean="0"/>
          </a:p>
          <a:p>
            <a:r>
              <a:rPr lang="ja-JP" altLang="en-US" sz="2800" dirty="0" smtClean="0"/>
              <a:t>本来なら・・・</a:t>
            </a:r>
            <a:endParaRPr lang="en-US" altLang="ja-JP" sz="2800" dirty="0" smtClean="0"/>
          </a:p>
          <a:p>
            <a:pPr>
              <a:buFont typeface="Wingdings" pitchFamily="2" charset="2"/>
              <a:buChar char="Ø"/>
            </a:pPr>
            <a:r>
              <a:rPr lang="ja-JP" altLang="en-US" sz="2800" dirty="0" smtClean="0"/>
              <a:t>　他人の物を壊す＝不法行為にあたる</a:t>
            </a:r>
            <a:endParaRPr lang="en-US" altLang="ja-JP" sz="2800" dirty="0" smtClean="0"/>
          </a:p>
          <a:p>
            <a:pPr>
              <a:buNone/>
            </a:pPr>
            <a:r>
              <a:rPr lang="ja-JP" altLang="en-US" sz="2800" dirty="0" smtClean="0"/>
              <a:t>　⇒加害者は被害者に損害賠償責任を負う</a:t>
            </a:r>
          </a:p>
          <a:p>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3">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3">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9" presetClass="entr" presetSubtype="0" accel="10000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500" fill="hold"/>
                                        <p:tgtEl>
                                          <p:spTgt spid="3">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3">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3">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9" presetClass="entr" presetSubtype="0" accel="10000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2" dur="500" fill="hold"/>
                                        <p:tgtEl>
                                          <p:spTgt spid="3">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3" dur="500" fill="hold"/>
                                        <p:tgtEl>
                                          <p:spTgt spid="3">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34"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9" presetClass="entr" presetSubtype="0" accel="100000"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500" fill="hold"/>
                                        <p:tgtEl>
                                          <p:spTgt spid="3">
                                            <p:txEl>
                                              <p:pRg st="5" end="5"/>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0" dur="500" fill="hold"/>
                                        <p:tgtEl>
                                          <p:spTgt spid="3">
                                            <p:txEl>
                                              <p:pRg st="5" end="5"/>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1" dur="500" fill="hold"/>
                                        <p:tgtEl>
                                          <p:spTgt spid="3">
                                            <p:txEl>
                                              <p:pRg st="5" end="5"/>
                                            </p:txEl>
                                          </p:spTgt>
                                        </p:tgtEl>
                                        <p:attrNameLst>
                                          <p:attrName>ppt_x</p:attrName>
                                        </p:attrNameLst>
                                      </p:cBhvr>
                                      <p:tavLst>
                                        <p:tav tm="0">
                                          <p:val>
                                            <p:strVal val="#ppt_x-.3"/>
                                          </p:val>
                                        </p:tav>
                                        <p:tav tm="50000">
                                          <p:val>
                                            <p:strVal val="#ppt_x"/>
                                          </p:val>
                                        </p:tav>
                                        <p:tav tm="100000">
                                          <p:val>
                                            <p:strVal val="#ppt_x"/>
                                          </p:val>
                                        </p:tav>
                                      </p:tavLst>
                                    </p:anim>
                                    <p:anim calcmode="lin" valueType="num">
                                      <p:cBhvr>
                                        <p:cTn id="42"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9" presetClass="entr" presetSubtype="0" accel="100000"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calcmode="lin" valueType="num">
                                      <p:cBhvr>
                                        <p:cTn id="47" dur="500" fill="hold"/>
                                        <p:tgtEl>
                                          <p:spTgt spid="3">
                                            <p:txEl>
                                              <p:pRg st="6" end="6"/>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8" dur="500" fill="hold"/>
                                        <p:tgtEl>
                                          <p:spTgt spid="3">
                                            <p:txEl>
                                              <p:pRg st="6" end="6"/>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9" dur="500" fill="hold"/>
                                        <p:tgtEl>
                                          <p:spTgt spid="3">
                                            <p:txEl>
                                              <p:pRg st="6" end="6"/>
                                            </p:txEl>
                                          </p:spTgt>
                                        </p:tgtEl>
                                        <p:attrNameLst>
                                          <p:attrName>ppt_x</p:attrName>
                                        </p:attrNameLst>
                                      </p:cBhvr>
                                      <p:tavLst>
                                        <p:tav tm="0">
                                          <p:val>
                                            <p:strVal val="#ppt_x-.3"/>
                                          </p:val>
                                        </p:tav>
                                        <p:tav tm="50000">
                                          <p:val>
                                            <p:strVal val="#ppt_x"/>
                                          </p:val>
                                        </p:tav>
                                        <p:tav tm="100000">
                                          <p:val>
                                            <p:strVal val="#ppt_x"/>
                                          </p:val>
                                        </p:tav>
                                      </p:tavLst>
                                    </p:anim>
                                    <p:anim calcmode="lin" valueType="num">
                                      <p:cBhvr>
                                        <p:cTn id="50"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6000" b="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a typeface="ＤＦ平成明朝体W7" pitchFamily="1" charset="-128"/>
              </a:rPr>
              <a:t>５．事件の争点</a:t>
            </a:r>
            <a:endParaRPr kumimoji="1" lang="ja-JP" altLang="en-US" sz="6000" dirty="0"/>
          </a:p>
        </p:txBody>
      </p:sp>
      <p:sp>
        <p:nvSpPr>
          <p:cNvPr id="3" name="コンテンツ プレースホルダ 2"/>
          <p:cNvSpPr>
            <a:spLocks noGrp="1"/>
          </p:cNvSpPr>
          <p:nvPr>
            <p:ph sz="quarter" idx="1"/>
          </p:nvPr>
        </p:nvSpPr>
        <p:spPr/>
        <p:txBody>
          <a:bodyPr/>
          <a:lstStyle/>
          <a:p>
            <a:r>
              <a:rPr lang="ja-JP" altLang="en-US" sz="3600" dirty="0" smtClean="0">
                <a:solidFill>
                  <a:srgbClr val="FFC000"/>
                </a:solidFill>
                <a:ea typeface="ＤＦ特太ゴシック体" pitchFamily="1" charset="-128"/>
              </a:rPr>
              <a:t>緊急避難の条文</a:t>
            </a:r>
            <a:endParaRPr lang="en-US" altLang="ja-JP" sz="3600" dirty="0" smtClean="0">
              <a:solidFill>
                <a:srgbClr val="FFC000"/>
              </a:solidFill>
              <a:ea typeface="ＤＦ特太ゴシック体" pitchFamily="1" charset="-128"/>
            </a:endParaRPr>
          </a:p>
          <a:p>
            <a:endParaRPr lang="en-US" altLang="ja-JP" dirty="0" smtClean="0"/>
          </a:p>
          <a:p>
            <a:r>
              <a:rPr lang="ja-JP" altLang="en-US" u="sng" dirty="0" smtClean="0">
                <a:solidFill>
                  <a:srgbClr val="FF0000"/>
                </a:solidFill>
              </a:rPr>
              <a:t>民法</a:t>
            </a:r>
            <a:r>
              <a:rPr lang="en-US" altLang="ja-JP" u="sng" dirty="0" smtClean="0">
                <a:solidFill>
                  <a:srgbClr val="FF0000"/>
                </a:solidFill>
              </a:rPr>
              <a:t>720</a:t>
            </a:r>
            <a:r>
              <a:rPr lang="ja-JP" altLang="en-US" u="sng" dirty="0" smtClean="0">
                <a:solidFill>
                  <a:srgbClr val="FF0000"/>
                </a:solidFill>
              </a:rPr>
              <a:t>条 </a:t>
            </a:r>
            <a:r>
              <a:rPr lang="en-US" altLang="ja-JP" u="sng" dirty="0" smtClean="0">
                <a:solidFill>
                  <a:srgbClr val="FF0000"/>
                </a:solidFill>
              </a:rPr>
              <a:t>(</a:t>
            </a:r>
            <a:r>
              <a:rPr lang="ja-JP" altLang="en-US" u="sng" dirty="0" smtClean="0">
                <a:solidFill>
                  <a:srgbClr val="FF0000"/>
                </a:solidFill>
              </a:rPr>
              <a:t>正当防衛及び緊急避難</a:t>
            </a:r>
            <a:r>
              <a:rPr lang="en-US" altLang="ja-JP" u="sng" dirty="0" smtClean="0">
                <a:solidFill>
                  <a:srgbClr val="FF0000"/>
                </a:solidFill>
              </a:rPr>
              <a:t>)</a:t>
            </a:r>
            <a:endParaRPr lang="ja-JP" altLang="en-US" u="sng" dirty="0" smtClean="0">
              <a:solidFill>
                <a:srgbClr val="FF0000"/>
              </a:solidFill>
            </a:endParaRPr>
          </a:p>
          <a:p>
            <a:pPr>
              <a:buNone/>
            </a:pPr>
            <a:r>
              <a:rPr lang="ja-JP" altLang="en-US" dirty="0" smtClean="0"/>
              <a:t>①　他人の不法行為に対し，自己又は第三者の権利又は法律上保護される利益を防衛するため，やむを得ず加害行為をした者は，損害賠償の責任を負わない。ただし，被害者から不法行為をした者に対する損害賠償の請求を妨げない。</a:t>
            </a:r>
          </a:p>
          <a:p>
            <a:pPr>
              <a:buNone/>
            </a:pPr>
            <a:r>
              <a:rPr lang="ja-JP" altLang="en-US" dirty="0" smtClean="0"/>
              <a:t> ②  前項の規定は，他人のものから生じた急迫の危難を避けるためその物を損傷した場合について準用する。</a:t>
            </a:r>
          </a:p>
          <a:p>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500" fill="hold"/>
                                        <p:tgtEl>
                                          <p:spTgt spid="3">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3">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3">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2000"/>
                                        <p:tgtEl>
                                          <p:spTgt spid="3">
                                            <p:txEl>
                                              <p:pRg st="3" end="3"/>
                                            </p:txEl>
                                          </p:spTgt>
                                        </p:tgtEl>
                                      </p:cBhvr>
                                    </p:animEffect>
                                    <p:anim calcmode="lin" valueType="num">
                                      <p:cBhvr>
                                        <p:cTn id="24" dur="2000" fill="hold"/>
                                        <p:tgtEl>
                                          <p:spTgt spid="3">
                                            <p:txEl>
                                              <p:pRg st="3" end="3"/>
                                            </p:txEl>
                                          </p:spTgt>
                                        </p:tgtEl>
                                        <p:attrNameLst>
                                          <p:attrName>style.rotation</p:attrName>
                                        </p:attrNameLst>
                                      </p:cBhvr>
                                      <p:tavLst>
                                        <p:tav tm="0">
                                          <p:val>
                                            <p:fltVal val="720"/>
                                          </p:val>
                                        </p:tav>
                                        <p:tav tm="100000">
                                          <p:val>
                                            <p:fltVal val="0"/>
                                          </p:val>
                                        </p:tav>
                                      </p:tavLst>
                                    </p:anim>
                                    <p:anim calcmode="lin" valueType="num">
                                      <p:cBhvr>
                                        <p:cTn id="25" dur="2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6" dur="2000" fill="hold"/>
                                        <p:tgtEl>
                                          <p:spTgt spid="3">
                                            <p:txEl>
                                              <p:pRg st="3" end="3"/>
                                            </p:txEl>
                                          </p:spTgt>
                                        </p:tgtEl>
                                        <p:attrNameLst>
                                          <p:attrName>ppt_w</p:attrName>
                                        </p:attrNameLst>
                                      </p:cBhvr>
                                      <p:tavLst>
                                        <p:tav tm="0">
                                          <p:val>
                                            <p:fltVal val="0"/>
                                          </p:val>
                                        </p:tav>
                                        <p:tav tm="100000">
                                          <p:val>
                                            <p:strVal val="#ppt_w"/>
                                          </p:val>
                                        </p:tav>
                                      </p:tavLst>
                                    </p:anim>
                                  </p:childTnLst>
                                </p:cTn>
                              </p:par>
                              <p:par>
                                <p:cTn id="27" presetID="35" presetClass="entr" presetSubtype="0"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2000"/>
                                        <p:tgtEl>
                                          <p:spTgt spid="3">
                                            <p:txEl>
                                              <p:pRg st="4" end="4"/>
                                            </p:txEl>
                                          </p:spTgt>
                                        </p:tgtEl>
                                      </p:cBhvr>
                                    </p:animEffect>
                                    <p:anim calcmode="lin" valueType="num">
                                      <p:cBhvr>
                                        <p:cTn id="30" dur="2000" fill="hold"/>
                                        <p:tgtEl>
                                          <p:spTgt spid="3">
                                            <p:txEl>
                                              <p:pRg st="4" end="4"/>
                                            </p:txEl>
                                          </p:spTgt>
                                        </p:tgtEl>
                                        <p:attrNameLst>
                                          <p:attrName>style.rotation</p:attrName>
                                        </p:attrNameLst>
                                      </p:cBhvr>
                                      <p:tavLst>
                                        <p:tav tm="0">
                                          <p:val>
                                            <p:fltVal val="720"/>
                                          </p:val>
                                        </p:tav>
                                        <p:tav tm="100000">
                                          <p:val>
                                            <p:fltVal val="0"/>
                                          </p:val>
                                        </p:tav>
                                      </p:tavLst>
                                    </p:anim>
                                    <p:anim calcmode="lin" valueType="num">
                                      <p:cBhvr>
                                        <p:cTn id="31" dur="2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2" dur="2000" fill="hold"/>
                                        <p:tgtEl>
                                          <p:spTgt spid="3">
                                            <p:txEl>
                                              <p:pRg st="4" end="4"/>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6000" b="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a typeface="ＤＦ平成明朝体W7" pitchFamily="1" charset="-128"/>
              </a:rPr>
              <a:t>５．事件の争点</a:t>
            </a:r>
            <a:endParaRPr kumimoji="1" lang="ja-JP" altLang="en-US" sz="6000" dirty="0"/>
          </a:p>
        </p:txBody>
      </p:sp>
      <p:sp>
        <p:nvSpPr>
          <p:cNvPr id="3" name="コンテンツ プレースホルダ 2"/>
          <p:cNvSpPr>
            <a:spLocks noGrp="1"/>
          </p:cNvSpPr>
          <p:nvPr>
            <p:ph sz="quarter" idx="1"/>
          </p:nvPr>
        </p:nvSpPr>
        <p:spPr>
          <a:xfrm>
            <a:off x="457200" y="1600200"/>
            <a:ext cx="7467600" cy="5257800"/>
          </a:xfrm>
        </p:spPr>
        <p:txBody>
          <a:bodyPr>
            <a:normAutofit/>
          </a:bodyPr>
          <a:lstStyle/>
          <a:p>
            <a:r>
              <a:rPr kumimoji="1" lang="ja-JP" altLang="en-US" dirty="0" smtClean="0">
                <a:latin typeface="HGP創英角ﾎﾟｯﾌﾟ体" pitchFamily="50" charset="-128"/>
                <a:ea typeface="HGP創英角ﾎﾟｯﾌﾟ体" pitchFamily="50" charset="-128"/>
              </a:rPr>
              <a:t>緊急避難の要件</a:t>
            </a:r>
            <a:endParaRPr kumimoji="1" lang="en-US" altLang="ja-JP" dirty="0" smtClean="0">
              <a:latin typeface="HGP創英角ﾎﾟｯﾌﾟ体" pitchFamily="50" charset="-128"/>
              <a:ea typeface="HGP創英角ﾎﾟｯﾌﾟ体" pitchFamily="50" charset="-128"/>
            </a:endParaRPr>
          </a:p>
          <a:p>
            <a:pPr>
              <a:buFont typeface="Wingdings" pitchFamily="2" charset="2"/>
              <a:buChar char="u"/>
            </a:pPr>
            <a:r>
              <a:rPr lang="en-US" altLang="ja-JP" u="sng" dirty="0" smtClean="0"/>
              <a:t>720</a:t>
            </a:r>
            <a:r>
              <a:rPr lang="ja-JP" altLang="en-US" u="sng" dirty="0" smtClean="0"/>
              <a:t>条</a:t>
            </a:r>
            <a:r>
              <a:rPr lang="en-US" altLang="ja-JP" u="sng" dirty="0" smtClean="0"/>
              <a:t>1</a:t>
            </a:r>
            <a:r>
              <a:rPr lang="ja-JP" altLang="en-US" u="sng" dirty="0" smtClean="0"/>
              <a:t>項の場合</a:t>
            </a:r>
            <a:r>
              <a:rPr lang="en-US" altLang="ja-JP" u="sng" dirty="0" smtClean="0"/>
              <a:t>(</a:t>
            </a:r>
            <a:r>
              <a:rPr lang="ja-JP" altLang="en-US" u="sng" dirty="0" smtClean="0">
                <a:solidFill>
                  <a:srgbClr val="FF0000"/>
                </a:solidFill>
              </a:rPr>
              <a:t>正当防衛</a:t>
            </a:r>
            <a:r>
              <a:rPr lang="en-US" altLang="ja-JP" u="sng" dirty="0" smtClean="0"/>
              <a:t>)</a:t>
            </a:r>
          </a:p>
          <a:p>
            <a:pPr>
              <a:buNone/>
            </a:pPr>
            <a:r>
              <a:rPr lang="ja-JP" altLang="en-US" dirty="0" smtClean="0"/>
              <a:t> 　① 他人の不法行為であること。</a:t>
            </a:r>
          </a:p>
          <a:p>
            <a:pPr>
              <a:buNone/>
            </a:pPr>
            <a:r>
              <a:rPr lang="ja-JP" altLang="en-US" dirty="0" smtClean="0"/>
              <a:t>    ② 自己または第三者の権利・利益を守るため。</a:t>
            </a:r>
          </a:p>
          <a:p>
            <a:pPr>
              <a:buNone/>
            </a:pPr>
            <a:r>
              <a:rPr lang="ja-JP" altLang="en-US" dirty="0" smtClean="0"/>
              <a:t>    ③ やむを得ずした行為</a:t>
            </a:r>
            <a:endParaRPr lang="en-US" altLang="ja-JP" dirty="0" smtClean="0"/>
          </a:p>
          <a:p>
            <a:pPr>
              <a:buFont typeface="Wingdings" pitchFamily="2" charset="2"/>
              <a:buChar char="u"/>
            </a:pPr>
            <a:r>
              <a:rPr lang="en-US" altLang="ja-JP" u="sng" dirty="0" smtClean="0"/>
              <a:t>720</a:t>
            </a:r>
            <a:r>
              <a:rPr lang="ja-JP" altLang="en-US" u="sng" dirty="0" smtClean="0"/>
              <a:t>条</a:t>
            </a:r>
            <a:r>
              <a:rPr lang="en-US" altLang="ja-JP" u="sng" dirty="0" smtClean="0"/>
              <a:t>2</a:t>
            </a:r>
            <a:r>
              <a:rPr lang="ja-JP" altLang="en-US" u="sng" dirty="0" smtClean="0"/>
              <a:t>項の場合</a:t>
            </a:r>
            <a:r>
              <a:rPr lang="en-US" altLang="ja-JP" u="sng" dirty="0" smtClean="0"/>
              <a:t>(</a:t>
            </a:r>
            <a:r>
              <a:rPr lang="ja-JP" altLang="en-US" u="sng" dirty="0" smtClean="0">
                <a:solidFill>
                  <a:srgbClr val="FF0000"/>
                </a:solidFill>
              </a:rPr>
              <a:t>緊急避難</a:t>
            </a:r>
            <a:r>
              <a:rPr lang="en-US" altLang="ja-JP" u="sng" dirty="0" smtClean="0"/>
              <a:t>)</a:t>
            </a:r>
            <a:endParaRPr kumimoji="1" lang="en-US" altLang="ja-JP" u="sng" dirty="0" smtClean="0"/>
          </a:p>
          <a:p>
            <a:pPr>
              <a:buNone/>
            </a:pPr>
            <a:r>
              <a:rPr lang="ja-JP" altLang="en-US" dirty="0" smtClean="0"/>
              <a:t>① 他人の物から生じた急迫の危難であること</a:t>
            </a:r>
          </a:p>
          <a:p>
            <a:pPr>
              <a:buNone/>
            </a:pPr>
            <a:r>
              <a:rPr lang="ja-JP" altLang="en-US" dirty="0" smtClean="0"/>
              <a:t>② 自己または第三者の権利・利益を守るため。</a:t>
            </a:r>
          </a:p>
          <a:p>
            <a:pPr>
              <a:buNone/>
            </a:pPr>
            <a:r>
              <a:rPr lang="ja-JP" altLang="en-US" dirty="0" smtClean="0"/>
              <a:t>③ 原因となったものを壊した場合のみに成立する</a:t>
            </a:r>
          </a:p>
          <a:p>
            <a:pPr>
              <a:buNone/>
            </a:pPr>
            <a:r>
              <a:rPr lang="ja-JP" altLang="en-US" dirty="0" smtClean="0"/>
              <a:t>④ やむを得ない場合であったこと</a:t>
            </a:r>
            <a:endParaRPr lang="en-US" altLang="ja-JP" dirty="0" smtClean="0"/>
          </a:p>
          <a:p>
            <a:pPr>
              <a:buNone/>
            </a:pP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3">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3">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9" presetClass="entr" presetSubtype="0" accel="10000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500" fill="hold"/>
                                        <p:tgtEl>
                                          <p:spTgt spid="3">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3">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3">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9" presetClass="entr" presetSubtype="0" accel="10000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500" fill="hold"/>
                                        <p:tgtEl>
                                          <p:spTgt spid="3">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2" dur="500" fill="hold"/>
                                        <p:tgtEl>
                                          <p:spTgt spid="3">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3" dur="500" fill="hold"/>
                                        <p:tgtEl>
                                          <p:spTgt spid="3">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34"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9" presetClass="entr" presetSubtype="0" accel="10000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500" fill="hold"/>
                                        <p:tgtEl>
                                          <p:spTgt spid="3">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0" dur="500" fill="hold"/>
                                        <p:tgtEl>
                                          <p:spTgt spid="3">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1" dur="500" fill="hold"/>
                                        <p:tgtEl>
                                          <p:spTgt spid="3">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4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9" presetClass="entr" presetSubtype="0" accel="10000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8" dur="500" fill="hold"/>
                                        <p:tgtEl>
                                          <p:spTgt spid="3">
                                            <p:txEl>
                                              <p:pRg st="5" end="5"/>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9" dur="500" fill="hold"/>
                                        <p:tgtEl>
                                          <p:spTgt spid="3">
                                            <p:txEl>
                                              <p:pRg st="5" end="5"/>
                                            </p:txEl>
                                          </p:spTgt>
                                        </p:tgtEl>
                                        <p:attrNameLst>
                                          <p:attrName>ppt_x</p:attrName>
                                        </p:attrNameLst>
                                      </p:cBhvr>
                                      <p:tavLst>
                                        <p:tav tm="0">
                                          <p:val>
                                            <p:strVal val="#ppt_x-.3"/>
                                          </p:val>
                                        </p:tav>
                                        <p:tav tm="50000">
                                          <p:val>
                                            <p:strVal val="#ppt_x"/>
                                          </p:val>
                                        </p:tav>
                                        <p:tav tm="100000">
                                          <p:val>
                                            <p:strVal val="#ppt_x"/>
                                          </p:val>
                                        </p:tav>
                                      </p:tavLst>
                                    </p:anim>
                                    <p:anim calcmode="lin" valueType="num">
                                      <p:cBhvr>
                                        <p:cTn id="50"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9" presetClass="entr" presetSubtype="0" accel="10000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p:cTn id="55" dur="500" fill="hold"/>
                                        <p:tgtEl>
                                          <p:spTgt spid="3">
                                            <p:txEl>
                                              <p:pRg st="6" end="6"/>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56" dur="500" fill="hold"/>
                                        <p:tgtEl>
                                          <p:spTgt spid="3">
                                            <p:txEl>
                                              <p:pRg st="6" end="6"/>
                                            </p:txEl>
                                          </p:spTgt>
                                        </p:tgtEl>
                                        <p:attrNameLst>
                                          <p:attrName>ppt_w</p:attrName>
                                        </p:attrNameLst>
                                      </p:cBhvr>
                                      <p:tavLst>
                                        <p:tav tm="0">
                                          <p:val>
                                            <p:strVal val="#ppt_w+.3"/>
                                          </p:val>
                                        </p:tav>
                                        <p:tav tm="50000">
                                          <p:val>
                                            <p:strVal val="#ppt_w+.3"/>
                                          </p:val>
                                        </p:tav>
                                        <p:tav tm="100000">
                                          <p:val>
                                            <p:strVal val="#ppt_w"/>
                                          </p:val>
                                        </p:tav>
                                      </p:tavLst>
                                    </p:anim>
                                    <p:anim calcmode="lin" valueType="num">
                                      <p:cBhvr>
                                        <p:cTn id="57" dur="500" fill="hold"/>
                                        <p:tgtEl>
                                          <p:spTgt spid="3">
                                            <p:txEl>
                                              <p:pRg st="6" end="6"/>
                                            </p:txEl>
                                          </p:spTgt>
                                        </p:tgtEl>
                                        <p:attrNameLst>
                                          <p:attrName>ppt_x</p:attrName>
                                        </p:attrNameLst>
                                      </p:cBhvr>
                                      <p:tavLst>
                                        <p:tav tm="0">
                                          <p:val>
                                            <p:strVal val="#ppt_x-.3"/>
                                          </p:val>
                                        </p:tav>
                                        <p:tav tm="50000">
                                          <p:val>
                                            <p:strVal val="#ppt_x"/>
                                          </p:val>
                                        </p:tav>
                                        <p:tav tm="100000">
                                          <p:val>
                                            <p:strVal val="#ppt_x"/>
                                          </p:val>
                                        </p:tav>
                                      </p:tavLst>
                                    </p:anim>
                                    <p:anim calcmode="lin" valueType="num">
                                      <p:cBhvr>
                                        <p:cTn id="58"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39" presetClass="entr" presetSubtype="0" accel="100000" fill="hold" grpId="0"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 calcmode="lin" valueType="num">
                                      <p:cBhvr>
                                        <p:cTn id="63" dur="500" fill="hold"/>
                                        <p:tgtEl>
                                          <p:spTgt spid="3">
                                            <p:txEl>
                                              <p:pRg st="7" end="7"/>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64" dur="500" fill="hold"/>
                                        <p:tgtEl>
                                          <p:spTgt spid="3">
                                            <p:txEl>
                                              <p:pRg st="7" end="7"/>
                                            </p:txEl>
                                          </p:spTgt>
                                        </p:tgtEl>
                                        <p:attrNameLst>
                                          <p:attrName>ppt_w</p:attrName>
                                        </p:attrNameLst>
                                      </p:cBhvr>
                                      <p:tavLst>
                                        <p:tav tm="0">
                                          <p:val>
                                            <p:strVal val="#ppt_w+.3"/>
                                          </p:val>
                                        </p:tav>
                                        <p:tav tm="50000">
                                          <p:val>
                                            <p:strVal val="#ppt_w+.3"/>
                                          </p:val>
                                        </p:tav>
                                        <p:tav tm="100000">
                                          <p:val>
                                            <p:strVal val="#ppt_w"/>
                                          </p:val>
                                        </p:tav>
                                      </p:tavLst>
                                    </p:anim>
                                    <p:anim calcmode="lin" valueType="num">
                                      <p:cBhvr>
                                        <p:cTn id="65" dur="500" fill="hold"/>
                                        <p:tgtEl>
                                          <p:spTgt spid="3">
                                            <p:txEl>
                                              <p:pRg st="7" end="7"/>
                                            </p:txEl>
                                          </p:spTgt>
                                        </p:tgtEl>
                                        <p:attrNameLst>
                                          <p:attrName>ppt_x</p:attrName>
                                        </p:attrNameLst>
                                      </p:cBhvr>
                                      <p:tavLst>
                                        <p:tav tm="0">
                                          <p:val>
                                            <p:strVal val="#ppt_x-.3"/>
                                          </p:val>
                                        </p:tav>
                                        <p:tav tm="50000">
                                          <p:val>
                                            <p:strVal val="#ppt_x"/>
                                          </p:val>
                                        </p:tav>
                                        <p:tav tm="100000">
                                          <p:val>
                                            <p:strVal val="#ppt_x"/>
                                          </p:val>
                                        </p:tav>
                                      </p:tavLst>
                                    </p:anim>
                                    <p:anim calcmode="lin" valueType="num">
                                      <p:cBhvr>
                                        <p:cTn id="66"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39" presetClass="entr" presetSubtype="0" accel="100000" fill="hold" grpId="0" nodeType="clickEffect">
                                  <p:stCondLst>
                                    <p:cond delay="0"/>
                                  </p:stCondLst>
                                  <p:childTnLst>
                                    <p:set>
                                      <p:cBhvr>
                                        <p:cTn id="70" dur="1" fill="hold">
                                          <p:stCondLst>
                                            <p:cond delay="0"/>
                                          </p:stCondLst>
                                        </p:cTn>
                                        <p:tgtEl>
                                          <p:spTgt spid="3">
                                            <p:txEl>
                                              <p:pRg st="8" end="8"/>
                                            </p:txEl>
                                          </p:spTgt>
                                        </p:tgtEl>
                                        <p:attrNameLst>
                                          <p:attrName>style.visibility</p:attrName>
                                        </p:attrNameLst>
                                      </p:cBhvr>
                                      <p:to>
                                        <p:strVal val="visible"/>
                                      </p:to>
                                    </p:set>
                                    <p:anim calcmode="lin" valueType="num">
                                      <p:cBhvr>
                                        <p:cTn id="71" dur="500" fill="hold"/>
                                        <p:tgtEl>
                                          <p:spTgt spid="3">
                                            <p:txEl>
                                              <p:pRg st="8" end="8"/>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72" dur="500" fill="hold"/>
                                        <p:tgtEl>
                                          <p:spTgt spid="3">
                                            <p:txEl>
                                              <p:pRg st="8" end="8"/>
                                            </p:txEl>
                                          </p:spTgt>
                                        </p:tgtEl>
                                        <p:attrNameLst>
                                          <p:attrName>ppt_w</p:attrName>
                                        </p:attrNameLst>
                                      </p:cBhvr>
                                      <p:tavLst>
                                        <p:tav tm="0">
                                          <p:val>
                                            <p:strVal val="#ppt_w+.3"/>
                                          </p:val>
                                        </p:tav>
                                        <p:tav tm="50000">
                                          <p:val>
                                            <p:strVal val="#ppt_w+.3"/>
                                          </p:val>
                                        </p:tav>
                                        <p:tav tm="100000">
                                          <p:val>
                                            <p:strVal val="#ppt_w"/>
                                          </p:val>
                                        </p:tav>
                                      </p:tavLst>
                                    </p:anim>
                                    <p:anim calcmode="lin" valueType="num">
                                      <p:cBhvr>
                                        <p:cTn id="73" dur="500" fill="hold"/>
                                        <p:tgtEl>
                                          <p:spTgt spid="3">
                                            <p:txEl>
                                              <p:pRg st="8" end="8"/>
                                            </p:txEl>
                                          </p:spTgt>
                                        </p:tgtEl>
                                        <p:attrNameLst>
                                          <p:attrName>ppt_x</p:attrName>
                                        </p:attrNameLst>
                                      </p:cBhvr>
                                      <p:tavLst>
                                        <p:tav tm="0">
                                          <p:val>
                                            <p:strVal val="#ppt_x-.3"/>
                                          </p:val>
                                        </p:tav>
                                        <p:tav tm="50000">
                                          <p:val>
                                            <p:strVal val="#ppt_x"/>
                                          </p:val>
                                        </p:tav>
                                        <p:tav tm="100000">
                                          <p:val>
                                            <p:strVal val="#ppt_x"/>
                                          </p:val>
                                        </p:tav>
                                      </p:tavLst>
                                    </p:anim>
                                    <p:anim calcmode="lin" valueType="num">
                                      <p:cBhvr>
                                        <p:cTn id="74"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39" presetClass="entr" presetSubtype="0" accel="100000" fill="hold" grpId="0" nodeType="clickEffect">
                                  <p:stCondLst>
                                    <p:cond delay="0"/>
                                  </p:stCondLst>
                                  <p:childTnLst>
                                    <p:set>
                                      <p:cBhvr>
                                        <p:cTn id="78" dur="1" fill="hold">
                                          <p:stCondLst>
                                            <p:cond delay="0"/>
                                          </p:stCondLst>
                                        </p:cTn>
                                        <p:tgtEl>
                                          <p:spTgt spid="3">
                                            <p:txEl>
                                              <p:pRg st="9" end="9"/>
                                            </p:txEl>
                                          </p:spTgt>
                                        </p:tgtEl>
                                        <p:attrNameLst>
                                          <p:attrName>style.visibility</p:attrName>
                                        </p:attrNameLst>
                                      </p:cBhvr>
                                      <p:to>
                                        <p:strVal val="visible"/>
                                      </p:to>
                                    </p:set>
                                    <p:anim calcmode="lin" valueType="num">
                                      <p:cBhvr>
                                        <p:cTn id="79" dur="500" fill="hold"/>
                                        <p:tgtEl>
                                          <p:spTgt spid="3">
                                            <p:txEl>
                                              <p:pRg st="9" end="9"/>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0" dur="500" fill="hold"/>
                                        <p:tgtEl>
                                          <p:spTgt spid="3">
                                            <p:txEl>
                                              <p:pRg st="9" end="9"/>
                                            </p:txEl>
                                          </p:spTgt>
                                        </p:tgtEl>
                                        <p:attrNameLst>
                                          <p:attrName>ppt_w</p:attrName>
                                        </p:attrNameLst>
                                      </p:cBhvr>
                                      <p:tavLst>
                                        <p:tav tm="0">
                                          <p:val>
                                            <p:strVal val="#ppt_w+.3"/>
                                          </p:val>
                                        </p:tav>
                                        <p:tav tm="50000">
                                          <p:val>
                                            <p:strVal val="#ppt_w+.3"/>
                                          </p:val>
                                        </p:tav>
                                        <p:tav tm="100000">
                                          <p:val>
                                            <p:strVal val="#ppt_w"/>
                                          </p:val>
                                        </p:tav>
                                      </p:tavLst>
                                    </p:anim>
                                    <p:anim calcmode="lin" valueType="num">
                                      <p:cBhvr>
                                        <p:cTn id="81" dur="500" fill="hold"/>
                                        <p:tgtEl>
                                          <p:spTgt spid="3">
                                            <p:txEl>
                                              <p:pRg st="9" end="9"/>
                                            </p:txEl>
                                          </p:spTgt>
                                        </p:tgtEl>
                                        <p:attrNameLst>
                                          <p:attrName>ppt_x</p:attrName>
                                        </p:attrNameLst>
                                      </p:cBhvr>
                                      <p:tavLst>
                                        <p:tav tm="0">
                                          <p:val>
                                            <p:strVal val="#ppt_x-.3"/>
                                          </p:val>
                                        </p:tav>
                                        <p:tav tm="50000">
                                          <p:val>
                                            <p:strVal val="#ppt_x"/>
                                          </p:val>
                                        </p:tav>
                                        <p:tav tm="100000">
                                          <p:val>
                                            <p:strVal val="#ppt_x"/>
                                          </p:val>
                                        </p:tav>
                                      </p:tavLst>
                                    </p:anim>
                                    <p:anim calcmode="lin" valueType="num">
                                      <p:cBhvr>
                                        <p:cTn id="82" dur="5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sz="quarter" idx="1"/>
          </p:nvPr>
        </p:nvSpPr>
        <p:spPr>
          <a:xfrm>
            <a:off x="457200" y="5143512"/>
            <a:ext cx="8115328" cy="1330440"/>
          </a:xfrm>
        </p:spPr>
        <p:txBody>
          <a:bodyPr>
            <a:normAutofit/>
          </a:bodyPr>
          <a:lstStyle/>
          <a:p>
            <a:pPr algn="r">
              <a:buNone/>
            </a:pPr>
            <a:r>
              <a:rPr kumimoji="1" lang="en-US" altLang="ja-JP" sz="5400" dirty="0" smtClean="0"/>
              <a:t>To be continued…</a:t>
            </a:r>
            <a:endParaRPr kumimoji="1" lang="ja-JP" altLang="en-US" sz="5400" dirty="0"/>
          </a:p>
        </p:txBody>
      </p:sp>
      <p:pic>
        <p:nvPicPr>
          <p:cNvPr id="3076" name="Picture 4" descr="C:\Users\内山　智敬\AppData\Local\Microsoft\Windows\Temporary Internet Files\Content.IE5\Z23Z1ISH\MCj02928400000[1].wmf"/>
          <p:cNvPicPr>
            <a:picLocks noChangeAspect="1" noChangeArrowheads="1"/>
          </p:cNvPicPr>
          <p:nvPr/>
        </p:nvPicPr>
        <p:blipFill>
          <a:blip r:embed="rId3"/>
          <a:srcRect/>
          <a:stretch>
            <a:fillRect/>
          </a:stretch>
        </p:blipFill>
        <p:spPr bwMode="auto">
          <a:xfrm>
            <a:off x="214282" y="500042"/>
            <a:ext cx="2857520" cy="2490208"/>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6000" b="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a typeface="ＤＦ平成明朝体W7" pitchFamily="1" charset="-128"/>
              </a:rPr>
              <a:t>１．原告について</a:t>
            </a:r>
            <a:endParaRPr kumimoji="1" lang="ja-JP" altLang="en-US" sz="6000" b="1" cap="none"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a typeface="ＤＦ平成明朝体W7" pitchFamily="1" charset="-128"/>
            </a:endParaRPr>
          </a:p>
        </p:txBody>
      </p:sp>
      <p:sp>
        <p:nvSpPr>
          <p:cNvPr id="3" name="コンテンツ プレースホルダ 2"/>
          <p:cNvSpPr>
            <a:spLocks noGrp="1"/>
          </p:cNvSpPr>
          <p:nvPr>
            <p:ph sz="quarter" idx="1"/>
          </p:nvPr>
        </p:nvSpPr>
        <p:spPr/>
        <p:txBody>
          <a:bodyPr>
            <a:normAutofit/>
          </a:bodyPr>
          <a:lstStyle/>
          <a:p>
            <a:r>
              <a:rPr kumimoji="1" lang="ja-JP" altLang="en-US" sz="3200" dirty="0" smtClean="0">
                <a:latin typeface="+mn-ea"/>
              </a:rPr>
              <a:t>氏名：</a:t>
            </a:r>
            <a:r>
              <a:rPr kumimoji="1" lang="ja-JP" altLang="en-US" sz="3600" dirty="0" smtClean="0">
                <a:solidFill>
                  <a:schemeClr val="accent3">
                    <a:lumMod val="75000"/>
                  </a:schemeClr>
                </a:solidFill>
                <a:latin typeface="+mn-ea"/>
                <a:ea typeface="ＤＦ特太ゴシック体" pitchFamily="1" charset="-128"/>
              </a:rPr>
              <a:t>美留野 桜菜</a:t>
            </a:r>
            <a:r>
              <a:rPr kumimoji="1" lang="en-US" altLang="ja-JP" sz="2800" dirty="0" smtClean="0">
                <a:latin typeface="+mn-ea"/>
              </a:rPr>
              <a:t>(</a:t>
            </a:r>
            <a:r>
              <a:rPr kumimoji="1" lang="ja-JP" altLang="en-US" sz="2800" dirty="0" smtClean="0">
                <a:latin typeface="+mn-ea"/>
              </a:rPr>
              <a:t>ﾋﾞﾙﾉ ｵｳﾅ</a:t>
            </a:r>
            <a:r>
              <a:rPr kumimoji="1" lang="en-US" altLang="ja-JP" sz="2800" dirty="0" smtClean="0">
                <a:latin typeface="+mn-ea"/>
              </a:rPr>
              <a:t>)</a:t>
            </a:r>
          </a:p>
          <a:p>
            <a:r>
              <a:rPr lang="ja-JP" altLang="en-US" sz="3200" dirty="0" smtClean="0">
                <a:latin typeface="+mn-ea"/>
              </a:rPr>
              <a:t>ウルトラマンが壊したビルのオーナー</a:t>
            </a:r>
            <a:endParaRPr lang="en-US" altLang="ja-JP" sz="3200" dirty="0" smtClean="0">
              <a:latin typeface="+mn-ea"/>
            </a:endParaRPr>
          </a:p>
          <a:p>
            <a:r>
              <a:rPr kumimoji="1" lang="ja-JP" altLang="en-US" sz="3200" dirty="0" smtClean="0">
                <a:latin typeface="+mn-ea"/>
              </a:rPr>
              <a:t>今回，ウルトラマンに対して損害賠償請求するために裁判を起こした</a:t>
            </a:r>
            <a:endParaRPr kumimoji="1" lang="ja-JP" altLang="en-US" sz="3200" dirty="0">
              <a:latin typeface="+mn-ea"/>
            </a:endParaRPr>
          </a:p>
        </p:txBody>
      </p:sp>
      <p:pic>
        <p:nvPicPr>
          <p:cNvPr id="1026" name="Picture 2" descr="C:\Program Files\Microsoft Office\MEDIA\CAGCAT10\j0205462.wmf"/>
          <p:cNvPicPr>
            <a:picLocks noChangeAspect="1" noChangeArrowheads="1"/>
          </p:cNvPicPr>
          <p:nvPr/>
        </p:nvPicPr>
        <p:blipFill>
          <a:blip r:embed="rId3"/>
          <a:srcRect/>
          <a:stretch>
            <a:fillRect/>
          </a:stretch>
        </p:blipFill>
        <p:spPr bwMode="auto">
          <a:xfrm>
            <a:off x="5286380" y="3646905"/>
            <a:ext cx="3214710" cy="319854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6000" b="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a typeface="ＤＦ平成明朝体W7" pitchFamily="1" charset="-128"/>
              </a:rPr>
              <a:t>２．被告について</a:t>
            </a:r>
            <a:endParaRPr kumimoji="1" lang="ja-JP" altLang="en-US" sz="6000" dirty="0"/>
          </a:p>
        </p:txBody>
      </p:sp>
      <p:sp>
        <p:nvSpPr>
          <p:cNvPr id="3" name="コンテンツ プレースホルダ 2"/>
          <p:cNvSpPr>
            <a:spLocks noGrp="1"/>
          </p:cNvSpPr>
          <p:nvPr>
            <p:ph sz="quarter" idx="1"/>
          </p:nvPr>
        </p:nvSpPr>
        <p:spPr>
          <a:xfrm>
            <a:off x="457200" y="1600200"/>
            <a:ext cx="7972452" cy="4873752"/>
          </a:xfrm>
        </p:spPr>
        <p:txBody>
          <a:bodyPr/>
          <a:lstStyle/>
          <a:p>
            <a:r>
              <a:rPr lang="ja-JP" altLang="en-US" sz="3600" dirty="0" smtClean="0">
                <a:latin typeface="+mn-ea"/>
              </a:rPr>
              <a:t>氏名：</a:t>
            </a:r>
            <a:r>
              <a:rPr kumimoji="1" lang="ja-JP" altLang="en-US" sz="3600" dirty="0" smtClean="0">
                <a:latin typeface="+mn-ea"/>
                <a:ea typeface="ＤＦ特太ゴシック体" pitchFamily="1" charset="-128"/>
              </a:rPr>
              <a:t>早田伸</a:t>
            </a:r>
            <a:r>
              <a:rPr kumimoji="1" lang="en-US" altLang="ja-JP" sz="2800" dirty="0" smtClean="0">
                <a:latin typeface="+mn-ea"/>
              </a:rPr>
              <a:t>(</a:t>
            </a:r>
            <a:r>
              <a:rPr lang="ja-JP" altLang="en-US" sz="2800" dirty="0" smtClean="0">
                <a:latin typeface="+mn-ea"/>
              </a:rPr>
              <a:t>ﾊﾔﾀ ｼﾝ</a:t>
            </a:r>
            <a:r>
              <a:rPr kumimoji="1" lang="en-US" altLang="ja-JP" sz="2800" dirty="0" smtClean="0">
                <a:latin typeface="+mn-ea"/>
              </a:rPr>
              <a:t>)</a:t>
            </a:r>
          </a:p>
          <a:p>
            <a:r>
              <a:rPr lang="ja-JP" altLang="en-US" sz="3600" dirty="0" smtClean="0">
                <a:latin typeface="+mn-ea"/>
              </a:rPr>
              <a:t>巨大化して</a:t>
            </a:r>
            <a:r>
              <a:rPr lang="ja-JP" altLang="en-US" sz="3600" dirty="0" smtClean="0">
                <a:solidFill>
                  <a:srgbClr val="FF0000"/>
                </a:solidFill>
                <a:latin typeface="+mn-ea"/>
                <a:ea typeface="ＤＦ特太ゴシック体" pitchFamily="1" charset="-128"/>
              </a:rPr>
              <a:t>ウルトラマン</a:t>
            </a:r>
            <a:r>
              <a:rPr lang="ja-JP" altLang="en-US" sz="3600" dirty="0" smtClean="0">
                <a:latin typeface="+mn-ea"/>
              </a:rPr>
              <a:t>になる</a:t>
            </a:r>
            <a:endParaRPr lang="en-US" altLang="ja-JP" sz="3600" dirty="0" smtClean="0">
              <a:latin typeface="+mn-ea"/>
            </a:endParaRPr>
          </a:p>
          <a:p>
            <a:r>
              <a:rPr kumimoji="1" lang="ja-JP" altLang="en-US" sz="3600" dirty="0" smtClean="0">
                <a:latin typeface="+mn-ea"/>
              </a:rPr>
              <a:t>身長</a:t>
            </a:r>
            <a:r>
              <a:rPr kumimoji="1" lang="en-US" altLang="ja-JP" sz="3600" dirty="0" smtClean="0">
                <a:latin typeface="+mn-ea"/>
              </a:rPr>
              <a:t>40m</a:t>
            </a:r>
            <a:r>
              <a:rPr kumimoji="1" lang="ja-JP" altLang="en-US" sz="3600" dirty="0" smtClean="0">
                <a:latin typeface="+mn-ea"/>
              </a:rPr>
              <a:t>・体重</a:t>
            </a:r>
            <a:r>
              <a:rPr kumimoji="1" lang="en-US" altLang="ja-JP" sz="3600" dirty="0" smtClean="0">
                <a:latin typeface="+mn-ea"/>
              </a:rPr>
              <a:t>35,000t</a:t>
            </a:r>
          </a:p>
          <a:p>
            <a:r>
              <a:rPr lang="ja-JP" altLang="en-US" sz="3600" dirty="0" smtClean="0">
                <a:latin typeface="+mn-ea"/>
              </a:rPr>
              <a:t>ウルトラマンでいられるのは</a:t>
            </a:r>
            <a:r>
              <a:rPr lang="en-US" altLang="ja-JP" sz="3600" dirty="0" smtClean="0">
                <a:latin typeface="+mn-ea"/>
              </a:rPr>
              <a:t>3</a:t>
            </a:r>
            <a:r>
              <a:rPr lang="ja-JP" altLang="en-US" sz="3600" dirty="0" smtClean="0">
                <a:latin typeface="+mn-ea"/>
              </a:rPr>
              <a:t>分間</a:t>
            </a:r>
            <a:endParaRPr lang="en-US" altLang="ja-JP" sz="3600" dirty="0" smtClean="0">
              <a:latin typeface="+mn-ea"/>
            </a:endParaRPr>
          </a:p>
          <a:p>
            <a:r>
              <a:rPr lang="ja-JP" altLang="en-US" sz="3600" dirty="0" smtClean="0">
                <a:latin typeface="+mn-ea"/>
              </a:rPr>
              <a:t>スペシウム</a:t>
            </a:r>
            <a:r>
              <a:rPr kumimoji="1" lang="ja-JP" altLang="en-US" sz="3600" dirty="0" smtClean="0">
                <a:latin typeface="+mn-ea"/>
              </a:rPr>
              <a:t>光線不能</a:t>
            </a:r>
            <a:endParaRPr kumimoji="1" lang="en-US" altLang="ja-JP" sz="3600" dirty="0" smtClean="0">
              <a:latin typeface="+mn-ea"/>
            </a:endParaRPr>
          </a:p>
          <a:p>
            <a:r>
              <a:rPr lang="ja-JP" altLang="en-US" sz="3600" dirty="0" smtClean="0">
                <a:latin typeface="+mn-ea"/>
              </a:rPr>
              <a:t>怪獣との戦闘経験有り</a:t>
            </a:r>
            <a:endParaRPr lang="en-US" altLang="ja-JP" sz="3600" dirty="0" smtClean="0">
              <a:latin typeface="+mn-ea"/>
            </a:endParaRPr>
          </a:p>
          <a:p>
            <a:endParaRPr kumimoji="1" lang="en-US" altLang="ja-JP" sz="3600" dirty="0" smtClean="0">
              <a:latin typeface="+mn-ea"/>
            </a:endParaRPr>
          </a:p>
          <a:p>
            <a:endParaRPr kumimoji="1" lang="en-US" altLang="ja-JP" sz="3600" dirty="0" smtClean="0">
              <a:latin typeface="+mn-ea"/>
            </a:endParaRPr>
          </a:p>
          <a:p>
            <a:endParaRPr kumimoji="1" lang="en-US" altLang="ja-JP" sz="4800" dirty="0" smtClean="0">
              <a:latin typeface="ＭＳ ゴシック" pitchFamily="49" charset="-128"/>
              <a:ea typeface="ＭＳ ゴシック" pitchFamily="49" charset="-128"/>
            </a:endParaRPr>
          </a:p>
        </p:txBody>
      </p:sp>
      <p:pic>
        <p:nvPicPr>
          <p:cNvPr id="3075" name="Picture 3" descr="C:\Program Files\Microsoft Office\MEDIA\CAGCAT10\j0298653.wmf"/>
          <p:cNvPicPr>
            <a:picLocks noChangeAspect="1" noChangeArrowheads="1"/>
          </p:cNvPicPr>
          <p:nvPr/>
        </p:nvPicPr>
        <p:blipFill>
          <a:blip r:embed="rId3"/>
          <a:srcRect/>
          <a:stretch>
            <a:fillRect/>
          </a:stretch>
        </p:blipFill>
        <p:spPr bwMode="auto">
          <a:xfrm>
            <a:off x="5786446" y="4786322"/>
            <a:ext cx="3495763" cy="186196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lide(fromBottom)">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lide(fromBottom)">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slide(fromBottom)">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6000" b="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a typeface="ＤＦ平成明朝体W7" pitchFamily="1" charset="-128"/>
              </a:rPr>
              <a:t>３．怪獣のデータ</a:t>
            </a:r>
            <a:endParaRPr kumimoji="1" lang="ja-JP" altLang="en-US" sz="6000" dirty="0"/>
          </a:p>
        </p:txBody>
      </p:sp>
      <p:sp>
        <p:nvSpPr>
          <p:cNvPr id="3" name="コンテンツ プレースホルダ 2"/>
          <p:cNvSpPr>
            <a:spLocks noGrp="1"/>
          </p:cNvSpPr>
          <p:nvPr>
            <p:ph sz="quarter" idx="1"/>
          </p:nvPr>
        </p:nvSpPr>
        <p:spPr/>
        <p:txBody>
          <a:bodyPr>
            <a:normAutofit/>
          </a:bodyPr>
          <a:lstStyle/>
          <a:p>
            <a:r>
              <a:rPr kumimoji="1" lang="ja-JP" altLang="en-US" sz="3600" dirty="0" smtClean="0">
                <a:latin typeface="+mn-ea"/>
              </a:rPr>
              <a:t>名前：</a:t>
            </a:r>
            <a:r>
              <a:rPr kumimoji="1" lang="ja-JP" altLang="en-US" sz="3600" dirty="0" smtClean="0">
                <a:solidFill>
                  <a:srgbClr val="00B050"/>
                </a:solidFill>
                <a:latin typeface="+mn-ea"/>
                <a:ea typeface="ＤＦ特太ゴシック体" pitchFamily="1" charset="-128"/>
              </a:rPr>
              <a:t>アルファ</a:t>
            </a:r>
            <a:r>
              <a:rPr kumimoji="1" lang="en-US" altLang="ja-JP" sz="3600" dirty="0" smtClean="0">
                <a:latin typeface="+mn-ea"/>
              </a:rPr>
              <a:t>(</a:t>
            </a:r>
            <a:r>
              <a:rPr lang="ja-JP" altLang="en-US" sz="3600" dirty="0" smtClean="0">
                <a:latin typeface="+mn-ea"/>
              </a:rPr>
              <a:t>以下</a:t>
            </a:r>
            <a:r>
              <a:rPr lang="en-US" altLang="ja-JP" sz="3600" dirty="0" smtClean="0">
                <a:latin typeface="+mn-ea"/>
              </a:rPr>
              <a:t>α</a:t>
            </a:r>
            <a:r>
              <a:rPr kumimoji="1" lang="en-US" altLang="ja-JP" sz="3600" dirty="0" smtClean="0">
                <a:latin typeface="+mn-ea"/>
              </a:rPr>
              <a:t>)</a:t>
            </a:r>
          </a:p>
          <a:p>
            <a:r>
              <a:rPr lang="ja-JP" altLang="en-US" sz="3600" dirty="0" smtClean="0">
                <a:latin typeface="+mn-ea"/>
              </a:rPr>
              <a:t>身長：</a:t>
            </a:r>
            <a:r>
              <a:rPr lang="en-US" altLang="ja-JP" sz="3600" dirty="0" smtClean="0">
                <a:latin typeface="+mn-ea"/>
              </a:rPr>
              <a:t>50m</a:t>
            </a:r>
          </a:p>
          <a:p>
            <a:r>
              <a:rPr lang="ja-JP" altLang="en-US" sz="3600" dirty="0" smtClean="0">
                <a:latin typeface="+mn-ea"/>
              </a:rPr>
              <a:t>体重：</a:t>
            </a:r>
            <a:r>
              <a:rPr lang="en-US" altLang="ja-JP" sz="3600" dirty="0" smtClean="0">
                <a:latin typeface="+mn-ea"/>
              </a:rPr>
              <a:t>5</a:t>
            </a:r>
            <a:r>
              <a:rPr lang="ja-JP" altLang="en-US" sz="3600" dirty="0" smtClean="0">
                <a:latin typeface="+mn-ea"/>
              </a:rPr>
              <a:t>万</a:t>
            </a:r>
            <a:r>
              <a:rPr lang="en-US" altLang="ja-JP" sz="3600" dirty="0" smtClean="0">
                <a:latin typeface="+mn-ea"/>
              </a:rPr>
              <a:t>t</a:t>
            </a:r>
          </a:p>
          <a:p>
            <a:r>
              <a:rPr kumimoji="1" lang="ja-JP" altLang="en-US" sz="3600" dirty="0" smtClean="0">
                <a:latin typeface="+mn-ea"/>
              </a:rPr>
              <a:t>火は吹かない</a:t>
            </a:r>
            <a:endParaRPr kumimoji="1" lang="en-US" altLang="ja-JP" sz="3600" dirty="0" smtClean="0">
              <a:latin typeface="+mn-ea"/>
            </a:endParaRPr>
          </a:p>
          <a:p>
            <a:r>
              <a:rPr lang="ja-JP" altLang="en-US" sz="3600" dirty="0" smtClean="0">
                <a:latin typeface="+mn-ea"/>
              </a:rPr>
              <a:t>ウルトラマンとの戦闘経験なし</a:t>
            </a:r>
            <a:endParaRPr lang="en-US" altLang="ja-JP" sz="3600" dirty="0" smtClean="0">
              <a:latin typeface="+mn-ea"/>
            </a:endParaRPr>
          </a:p>
          <a:p>
            <a:r>
              <a:rPr lang="ja-JP" altLang="en-US" sz="3600" dirty="0" smtClean="0">
                <a:latin typeface="+mn-ea"/>
              </a:rPr>
              <a:t>ウルトラマンより基礎体力やや大</a:t>
            </a:r>
            <a:endParaRPr lang="en-US" altLang="ja-JP" sz="3600" dirty="0" smtClean="0">
              <a:latin typeface="+mn-ea"/>
            </a:endParaRPr>
          </a:p>
        </p:txBody>
      </p:sp>
      <p:pic>
        <p:nvPicPr>
          <p:cNvPr id="1027" name="Picture 3"/>
          <p:cNvPicPr>
            <a:picLocks noChangeAspect="1" noChangeArrowheads="1"/>
          </p:cNvPicPr>
          <p:nvPr/>
        </p:nvPicPr>
        <p:blipFill>
          <a:blip r:embed="rId3"/>
          <a:srcRect/>
          <a:stretch>
            <a:fillRect/>
          </a:stretch>
        </p:blipFill>
        <p:spPr bwMode="auto">
          <a:xfrm>
            <a:off x="6572264" y="928670"/>
            <a:ext cx="2073802" cy="3279501"/>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lide(fromBottom)">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lide(fromBottom)">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slide(fromBottom)">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0034" y="285728"/>
            <a:ext cx="7467600" cy="1143008"/>
          </a:xfrm>
        </p:spPr>
        <p:txBody>
          <a:bodyPr>
            <a:normAutofit/>
          </a:bodyPr>
          <a:lstStyle/>
          <a:p>
            <a:r>
              <a:rPr lang="ja-JP" altLang="en-US" sz="6000" b="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a typeface="ＤＦ平成明朝体W7" pitchFamily="1" charset="-128"/>
              </a:rPr>
              <a:t>４．事件の概要</a:t>
            </a:r>
            <a:endParaRPr kumimoji="1" lang="ja-JP" altLang="en-US" sz="3100" b="1" cap="none"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a typeface="ＤＦ平成明朝体W7" pitchFamily="1" charset="-128"/>
            </a:endParaRPr>
          </a:p>
        </p:txBody>
      </p:sp>
      <p:sp>
        <p:nvSpPr>
          <p:cNvPr id="3" name="コンテンツ プレースホルダ 2"/>
          <p:cNvSpPr>
            <a:spLocks noGrp="1"/>
          </p:cNvSpPr>
          <p:nvPr>
            <p:ph sz="quarter" idx="1"/>
          </p:nvPr>
        </p:nvSpPr>
        <p:spPr>
          <a:xfrm>
            <a:off x="500034" y="1643050"/>
            <a:ext cx="8072494" cy="4286280"/>
          </a:xfrm>
        </p:spPr>
        <p:txBody>
          <a:bodyPr>
            <a:normAutofit lnSpcReduction="10000"/>
          </a:bodyPr>
          <a:lstStyle/>
          <a:p>
            <a:r>
              <a:rPr kumimoji="1" lang="en-US" altLang="ja-JP" sz="4100" b="1" dirty="0" smtClean="0">
                <a:solidFill>
                  <a:schemeClr val="accent1">
                    <a:lumMod val="75000"/>
                  </a:schemeClr>
                </a:solidFill>
                <a:effectLst>
                  <a:outerShdw blurRad="38100" dist="38100" dir="2700000" algn="tl">
                    <a:srgbClr val="000000">
                      <a:alpha val="43137"/>
                    </a:srgbClr>
                  </a:outerShdw>
                </a:effectLst>
              </a:rPr>
              <a:t>2008(</a:t>
            </a:r>
            <a:r>
              <a:rPr lang="en-US" altLang="ja-JP" sz="4100" b="1" dirty="0" smtClean="0">
                <a:solidFill>
                  <a:schemeClr val="accent1">
                    <a:lumMod val="75000"/>
                  </a:schemeClr>
                </a:solidFill>
                <a:effectLst>
                  <a:outerShdw blurRad="38100" dist="38100" dir="2700000" algn="tl">
                    <a:srgbClr val="000000">
                      <a:alpha val="43137"/>
                    </a:srgbClr>
                  </a:outerShdw>
                </a:effectLst>
              </a:rPr>
              <a:t>H</a:t>
            </a:r>
            <a:r>
              <a:rPr kumimoji="1" lang="en-US" altLang="ja-JP" sz="4100" b="1" dirty="0" smtClean="0">
                <a:solidFill>
                  <a:schemeClr val="accent1">
                    <a:lumMod val="75000"/>
                  </a:schemeClr>
                </a:solidFill>
                <a:effectLst>
                  <a:outerShdw blurRad="38100" dist="38100" dir="2700000" algn="tl">
                    <a:srgbClr val="000000">
                      <a:alpha val="43137"/>
                    </a:srgbClr>
                  </a:outerShdw>
                </a:effectLst>
              </a:rPr>
              <a:t>20).2.29</a:t>
            </a:r>
          </a:p>
          <a:p>
            <a:pPr>
              <a:buFont typeface="Arial" pitchFamily="34" charset="0"/>
              <a:buChar char="•"/>
            </a:pPr>
            <a:r>
              <a:rPr lang="ja-JP" altLang="en-US" sz="4100" dirty="0" smtClean="0"/>
              <a:t>愛知県みなみやま市中町</a:t>
            </a:r>
            <a:r>
              <a:rPr lang="en-US" altLang="ja-JP" sz="4100" dirty="0" smtClean="0"/>
              <a:t>1</a:t>
            </a:r>
            <a:r>
              <a:rPr lang="ja-JP" altLang="en-US" sz="4100" dirty="0" smtClean="0"/>
              <a:t>丁目</a:t>
            </a:r>
            <a:r>
              <a:rPr lang="en-US" altLang="ja-JP" sz="4100" dirty="0" smtClean="0"/>
              <a:t>1</a:t>
            </a:r>
            <a:r>
              <a:rPr lang="ja-JP" altLang="en-US" sz="4100" dirty="0" smtClean="0"/>
              <a:t>番地に原告所有のビル落成</a:t>
            </a:r>
            <a:endParaRPr lang="en-US" altLang="ja-JP" sz="4100" dirty="0" smtClean="0"/>
          </a:p>
          <a:p>
            <a:r>
              <a:rPr kumimoji="1" lang="en-US" altLang="ja-JP" sz="4100" b="1" dirty="0" smtClean="0">
                <a:solidFill>
                  <a:schemeClr val="accent1">
                    <a:lumMod val="75000"/>
                  </a:schemeClr>
                </a:solidFill>
                <a:effectLst>
                  <a:outerShdw blurRad="38100" dist="38100" dir="2700000" algn="tl">
                    <a:srgbClr val="000000">
                      <a:alpha val="43137"/>
                    </a:srgbClr>
                  </a:outerShdw>
                </a:effectLst>
              </a:rPr>
              <a:t>2008.2</a:t>
            </a:r>
            <a:r>
              <a:rPr lang="en-US" altLang="ja-JP" sz="4100" b="1" dirty="0" smtClean="0">
                <a:solidFill>
                  <a:schemeClr val="accent1">
                    <a:lumMod val="75000"/>
                  </a:schemeClr>
                </a:solidFill>
                <a:effectLst>
                  <a:outerShdw blurRad="38100" dist="38100" dir="2700000" algn="tl">
                    <a:srgbClr val="000000">
                      <a:alpha val="43137"/>
                    </a:srgbClr>
                  </a:outerShdw>
                </a:effectLst>
              </a:rPr>
              <a:t>.3</a:t>
            </a:r>
            <a:r>
              <a:rPr kumimoji="1" lang="en-US" altLang="ja-JP" sz="4100" b="1" dirty="0" smtClean="0">
                <a:solidFill>
                  <a:schemeClr val="accent1">
                    <a:lumMod val="75000"/>
                  </a:schemeClr>
                </a:solidFill>
                <a:effectLst>
                  <a:outerShdw blurRad="38100" dist="38100" dir="2700000" algn="tl">
                    <a:srgbClr val="000000">
                      <a:alpha val="43137"/>
                    </a:srgbClr>
                  </a:outerShdw>
                </a:effectLst>
              </a:rPr>
              <a:t>0</a:t>
            </a:r>
            <a:r>
              <a:rPr kumimoji="1" lang="ja-JP" altLang="en-US" sz="4100" b="1" dirty="0" smtClean="0">
                <a:solidFill>
                  <a:schemeClr val="accent1">
                    <a:lumMod val="75000"/>
                  </a:schemeClr>
                </a:solidFill>
                <a:effectLst>
                  <a:outerShdw blurRad="38100" dist="38100" dir="2700000" algn="tl">
                    <a:srgbClr val="000000">
                      <a:alpha val="43137"/>
                    </a:srgbClr>
                  </a:outerShdw>
                </a:effectLst>
              </a:rPr>
              <a:t>　</a:t>
            </a:r>
            <a:r>
              <a:rPr kumimoji="1" lang="en-US" altLang="ja-JP" sz="4100" b="1" dirty="0" smtClean="0">
                <a:solidFill>
                  <a:schemeClr val="accent1">
                    <a:lumMod val="75000"/>
                  </a:schemeClr>
                </a:solidFill>
                <a:effectLst>
                  <a:outerShdw blurRad="38100" dist="38100" dir="2700000" algn="tl">
                    <a:srgbClr val="000000">
                      <a:alpha val="43137"/>
                    </a:srgbClr>
                  </a:outerShdw>
                </a:effectLst>
              </a:rPr>
              <a:t>am11:00</a:t>
            </a:r>
          </a:p>
          <a:p>
            <a:pPr>
              <a:buFont typeface="Arial" pitchFamily="34" charset="0"/>
              <a:buChar char="•"/>
            </a:pPr>
            <a:r>
              <a:rPr lang="ja-JP" altLang="en-US" sz="4100" dirty="0" smtClean="0"/>
              <a:t>原告，北が丘でビルを眺めつつ昼食</a:t>
            </a:r>
            <a:endParaRPr lang="en-US" altLang="ja-JP" sz="4100" dirty="0" smtClean="0"/>
          </a:p>
          <a:p>
            <a:pPr>
              <a:buNone/>
            </a:pPr>
            <a:r>
              <a:rPr kumimoji="1" lang="ja-JP" altLang="en-US" dirty="0" smtClean="0"/>
              <a:t>　</a:t>
            </a:r>
            <a:endParaRPr kumimoji="1" lang="en-US" altLang="ja-JP" dirty="0" smtClean="0"/>
          </a:p>
          <a:p>
            <a:pPr>
              <a:buNone/>
            </a:pPr>
            <a:endParaRPr kumimoji="1" lang="ja-JP" altLang="en-US" dirty="0"/>
          </a:p>
        </p:txBody>
      </p:sp>
      <p:pic>
        <p:nvPicPr>
          <p:cNvPr id="4" name="コンテンツ プレースホルダ 6" descr="地図.bmp"/>
          <p:cNvPicPr>
            <a:picLocks noChangeAspect="1"/>
          </p:cNvPicPr>
          <p:nvPr/>
        </p:nvPicPr>
        <p:blipFill>
          <a:blip r:embed="rId3"/>
          <a:stretch>
            <a:fillRect/>
          </a:stretch>
        </p:blipFill>
        <p:spPr>
          <a:xfrm>
            <a:off x="285720" y="1500174"/>
            <a:ext cx="8429684" cy="5143536"/>
          </a:xfrm>
          <a:prstGeom prst="rect">
            <a:avLst/>
          </a:prstGeom>
        </p:spPr>
      </p:pic>
      <p:graphicFrame>
        <p:nvGraphicFramePr>
          <p:cNvPr id="9" name="図表 8"/>
          <p:cNvGraphicFramePr/>
          <p:nvPr/>
        </p:nvGraphicFramePr>
        <p:xfrm>
          <a:off x="0" y="2857496"/>
          <a:ext cx="5072098" cy="200026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16" name="図表 15"/>
          <p:cNvGraphicFramePr/>
          <p:nvPr/>
        </p:nvGraphicFramePr>
        <p:xfrm>
          <a:off x="3643306" y="3571876"/>
          <a:ext cx="5000660" cy="228601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4" name="屈折矢印 13"/>
          <p:cNvSpPr/>
          <p:nvPr/>
        </p:nvSpPr>
        <p:spPr>
          <a:xfrm>
            <a:off x="4786314" y="2786058"/>
            <a:ext cx="857256" cy="785818"/>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上矢印 16"/>
          <p:cNvSpPr/>
          <p:nvPr/>
        </p:nvSpPr>
        <p:spPr>
          <a:xfrm>
            <a:off x="8001024" y="2357430"/>
            <a:ext cx="642942" cy="171451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1"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9"/>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9"/>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9"/>
                                        </p:tgtEl>
                                        <p:attrNameLst>
                                          <p:attrName>ppt_y</p:attrName>
                                        </p:attrNameLst>
                                      </p:cBhvr>
                                      <p:tavLst>
                                        <p:tav tm="0">
                                          <p:val>
                                            <p:strVal val="#ppt_y"/>
                                          </p:val>
                                        </p:tav>
                                        <p:tav tm="100000">
                                          <p:val>
                                            <p:strVal val="#ppt_y"/>
                                          </p:val>
                                        </p:tav>
                                      </p:tavLst>
                                    </p:anim>
                                  </p:childTnLst>
                                </p:cTn>
                              </p:par>
                              <p:par>
                                <p:cTn id="11" presetID="39" presetClass="entr" presetSubtype="0" accel="10000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p:cTn id="13" dur="500" fill="hold"/>
                                        <p:tgtEl>
                                          <p:spTgt spid="14"/>
                                        </p:tgtEl>
                                        <p:attrNameLst>
                                          <p:attrName>ppt_h</p:attrName>
                                        </p:attrNameLst>
                                      </p:cBhvr>
                                      <p:tavLst>
                                        <p:tav tm="0">
                                          <p:val>
                                            <p:strVal val="#ppt_h/20"/>
                                          </p:val>
                                        </p:tav>
                                        <p:tav tm="50000">
                                          <p:val>
                                            <p:strVal val="#ppt_h/20"/>
                                          </p:val>
                                        </p:tav>
                                        <p:tav tm="100000">
                                          <p:val>
                                            <p:strVal val="#ppt_h"/>
                                          </p:val>
                                        </p:tav>
                                      </p:tavLst>
                                    </p:anim>
                                    <p:anim calcmode="lin" valueType="num">
                                      <p:cBhvr>
                                        <p:cTn id="14" dur="500" fill="hold"/>
                                        <p:tgtEl>
                                          <p:spTgt spid="14"/>
                                        </p:tgtEl>
                                        <p:attrNameLst>
                                          <p:attrName>ppt_w</p:attrName>
                                        </p:attrNameLst>
                                      </p:cBhvr>
                                      <p:tavLst>
                                        <p:tav tm="0">
                                          <p:val>
                                            <p:strVal val="#ppt_w+.3"/>
                                          </p:val>
                                        </p:tav>
                                        <p:tav tm="50000">
                                          <p:val>
                                            <p:strVal val="#ppt_w+.3"/>
                                          </p:val>
                                        </p:tav>
                                        <p:tav tm="100000">
                                          <p:val>
                                            <p:strVal val="#ppt_w"/>
                                          </p:val>
                                        </p:tav>
                                      </p:tavLst>
                                    </p:anim>
                                    <p:anim calcmode="lin" valueType="num">
                                      <p:cBhvr>
                                        <p:cTn id="15" dur="500" fill="hold"/>
                                        <p:tgtEl>
                                          <p:spTgt spid="14"/>
                                        </p:tgtEl>
                                        <p:attrNameLst>
                                          <p:attrName>ppt_x</p:attrName>
                                        </p:attrNameLst>
                                      </p:cBhvr>
                                      <p:tavLst>
                                        <p:tav tm="0">
                                          <p:val>
                                            <p:strVal val="#ppt_x-.3"/>
                                          </p:val>
                                        </p:tav>
                                        <p:tav tm="50000">
                                          <p:val>
                                            <p:strVal val="#ppt_x"/>
                                          </p:val>
                                        </p:tav>
                                        <p:tav tm="100000">
                                          <p:val>
                                            <p:strVal val="#ppt_x"/>
                                          </p:val>
                                        </p:tav>
                                      </p:tavLst>
                                    </p:anim>
                                    <p:anim calcmode="lin" valueType="num">
                                      <p:cBhvr>
                                        <p:cTn id="16"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 presetClass="exit" presetSubtype="16" fill="hold" grpId="1" nodeType="clickEffect">
                                  <p:stCondLst>
                                    <p:cond delay="0"/>
                                  </p:stCondLst>
                                  <p:childTnLst>
                                    <p:animEffect transition="out" filter="box(in)">
                                      <p:cBhvr>
                                        <p:cTn id="20" dur="500"/>
                                        <p:tgtEl>
                                          <p:spTgt spid="14"/>
                                        </p:tgtEl>
                                      </p:cBhvr>
                                    </p:animEffect>
                                    <p:set>
                                      <p:cBhvr>
                                        <p:cTn id="21" dur="1" fill="hold">
                                          <p:stCondLst>
                                            <p:cond delay="499"/>
                                          </p:stCondLst>
                                        </p:cTn>
                                        <p:tgtEl>
                                          <p:spTgt spid="14"/>
                                        </p:tgtEl>
                                        <p:attrNameLst>
                                          <p:attrName>style.visibility</p:attrName>
                                        </p:attrNameLst>
                                      </p:cBhvr>
                                      <p:to>
                                        <p:strVal val="hidden"/>
                                      </p:to>
                                    </p:set>
                                  </p:childTnLst>
                                </p:cTn>
                              </p:par>
                              <p:par>
                                <p:cTn id="22" presetID="4" presetClass="exit" presetSubtype="16" fill="hold" grpId="0" nodeType="withEffect">
                                  <p:stCondLst>
                                    <p:cond delay="0"/>
                                  </p:stCondLst>
                                  <p:childTnLst>
                                    <p:animEffect transition="out" filter="box(in)">
                                      <p:cBhvr>
                                        <p:cTn id="23" dur="500"/>
                                        <p:tgtEl>
                                          <p:spTgt spid="9"/>
                                        </p:tgtEl>
                                      </p:cBhvr>
                                    </p:animEffect>
                                    <p:set>
                                      <p:cBhvr>
                                        <p:cTn id="24" dur="1" fill="hold">
                                          <p:stCondLst>
                                            <p:cond delay="499"/>
                                          </p:stCondLst>
                                        </p:cTn>
                                        <p:tgtEl>
                                          <p:spTgt spid="9"/>
                                        </p:tgtEl>
                                        <p:attrNameLst>
                                          <p:attrName>style.visibility</p:attrName>
                                        </p:attrNameLst>
                                      </p:cBhvr>
                                      <p:to>
                                        <p:strVal val="hidden"/>
                                      </p:to>
                                    </p:set>
                                  </p:childTnLst>
                                </p:cTn>
                              </p:par>
                              <p:par>
                                <p:cTn id="25" presetID="39" presetClass="entr" presetSubtype="0" accel="100000"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p:cTn id="27" dur="500" fill="hold"/>
                                        <p:tgtEl>
                                          <p:spTgt spid="16"/>
                                        </p:tgtEl>
                                        <p:attrNameLst>
                                          <p:attrName>ppt_h</p:attrName>
                                        </p:attrNameLst>
                                      </p:cBhvr>
                                      <p:tavLst>
                                        <p:tav tm="0">
                                          <p:val>
                                            <p:strVal val="#ppt_h/20"/>
                                          </p:val>
                                        </p:tav>
                                        <p:tav tm="50000">
                                          <p:val>
                                            <p:strVal val="#ppt_h/20"/>
                                          </p:val>
                                        </p:tav>
                                        <p:tav tm="100000">
                                          <p:val>
                                            <p:strVal val="#ppt_h"/>
                                          </p:val>
                                        </p:tav>
                                      </p:tavLst>
                                    </p:anim>
                                    <p:anim calcmode="lin" valueType="num">
                                      <p:cBhvr>
                                        <p:cTn id="28" dur="500" fill="hold"/>
                                        <p:tgtEl>
                                          <p:spTgt spid="16"/>
                                        </p:tgtEl>
                                        <p:attrNameLst>
                                          <p:attrName>ppt_w</p:attrName>
                                        </p:attrNameLst>
                                      </p:cBhvr>
                                      <p:tavLst>
                                        <p:tav tm="0">
                                          <p:val>
                                            <p:strVal val="#ppt_w+.3"/>
                                          </p:val>
                                        </p:tav>
                                        <p:tav tm="50000">
                                          <p:val>
                                            <p:strVal val="#ppt_w+.3"/>
                                          </p:val>
                                        </p:tav>
                                        <p:tav tm="100000">
                                          <p:val>
                                            <p:strVal val="#ppt_w"/>
                                          </p:val>
                                        </p:tav>
                                      </p:tavLst>
                                    </p:anim>
                                    <p:anim calcmode="lin" valueType="num">
                                      <p:cBhvr>
                                        <p:cTn id="29" dur="500" fill="hold"/>
                                        <p:tgtEl>
                                          <p:spTgt spid="16"/>
                                        </p:tgtEl>
                                        <p:attrNameLst>
                                          <p:attrName>ppt_x</p:attrName>
                                        </p:attrNameLst>
                                      </p:cBhvr>
                                      <p:tavLst>
                                        <p:tav tm="0">
                                          <p:val>
                                            <p:strVal val="#ppt_x-.3"/>
                                          </p:val>
                                        </p:tav>
                                        <p:tav tm="50000">
                                          <p:val>
                                            <p:strVal val="#ppt_x"/>
                                          </p:val>
                                        </p:tav>
                                        <p:tav tm="100000">
                                          <p:val>
                                            <p:strVal val="#ppt_x"/>
                                          </p:val>
                                        </p:tav>
                                      </p:tavLst>
                                    </p:anim>
                                    <p:anim calcmode="lin" valueType="num">
                                      <p:cBhvr>
                                        <p:cTn id="30" dur="500" fill="hold"/>
                                        <p:tgtEl>
                                          <p:spTgt spid="16"/>
                                        </p:tgtEl>
                                        <p:attrNameLst>
                                          <p:attrName>ppt_y</p:attrName>
                                        </p:attrNameLst>
                                      </p:cBhvr>
                                      <p:tavLst>
                                        <p:tav tm="0">
                                          <p:val>
                                            <p:strVal val="#ppt_y"/>
                                          </p:val>
                                        </p:tav>
                                        <p:tav tm="100000">
                                          <p:val>
                                            <p:strVal val="#ppt_y"/>
                                          </p:val>
                                        </p:tav>
                                      </p:tavLst>
                                    </p:anim>
                                  </p:childTnLst>
                                </p:cTn>
                              </p:par>
                              <p:par>
                                <p:cTn id="31" presetID="39" presetClass="entr" presetSubtype="0" accel="100000" fill="hold" grpId="0" nodeType="withEffect">
                                  <p:stCondLst>
                                    <p:cond delay="0"/>
                                  </p:stCondLst>
                                  <p:childTnLst>
                                    <p:set>
                                      <p:cBhvr>
                                        <p:cTn id="32" dur="1" fill="hold">
                                          <p:stCondLst>
                                            <p:cond delay="0"/>
                                          </p:stCondLst>
                                        </p:cTn>
                                        <p:tgtEl>
                                          <p:spTgt spid="17"/>
                                        </p:tgtEl>
                                        <p:attrNameLst>
                                          <p:attrName>style.visibility</p:attrName>
                                        </p:attrNameLst>
                                      </p:cBhvr>
                                      <p:to>
                                        <p:strVal val="visible"/>
                                      </p:to>
                                    </p:set>
                                    <p:anim calcmode="lin" valueType="num">
                                      <p:cBhvr>
                                        <p:cTn id="33" dur="500" fill="hold"/>
                                        <p:tgtEl>
                                          <p:spTgt spid="17"/>
                                        </p:tgtEl>
                                        <p:attrNameLst>
                                          <p:attrName>ppt_h</p:attrName>
                                        </p:attrNameLst>
                                      </p:cBhvr>
                                      <p:tavLst>
                                        <p:tav tm="0">
                                          <p:val>
                                            <p:strVal val="#ppt_h/20"/>
                                          </p:val>
                                        </p:tav>
                                        <p:tav tm="50000">
                                          <p:val>
                                            <p:strVal val="#ppt_h/20"/>
                                          </p:val>
                                        </p:tav>
                                        <p:tav tm="100000">
                                          <p:val>
                                            <p:strVal val="#ppt_h"/>
                                          </p:val>
                                        </p:tav>
                                      </p:tavLst>
                                    </p:anim>
                                    <p:anim calcmode="lin" valueType="num">
                                      <p:cBhvr>
                                        <p:cTn id="34" dur="500" fill="hold"/>
                                        <p:tgtEl>
                                          <p:spTgt spid="17"/>
                                        </p:tgtEl>
                                        <p:attrNameLst>
                                          <p:attrName>ppt_w</p:attrName>
                                        </p:attrNameLst>
                                      </p:cBhvr>
                                      <p:tavLst>
                                        <p:tav tm="0">
                                          <p:val>
                                            <p:strVal val="#ppt_w+.3"/>
                                          </p:val>
                                        </p:tav>
                                        <p:tav tm="50000">
                                          <p:val>
                                            <p:strVal val="#ppt_w+.3"/>
                                          </p:val>
                                        </p:tav>
                                        <p:tav tm="100000">
                                          <p:val>
                                            <p:strVal val="#ppt_w"/>
                                          </p:val>
                                        </p:tav>
                                      </p:tavLst>
                                    </p:anim>
                                    <p:anim calcmode="lin" valueType="num">
                                      <p:cBhvr>
                                        <p:cTn id="35" dur="500" fill="hold"/>
                                        <p:tgtEl>
                                          <p:spTgt spid="17"/>
                                        </p:tgtEl>
                                        <p:attrNameLst>
                                          <p:attrName>ppt_x</p:attrName>
                                        </p:attrNameLst>
                                      </p:cBhvr>
                                      <p:tavLst>
                                        <p:tav tm="0">
                                          <p:val>
                                            <p:strVal val="#ppt_x-.3"/>
                                          </p:val>
                                        </p:tav>
                                        <p:tav tm="50000">
                                          <p:val>
                                            <p:strVal val="#ppt_x"/>
                                          </p:val>
                                        </p:tav>
                                        <p:tav tm="100000">
                                          <p:val>
                                            <p:strVal val="#ppt_x"/>
                                          </p:val>
                                        </p:tav>
                                      </p:tavLst>
                                    </p:anim>
                                    <p:anim calcmode="lin" valueType="num">
                                      <p:cBhvr>
                                        <p:cTn id="36" dur="500" fill="hold"/>
                                        <p:tgtEl>
                                          <p:spTgt spid="1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Graphic spid="9" grpId="1">
        <p:bldAsOne/>
      </p:bldGraphic>
      <p:bldGraphic spid="16" grpId="0">
        <p:bldAsOne/>
      </p:bldGraphic>
      <p:bldP spid="14" grpId="0" animBg="1"/>
      <p:bldP spid="14" grpId="1" animBg="1"/>
      <p:bldP spid="1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コンテンツ プレースホルダ 6" descr="地図.bmp"/>
          <p:cNvPicPr>
            <a:picLocks noChangeAspect="1"/>
          </p:cNvPicPr>
          <p:nvPr/>
        </p:nvPicPr>
        <p:blipFill>
          <a:blip r:embed="rId3"/>
          <a:stretch>
            <a:fillRect/>
          </a:stretch>
        </p:blipFill>
        <p:spPr>
          <a:xfrm>
            <a:off x="285720" y="1500174"/>
            <a:ext cx="8429684" cy="5143536"/>
          </a:xfrm>
          <a:prstGeom prst="rect">
            <a:avLst/>
          </a:prstGeom>
        </p:spPr>
      </p:pic>
      <p:sp>
        <p:nvSpPr>
          <p:cNvPr id="2" name="タイトル 1"/>
          <p:cNvSpPr>
            <a:spLocks noGrp="1"/>
          </p:cNvSpPr>
          <p:nvPr>
            <p:ph type="title"/>
          </p:nvPr>
        </p:nvSpPr>
        <p:spPr>
          <a:xfrm>
            <a:off x="0" y="0"/>
            <a:ext cx="9144000" cy="1285860"/>
          </a:xfrm>
        </p:spPr>
        <p:txBody>
          <a:bodyPr>
            <a:normAutofit fontScale="90000"/>
          </a:bodyPr>
          <a:lstStyle/>
          <a:p>
            <a:r>
              <a:rPr kumimoji="1" lang="en-US" altLang="ja-JP" dirty="0" smtClean="0"/>
              <a:t/>
            </a:r>
            <a:br>
              <a:rPr kumimoji="1" lang="en-US" altLang="ja-JP" dirty="0" smtClean="0"/>
            </a:br>
            <a:r>
              <a:rPr lang="ja-JP" altLang="en-US" sz="3200" b="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a typeface="ＤＦ平成明朝体W7" pitchFamily="1" charset="-128"/>
              </a:rPr>
              <a:t> </a:t>
            </a:r>
            <a:r>
              <a:rPr lang="ja-JP" altLang="en-US" sz="6700" b="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a typeface="ＤＦ平成明朝体W7" pitchFamily="1" charset="-128"/>
              </a:rPr>
              <a:t>４．事件の概要</a:t>
            </a:r>
            <a:r>
              <a:rPr lang="ja-JP" altLang="en-US" sz="900" b="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a typeface="ＤＦ平成明朝体W7" pitchFamily="1" charset="-128"/>
              </a:rPr>
              <a:t>　</a:t>
            </a:r>
            <a:r>
              <a:rPr lang="ja-JP" altLang="en-US" dirty="0" smtClean="0"/>
              <a:t>みなみやま市の地図</a:t>
            </a:r>
            <a:endParaRPr kumimoji="1" lang="ja-JP" altLang="en-US" dirty="0"/>
          </a:p>
        </p:txBody>
      </p:sp>
      <p:pic>
        <p:nvPicPr>
          <p:cNvPr id="8" name="Picture 3"/>
          <p:cNvPicPr>
            <a:picLocks noChangeAspect="1" noChangeArrowheads="1"/>
          </p:cNvPicPr>
          <p:nvPr/>
        </p:nvPicPr>
        <p:blipFill>
          <a:blip r:embed="rId4"/>
          <a:srcRect/>
          <a:stretch>
            <a:fillRect/>
          </a:stretch>
        </p:blipFill>
        <p:spPr bwMode="auto">
          <a:xfrm>
            <a:off x="-1357354" y="2928934"/>
            <a:ext cx="1181100" cy="2514600"/>
          </a:xfrm>
          <a:prstGeom prst="rect">
            <a:avLst/>
          </a:prstGeom>
          <a:noFill/>
          <a:ln w="9525">
            <a:noFill/>
            <a:miter lim="800000"/>
            <a:headEnd/>
            <a:tailEnd/>
          </a:ln>
          <a:effectLst/>
        </p:spPr>
      </p:pic>
      <p:pic>
        <p:nvPicPr>
          <p:cNvPr id="9" name="Picture 6"/>
          <p:cNvPicPr>
            <a:picLocks noChangeAspect="1" noChangeArrowheads="1"/>
          </p:cNvPicPr>
          <p:nvPr/>
        </p:nvPicPr>
        <p:blipFill>
          <a:blip r:embed="rId5"/>
          <a:srcRect/>
          <a:stretch>
            <a:fillRect/>
          </a:stretch>
        </p:blipFill>
        <p:spPr bwMode="auto">
          <a:xfrm>
            <a:off x="4000496" y="7572404"/>
            <a:ext cx="676275" cy="904875"/>
          </a:xfrm>
          <a:prstGeom prst="rect">
            <a:avLst/>
          </a:prstGeom>
          <a:noFill/>
          <a:ln w="9525">
            <a:noFill/>
            <a:miter lim="800000"/>
            <a:headEnd/>
            <a:tailEnd/>
          </a:ln>
          <a:effectLst/>
        </p:spPr>
      </p:pic>
      <p:graphicFrame>
        <p:nvGraphicFramePr>
          <p:cNvPr id="13" name="図表 12"/>
          <p:cNvGraphicFramePr/>
          <p:nvPr/>
        </p:nvGraphicFramePr>
        <p:xfrm>
          <a:off x="5500694" y="1857364"/>
          <a:ext cx="2786082" cy="857256"/>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graphicFrame>
        <p:nvGraphicFramePr>
          <p:cNvPr id="14" name="図表 13"/>
          <p:cNvGraphicFramePr/>
          <p:nvPr/>
        </p:nvGraphicFramePr>
        <p:xfrm>
          <a:off x="5500694" y="5072074"/>
          <a:ext cx="3143272" cy="714380"/>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graphicFrame>
        <p:nvGraphicFramePr>
          <p:cNvPr id="15" name="図表 14"/>
          <p:cNvGraphicFramePr/>
          <p:nvPr/>
        </p:nvGraphicFramePr>
        <p:xfrm>
          <a:off x="4357686" y="3214686"/>
          <a:ext cx="4357718" cy="642942"/>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grpSp>
        <p:nvGrpSpPr>
          <p:cNvPr id="16" name="グループ化 15"/>
          <p:cNvGrpSpPr/>
          <p:nvPr/>
        </p:nvGrpSpPr>
        <p:grpSpPr>
          <a:xfrm>
            <a:off x="714348" y="1500174"/>
            <a:ext cx="3643338" cy="614539"/>
            <a:chOff x="0" y="0"/>
            <a:chExt cx="4357718" cy="614539"/>
          </a:xfrm>
        </p:grpSpPr>
        <p:sp>
          <p:nvSpPr>
            <p:cNvPr id="17" name="角丸四角形 16"/>
            <p:cNvSpPr/>
            <p:nvPr/>
          </p:nvSpPr>
          <p:spPr>
            <a:xfrm>
              <a:off x="0" y="0"/>
              <a:ext cx="4357718" cy="614539"/>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8" name="角丸四角形 4"/>
            <p:cNvSpPr/>
            <p:nvPr/>
          </p:nvSpPr>
          <p:spPr>
            <a:xfrm>
              <a:off x="29998" y="29999"/>
              <a:ext cx="4242274" cy="5545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kumimoji="1" lang="ja-JP" altLang="en-US" sz="2400" kern="1200" dirty="0" smtClean="0"/>
                <a:t>自衛隊出動→大敗</a:t>
              </a:r>
              <a:endParaRPr kumimoji="1" lang="ja-JP" sz="2400" kern="1200" dirty="0"/>
            </a:p>
          </p:txBody>
        </p:sp>
      </p:grpSp>
      <p:sp>
        <p:nvSpPr>
          <p:cNvPr id="19" name="コンテンツ プレースホルダ 18"/>
          <p:cNvSpPr>
            <a:spLocks noGrp="1"/>
          </p:cNvSpPr>
          <p:nvPr>
            <p:ph sz="quarter" idx="1"/>
          </p:nvPr>
        </p:nvSpPr>
        <p:spPr/>
        <p:txBody>
          <a:bodyPr/>
          <a:lstStyle/>
          <a:p>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0.01684 0.09953 L 0.48142 0.17338 " pathEditMode="relative" rAng="0" ptsTypes="AA">
                                      <p:cBhvr>
                                        <p:cTn id="6" dur="5000" fill="hold"/>
                                        <p:tgtEl>
                                          <p:spTgt spid="8"/>
                                        </p:tgtEl>
                                        <p:attrNameLst>
                                          <p:attrName>ppt_x</p:attrName>
                                          <p:attrName>ppt_y</p:attrName>
                                        </p:attrNameLst>
                                      </p:cBhvr>
                                      <p:rCtr x="232" y="37"/>
                                    </p:animMotion>
                                  </p:childTnLst>
                                </p:cTn>
                              </p:par>
                              <p:par>
                                <p:cTn id="7" presetID="39" presetClass="entr" presetSubtype="0" accel="10000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anim calcmode="lin" valueType="num">
                                      <p:cBhvr>
                                        <p:cTn id="9" dur="500" fill="hold"/>
                                        <p:tgtEl>
                                          <p:spTgt spid="13"/>
                                        </p:tgtEl>
                                        <p:attrNameLst>
                                          <p:attrName>ppt_h</p:attrName>
                                        </p:attrNameLst>
                                      </p:cBhvr>
                                      <p:tavLst>
                                        <p:tav tm="0">
                                          <p:val>
                                            <p:strVal val="#ppt_h/20"/>
                                          </p:val>
                                        </p:tav>
                                        <p:tav tm="50000">
                                          <p:val>
                                            <p:strVal val="#ppt_h/20"/>
                                          </p:val>
                                        </p:tav>
                                        <p:tav tm="100000">
                                          <p:val>
                                            <p:strVal val="#ppt_h"/>
                                          </p:val>
                                        </p:tav>
                                      </p:tavLst>
                                    </p:anim>
                                    <p:anim calcmode="lin" valueType="num">
                                      <p:cBhvr>
                                        <p:cTn id="10" dur="500" fill="hold"/>
                                        <p:tgtEl>
                                          <p:spTgt spid="13"/>
                                        </p:tgtEl>
                                        <p:attrNameLst>
                                          <p:attrName>ppt_w</p:attrName>
                                        </p:attrNameLst>
                                      </p:cBhvr>
                                      <p:tavLst>
                                        <p:tav tm="0">
                                          <p:val>
                                            <p:strVal val="#ppt_w+.3"/>
                                          </p:val>
                                        </p:tav>
                                        <p:tav tm="50000">
                                          <p:val>
                                            <p:strVal val="#ppt_w+.3"/>
                                          </p:val>
                                        </p:tav>
                                        <p:tav tm="100000">
                                          <p:val>
                                            <p:strVal val="#ppt_w"/>
                                          </p:val>
                                        </p:tav>
                                      </p:tavLst>
                                    </p:anim>
                                    <p:anim calcmode="lin" valueType="num">
                                      <p:cBhvr>
                                        <p:cTn id="11" dur="500" fill="hold"/>
                                        <p:tgtEl>
                                          <p:spTgt spid="13"/>
                                        </p:tgtEl>
                                        <p:attrNameLst>
                                          <p:attrName>ppt_x</p:attrName>
                                        </p:attrNameLst>
                                      </p:cBhvr>
                                      <p:tavLst>
                                        <p:tav tm="0">
                                          <p:val>
                                            <p:strVal val="#ppt_x-.3"/>
                                          </p:val>
                                        </p:tav>
                                        <p:tav tm="50000">
                                          <p:val>
                                            <p:strVal val="#ppt_x"/>
                                          </p:val>
                                        </p:tav>
                                        <p:tav tm="100000">
                                          <p:val>
                                            <p:strVal val="#ppt_x"/>
                                          </p:val>
                                        </p:tav>
                                      </p:tavLst>
                                    </p:anim>
                                    <p:anim calcmode="lin" valueType="num">
                                      <p:cBhvr>
                                        <p:cTn id="12" dur="500" fill="hold"/>
                                        <p:tgtEl>
                                          <p:spTgt spid="13"/>
                                        </p:tgtEl>
                                        <p:attrNameLst>
                                          <p:attrName>ppt_y</p:attrName>
                                        </p:attrNameLst>
                                      </p:cBhvr>
                                      <p:tavLst>
                                        <p:tav tm="0">
                                          <p:val>
                                            <p:strVal val="#ppt_y"/>
                                          </p:val>
                                        </p:tav>
                                        <p:tav tm="100000">
                                          <p:val>
                                            <p:strVal val="#ppt_y"/>
                                          </p:val>
                                        </p:tav>
                                      </p:tavLst>
                                    </p:anim>
                                  </p:childTnLst>
                                </p:cTn>
                              </p:par>
                              <p:par>
                                <p:cTn id="13" presetID="39" presetClass="entr" presetSubtype="0" accel="10000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500" fill="hold"/>
                                        <p:tgtEl>
                                          <p:spTgt spid="15"/>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15"/>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15"/>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 presetClass="exit" presetSubtype="16" fill="hold" grpId="1" nodeType="clickEffect">
                                  <p:stCondLst>
                                    <p:cond delay="0"/>
                                  </p:stCondLst>
                                  <p:childTnLst>
                                    <p:animEffect transition="out" filter="box(in)">
                                      <p:cBhvr>
                                        <p:cTn id="22" dur="500"/>
                                        <p:tgtEl>
                                          <p:spTgt spid="13"/>
                                        </p:tgtEl>
                                      </p:cBhvr>
                                    </p:animEffect>
                                    <p:set>
                                      <p:cBhvr>
                                        <p:cTn id="23" dur="1" fill="hold">
                                          <p:stCondLst>
                                            <p:cond delay="499"/>
                                          </p:stCondLst>
                                        </p:cTn>
                                        <p:tgtEl>
                                          <p:spTgt spid="13"/>
                                        </p:tgtEl>
                                        <p:attrNameLst>
                                          <p:attrName>style.visibility</p:attrName>
                                        </p:attrNameLst>
                                      </p:cBhvr>
                                      <p:to>
                                        <p:strVal val="hidden"/>
                                      </p:to>
                                    </p:set>
                                  </p:childTnLst>
                                </p:cTn>
                              </p:par>
                              <p:par>
                                <p:cTn id="24" presetID="4" presetClass="exit" presetSubtype="16" fill="hold" grpId="1" nodeType="withEffect">
                                  <p:stCondLst>
                                    <p:cond delay="0"/>
                                  </p:stCondLst>
                                  <p:childTnLst>
                                    <p:animEffect transition="out" filter="box(in)">
                                      <p:cBhvr>
                                        <p:cTn id="25" dur="500"/>
                                        <p:tgtEl>
                                          <p:spTgt spid="15"/>
                                        </p:tgtEl>
                                      </p:cBhvr>
                                    </p:animEffect>
                                    <p:set>
                                      <p:cBhvr>
                                        <p:cTn id="26" dur="1" fill="hold">
                                          <p:stCondLst>
                                            <p:cond delay="499"/>
                                          </p:stCondLst>
                                        </p:cTn>
                                        <p:tgtEl>
                                          <p:spTgt spid="15"/>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39" presetClass="entr" presetSubtype="0" accel="100000" fill="hold" nodeType="click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p:cTn id="31" dur="500" fill="hold"/>
                                        <p:tgtEl>
                                          <p:spTgt spid="16"/>
                                        </p:tgtEl>
                                        <p:attrNameLst>
                                          <p:attrName>ppt_h</p:attrName>
                                        </p:attrNameLst>
                                      </p:cBhvr>
                                      <p:tavLst>
                                        <p:tav tm="0">
                                          <p:val>
                                            <p:strVal val="#ppt_h/20"/>
                                          </p:val>
                                        </p:tav>
                                        <p:tav tm="50000">
                                          <p:val>
                                            <p:strVal val="#ppt_h/20"/>
                                          </p:val>
                                        </p:tav>
                                        <p:tav tm="100000">
                                          <p:val>
                                            <p:strVal val="#ppt_h"/>
                                          </p:val>
                                        </p:tav>
                                      </p:tavLst>
                                    </p:anim>
                                    <p:anim calcmode="lin" valueType="num">
                                      <p:cBhvr>
                                        <p:cTn id="32" dur="500" fill="hold"/>
                                        <p:tgtEl>
                                          <p:spTgt spid="16"/>
                                        </p:tgtEl>
                                        <p:attrNameLst>
                                          <p:attrName>ppt_w</p:attrName>
                                        </p:attrNameLst>
                                      </p:cBhvr>
                                      <p:tavLst>
                                        <p:tav tm="0">
                                          <p:val>
                                            <p:strVal val="#ppt_w+.3"/>
                                          </p:val>
                                        </p:tav>
                                        <p:tav tm="50000">
                                          <p:val>
                                            <p:strVal val="#ppt_w+.3"/>
                                          </p:val>
                                        </p:tav>
                                        <p:tav tm="100000">
                                          <p:val>
                                            <p:strVal val="#ppt_w"/>
                                          </p:val>
                                        </p:tav>
                                      </p:tavLst>
                                    </p:anim>
                                    <p:anim calcmode="lin" valueType="num">
                                      <p:cBhvr>
                                        <p:cTn id="33" dur="500" fill="hold"/>
                                        <p:tgtEl>
                                          <p:spTgt spid="16"/>
                                        </p:tgtEl>
                                        <p:attrNameLst>
                                          <p:attrName>ppt_x</p:attrName>
                                        </p:attrNameLst>
                                      </p:cBhvr>
                                      <p:tavLst>
                                        <p:tav tm="0">
                                          <p:val>
                                            <p:strVal val="#ppt_x-.3"/>
                                          </p:val>
                                        </p:tav>
                                        <p:tav tm="50000">
                                          <p:val>
                                            <p:strVal val="#ppt_x"/>
                                          </p:val>
                                        </p:tav>
                                        <p:tav tm="100000">
                                          <p:val>
                                            <p:strVal val="#ppt_x"/>
                                          </p:val>
                                        </p:tav>
                                      </p:tavLst>
                                    </p:anim>
                                    <p:anim calcmode="lin" valueType="num">
                                      <p:cBhvr>
                                        <p:cTn id="34"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 presetClass="exit" presetSubtype="16" fill="hold" nodeType="clickEffect">
                                  <p:stCondLst>
                                    <p:cond delay="0"/>
                                  </p:stCondLst>
                                  <p:childTnLst>
                                    <p:animEffect transition="out" filter="box(in)">
                                      <p:cBhvr>
                                        <p:cTn id="38" dur="500"/>
                                        <p:tgtEl>
                                          <p:spTgt spid="16"/>
                                        </p:tgtEl>
                                      </p:cBhvr>
                                    </p:animEffect>
                                    <p:set>
                                      <p:cBhvr>
                                        <p:cTn id="39" dur="1" fill="hold">
                                          <p:stCondLst>
                                            <p:cond delay="499"/>
                                          </p:stCondLst>
                                        </p:cTn>
                                        <p:tgtEl>
                                          <p:spTgt spid="16"/>
                                        </p:tgtEl>
                                        <p:attrNameLst>
                                          <p:attrName>style.visibility</p:attrName>
                                        </p:attrNameLst>
                                      </p:cBhvr>
                                      <p:to>
                                        <p:strVal val="hidden"/>
                                      </p:to>
                                    </p:set>
                                  </p:childTnLst>
                                </p:cTn>
                              </p:par>
                            </p:childTnLst>
                          </p:cTn>
                        </p:par>
                      </p:childTnLst>
                    </p:cTn>
                  </p:par>
                  <p:par>
                    <p:cTn id="40" fill="hold">
                      <p:stCondLst>
                        <p:cond delay="indefinite"/>
                      </p:stCondLst>
                      <p:childTnLst>
                        <p:par>
                          <p:cTn id="41" fill="hold">
                            <p:stCondLst>
                              <p:cond delay="0"/>
                            </p:stCondLst>
                            <p:childTnLst>
                              <p:par>
                                <p:cTn id="42" presetID="64" presetClass="path" presetSubtype="0" accel="50000" decel="50000" fill="hold" nodeType="clickEffect">
                                  <p:stCondLst>
                                    <p:cond delay="0"/>
                                  </p:stCondLst>
                                  <p:childTnLst>
                                    <p:animMotion origin="layout" path="M -0.0217 0.11736 L -0.01389 -0.35509 " pathEditMode="relative" rAng="0" ptsTypes="AA">
                                      <p:cBhvr>
                                        <p:cTn id="43" dur="1000" fill="hold"/>
                                        <p:tgtEl>
                                          <p:spTgt spid="9"/>
                                        </p:tgtEl>
                                        <p:attrNameLst>
                                          <p:attrName>ppt_x</p:attrName>
                                          <p:attrName>ppt_y</p:attrName>
                                        </p:attrNameLst>
                                      </p:cBhvr>
                                      <p:rCtr x="4" y="-236"/>
                                    </p:animMotion>
                                  </p:childTnLst>
                                </p:cTn>
                              </p:par>
                              <p:par>
                                <p:cTn id="44" presetID="39" presetClass="entr" presetSubtype="0" accel="100000" fill="hold" grpId="0" nodeType="withEffect">
                                  <p:stCondLst>
                                    <p:cond delay="0"/>
                                  </p:stCondLst>
                                  <p:childTnLst>
                                    <p:set>
                                      <p:cBhvr>
                                        <p:cTn id="45" dur="1" fill="hold">
                                          <p:stCondLst>
                                            <p:cond delay="0"/>
                                          </p:stCondLst>
                                        </p:cTn>
                                        <p:tgtEl>
                                          <p:spTgt spid="14"/>
                                        </p:tgtEl>
                                        <p:attrNameLst>
                                          <p:attrName>style.visibility</p:attrName>
                                        </p:attrNameLst>
                                      </p:cBhvr>
                                      <p:to>
                                        <p:strVal val="visible"/>
                                      </p:to>
                                    </p:set>
                                    <p:anim calcmode="lin" valueType="num">
                                      <p:cBhvr>
                                        <p:cTn id="46" dur="500" fill="hold"/>
                                        <p:tgtEl>
                                          <p:spTgt spid="14"/>
                                        </p:tgtEl>
                                        <p:attrNameLst>
                                          <p:attrName>ppt_h</p:attrName>
                                        </p:attrNameLst>
                                      </p:cBhvr>
                                      <p:tavLst>
                                        <p:tav tm="0">
                                          <p:val>
                                            <p:strVal val="#ppt_h/20"/>
                                          </p:val>
                                        </p:tav>
                                        <p:tav tm="50000">
                                          <p:val>
                                            <p:strVal val="#ppt_h/20"/>
                                          </p:val>
                                        </p:tav>
                                        <p:tav tm="100000">
                                          <p:val>
                                            <p:strVal val="#ppt_h"/>
                                          </p:val>
                                        </p:tav>
                                      </p:tavLst>
                                    </p:anim>
                                    <p:anim calcmode="lin" valueType="num">
                                      <p:cBhvr>
                                        <p:cTn id="47" dur="500" fill="hold"/>
                                        <p:tgtEl>
                                          <p:spTgt spid="14"/>
                                        </p:tgtEl>
                                        <p:attrNameLst>
                                          <p:attrName>ppt_w</p:attrName>
                                        </p:attrNameLst>
                                      </p:cBhvr>
                                      <p:tavLst>
                                        <p:tav tm="0">
                                          <p:val>
                                            <p:strVal val="#ppt_w+.3"/>
                                          </p:val>
                                        </p:tav>
                                        <p:tav tm="50000">
                                          <p:val>
                                            <p:strVal val="#ppt_w+.3"/>
                                          </p:val>
                                        </p:tav>
                                        <p:tav tm="100000">
                                          <p:val>
                                            <p:strVal val="#ppt_w"/>
                                          </p:val>
                                        </p:tav>
                                      </p:tavLst>
                                    </p:anim>
                                    <p:anim calcmode="lin" valueType="num">
                                      <p:cBhvr>
                                        <p:cTn id="48" dur="500" fill="hold"/>
                                        <p:tgtEl>
                                          <p:spTgt spid="14"/>
                                        </p:tgtEl>
                                        <p:attrNameLst>
                                          <p:attrName>ppt_x</p:attrName>
                                        </p:attrNameLst>
                                      </p:cBhvr>
                                      <p:tavLst>
                                        <p:tav tm="0">
                                          <p:val>
                                            <p:strVal val="#ppt_x-.3"/>
                                          </p:val>
                                        </p:tav>
                                        <p:tav tm="50000">
                                          <p:val>
                                            <p:strVal val="#ppt_x"/>
                                          </p:val>
                                        </p:tav>
                                        <p:tav tm="100000">
                                          <p:val>
                                            <p:strVal val="#ppt_x"/>
                                          </p:val>
                                        </p:tav>
                                      </p:tavLst>
                                    </p:anim>
                                    <p:anim calcmode="lin" valueType="num">
                                      <p:cBhvr>
                                        <p:cTn id="49"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3" grpId="0">
        <p:bldAsOne/>
      </p:bldGraphic>
      <p:bldGraphic spid="13" grpId="1">
        <p:bldAsOne/>
      </p:bldGraphic>
      <p:bldGraphic spid="14" grpId="0">
        <p:bldAsOne/>
      </p:bldGraphic>
      <p:bldGraphic spid="15" grpId="0">
        <p:bldAsOne/>
      </p:bldGraphic>
      <p:bldGraphic spid="15" grpId="1">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6000" b="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a typeface="ＤＦ平成明朝体W7" pitchFamily="1" charset="-128"/>
              </a:rPr>
              <a:t>４．事件の概要</a:t>
            </a:r>
            <a:endParaRPr kumimoji="1" lang="ja-JP" altLang="en-US" sz="6000" dirty="0"/>
          </a:p>
        </p:txBody>
      </p:sp>
      <p:pic>
        <p:nvPicPr>
          <p:cNvPr id="3074" name="Picture 2"/>
          <p:cNvPicPr>
            <a:picLocks noGrp="1" noChangeAspect="1" noChangeArrowheads="1"/>
          </p:cNvPicPr>
          <p:nvPr>
            <p:ph sz="quarter" idx="1"/>
          </p:nvPr>
        </p:nvPicPr>
        <p:blipFill>
          <a:blip r:embed="rId3"/>
          <a:srcRect/>
          <a:stretch>
            <a:fillRect/>
          </a:stretch>
        </p:blipFill>
        <p:spPr bwMode="auto">
          <a:xfrm>
            <a:off x="857224" y="1785926"/>
            <a:ext cx="6929486" cy="44862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74638"/>
            <a:ext cx="8858280" cy="1143000"/>
          </a:xfrm>
        </p:spPr>
        <p:txBody>
          <a:bodyPr>
            <a:normAutofit/>
          </a:bodyPr>
          <a:lstStyle/>
          <a:p>
            <a:r>
              <a:rPr lang="ja-JP" altLang="en-US" sz="6000" b="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a typeface="ＤＦ平成明朝体W7" pitchFamily="1" charset="-128"/>
              </a:rPr>
              <a:t>４．事件の概要</a:t>
            </a:r>
            <a:r>
              <a:rPr lang="ja-JP" altLang="en-US" sz="900" b="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a typeface="ＤＦ平成明朝体W7" pitchFamily="1" charset="-128"/>
              </a:rPr>
              <a:t>　</a:t>
            </a:r>
            <a:r>
              <a:rPr lang="ja-JP" altLang="en-US" dirty="0" smtClean="0"/>
              <a:t>中心部拡大図</a:t>
            </a:r>
            <a:endParaRPr kumimoji="1" lang="ja-JP" altLang="en-US" dirty="0"/>
          </a:p>
        </p:txBody>
      </p:sp>
      <p:pic>
        <p:nvPicPr>
          <p:cNvPr id="1026" name="Picture 2"/>
          <p:cNvPicPr>
            <a:picLocks noGrp="1" noChangeAspect="1" noChangeArrowheads="1"/>
          </p:cNvPicPr>
          <p:nvPr>
            <p:ph sz="quarter" idx="1"/>
          </p:nvPr>
        </p:nvPicPr>
        <p:blipFill>
          <a:blip r:embed="rId3"/>
          <a:stretch>
            <a:fillRect/>
          </a:stretch>
        </p:blipFill>
        <p:spPr bwMode="auto">
          <a:xfrm>
            <a:off x="357158" y="1551852"/>
            <a:ext cx="8358246" cy="4675910"/>
          </a:xfrm>
          <a:prstGeom prst="rect">
            <a:avLst/>
          </a:prstGeom>
          <a:noFill/>
          <a:ln w="9525">
            <a:noFill/>
            <a:miter lim="800000"/>
            <a:headEnd/>
            <a:tailEnd/>
          </a:ln>
          <a:effectLst/>
        </p:spPr>
      </p:pic>
      <p:pic>
        <p:nvPicPr>
          <p:cNvPr id="9" name="Picture 3"/>
          <p:cNvPicPr>
            <a:picLocks noChangeAspect="1" noChangeArrowheads="1"/>
          </p:cNvPicPr>
          <p:nvPr/>
        </p:nvPicPr>
        <p:blipFill>
          <a:blip r:embed="rId4"/>
          <a:srcRect/>
          <a:stretch>
            <a:fillRect/>
          </a:stretch>
        </p:blipFill>
        <p:spPr bwMode="auto">
          <a:xfrm>
            <a:off x="857224" y="3929066"/>
            <a:ext cx="1181100" cy="2514600"/>
          </a:xfrm>
          <a:prstGeom prst="rect">
            <a:avLst/>
          </a:prstGeom>
          <a:noFill/>
          <a:ln w="9525">
            <a:noFill/>
            <a:miter lim="800000"/>
            <a:headEnd/>
            <a:tailEnd/>
          </a:ln>
          <a:effectLst/>
        </p:spPr>
      </p:pic>
      <p:pic>
        <p:nvPicPr>
          <p:cNvPr id="10" name="Picture 6"/>
          <p:cNvPicPr>
            <a:picLocks noChangeAspect="1" noChangeArrowheads="1"/>
          </p:cNvPicPr>
          <p:nvPr/>
        </p:nvPicPr>
        <p:blipFill>
          <a:blip r:embed="rId5"/>
          <a:srcRect/>
          <a:stretch>
            <a:fillRect/>
          </a:stretch>
        </p:blipFill>
        <p:spPr bwMode="auto">
          <a:xfrm>
            <a:off x="2143108" y="5429264"/>
            <a:ext cx="676275" cy="904875"/>
          </a:xfrm>
          <a:prstGeom prst="rect">
            <a:avLst/>
          </a:prstGeom>
          <a:noFill/>
          <a:ln w="9525">
            <a:noFill/>
            <a:miter lim="800000"/>
            <a:headEnd/>
            <a:tailEnd/>
          </a:ln>
          <a:effectLst/>
        </p:spPr>
      </p:pic>
      <p:graphicFrame>
        <p:nvGraphicFramePr>
          <p:cNvPr id="14" name="図表 13"/>
          <p:cNvGraphicFramePr/>
          <p:nvPr/>
        </p:nvGraphicFramePr>
        <p:xfrm>
          <a:off x="4643438" y="3000372"/>
          <a:ext cx="4214842" cy="71438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grpSp>
        <p:nvGrpSpPr>
          <p:cNvPr id="15" name="グループ化 14"/>
          <p:cNvGrpSpPr/>
          <p:nvPr/>
        </p:nvGrpSpPr>
        <p:grpSpPr>
          <a:xfrm>
            <a:off x="3857620" y="4357694"/>
            <a:ext cx="4214842" cy="711360"/>
            <a:chOff x="0" y="1509"/>
            <a:chExt cx="4214842" cy="711360"/>
          </a:xfrm>
        </p:grpSpPr>
        <p:sp>
          <p:nvSpPr>
            <p:cNvPr id="16" name="角丸四角形 15"/>
            <p:cNvSpPr/>
            <p:nvPr/>
          </p:nvSpPr>
          <p:spPr>
            <a:xfrm>
              <a:off x="0" y="1509"/>
              <a:ext cx="4214842" cy="71136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7" name="角丸四角形 4"/>
            <p:cNvSpPr/>
            <p:nvPr/>
          </p:nvSpPr>
          <p:spPr>
            <a:xfrm>
              <a:off x="34726" y="36235"/>
              <a:ext cx="4145390" cy="64190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kumimoji="1" lang="ja-JP" altLang="en-US" sz="2400" kern="1200" dirty="0" smtClean="0"/>
                <a:t>戦闘しながら北町へ</a:t>
              </a:r>
              <a:endParaRPr kumimoji="1" lang="ja-JP" sz="2400" kern="1200" dirty="0"/>
            </a:p>
          </p:txBody>
        </p:sp>
      </p:grpSp>
      <p:grpSp>
        <p:nvGrpSpPr>
          <p:cNvPr id="18" name="グループ化 17"/>
          <p:cNvGrpSpPr/>
          <p:nvPr/>
        </p:nvGrpSpPr>
        <p:grpSpPr>
          <a:xfrm>
            <a:off x="4214810" y="3500438"/>
            <a:ext cx="4214842" cy="711360"/>
            <a:chOff x="0" y="1509"/>
            <a:chExt cx="4214842" cy="711360"/>
          </a:xfrm>
        </p:grpSpPr>
        <p:sp>
          <p:nvSpPr>
            <p:cNvPr id="19" name="角丸四角形 18"/>
            <p:cNvSpPr/>
            <p:nvPr/>
          </p:nvSpPr>
          <p:spPr>
            <a:xfrm>
              <a:off x="0" y="1509"/>
              <a:ext cx="4214842" cy="71136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0" name="角丸四角形 4"/>
            <p:cNvSpPr/>
            <p:nvPr/>
          </p:nvSpPr>
          <p:spPr>
            <a:xfrm>
              <a:off x="34726" y="36235"/>
              <a:ext cx="4145390" cy="64190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kumimoji="1" lang="ja-JP" altLang="en-US" sz="2400" kern="1200" dirty="0" smtClean="0"/>
                <a:t>原告のビル倒壊</a:t>
              </a:r>
              <a:endParaRPr kumimoji="1" lang="en-US" sz="2400" kern="1200" dirty="0" smtClean="0"/>
            </a:p>
          </p:txBody>
        </p:sp>
      </p:grpSp>
      <p:pic>
        <p:nvPicPr>
          <p:cNvPr id="21" name="Picture 6"/>
          <p:cNvPicPr>
            <a:picLocks noChangeAspect="1" noChangeArrowheads="1"/>
          </p:cNvPicPr>
          <p:nvPr/>
        </p:nvPicPr>
        <p:blipFill>
          <a:blip r:embed="rId10"/>
          <a:srcRect/>
          <a:stretch>
            <a:fillRect/>
          </a:stretch>
        </p:blipFill>
        <p:spPr bwMode="auto">
          <a:xfrm>
            <a:off x="4143372" y="1500174"/>
            <a:ext cx="1067650" cy="1143008"/>
          </a:xfrm>
          <a:prstGeom prst="rect">
            <a:avLst/>
          </a:prstGeom>
          <a:noFill/>
          <a:ln w="9525">
            <a:noFill/>
            <a:miter lim="800000"/>
            <a:headEnd/>
            <a:tailEnd/>
          </a:ln>
          <a:effectLst/>
        </p:spPr>
      </p:pic>
      <p:graphicFrame>
        <p:nvGraphicFramePr>
          <p:cNvPr id="26" name="図表 25"/>
          <p:cNvGraphicFramePr/>
          <p:nvPr/>
        </p:nvGraphicFramePr>
        <p:xfrm>
          <a:off x="4830564" y="2473118"/>
          <a:ext cx="4145390" cy="641908"/>
        </p:xfrm>
        <a:graphic>
          <a:graphicData uri="http://schemas.openxmlformats.org/drawingml/2006/diagram">
            <dgm:relIds xmlns:dgm="http://schemas.openxmlformats.org/drawingml/2006/diagram" xmlns:r="http://schemas.openxmlformats.org/officeDocument/2006/relationships" r:dm="rId11" r:lo="rId12" r:qs="rId13" r:cs="rId14"/>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nodeType="clickEffect">
                                  <p:stCondLst>
                                    <p:cond delay="0"/>
                                  </p:stCondLst>
                                  <p:childTnLst>
                                    <p:animMotion origin="layout" path="M 0.00035 4.48659E-6 L 0.11841 -0.33627 " pathEditMode="relative" rAng="0" ptsTypes="AA">
                                      <p:cBhvr>
                                        <p:cTn id="6" dur="5000" fill="hold"/>
                                        <p:tgtEl>
                                          <p:spTgt spid="10"/>
                                        </p:tgtEl>
                                        <p:attrNameLst>
                                          <p:attrName>ppt_x</p:attrName>
                                          <p:attrName>ppt_y</p:attrName>
                                        </p:attrNameLst>
                                      </p:cBhvr>
                                      <p:rCtr x="59" y="-168"/>
                                    </p:animMotion>
                                  </p:childTnLst>
                                </p:cTn>
                              </p:par>
                              <p:par>
                                <p:cTn id="7" presetID="64" presetClass="path" presetSubtype="0" accel="50000" decel="50000" fill="hold" nodeType="withEffect">
                                  <p:stCondLst>
                                    <p:cond delay="0"/>
                                  </p:stCondLst>
                                  <p:childTnLst>
                                    <p:animMotion origin="layout" path="M -2.22222E-6 4.6346E-6 L 0.14184 -0.29117 " pathEditMode="relative" rAng="0" ptsTypes="AA">
                                      <p:cBhvr>
                                        <p:cTn id="8" dur="5000" fill="hold"/>
                                        <p:tgtEl>
                                          <p:spTgt spid="9"/>
                                        </p:tgtEl>
                                        <p:attrNameLst>
                                          <p:attrName>ppt_x</p:attrName>
                                          <p:attrName>ppt_y</p:attrName>
                                        </p:attrNameLst>
                                      </p:cBhvr>
                                      <p:rCtr x="71" y="-146"/>
                                    </p:animMotion>
                                  </p:childTnLst>
                                </p:cTn>
                              </p:par>
                              <p:par>
                                <p:cTn id="9" presetID="39" presetClass="entr" presetSubtype="0" accel="100000" fill="hold" nodeType="with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p:cTn id="11" dur="500" fill="hold"/>
                                        <p:tgtEl>
                                          <p:spTgt spid="15"/>
                                        </p:tgtEl>
                                        <p:attrNameLst>
                                          <p:attrName>ppt_h</p:attrName>
                                        </p:attrNameLst>
                                      </p:cBhvr>
                                      <p:tavLst>
                                        <p:tav tm="0">
                                          <p:val>
                                            <p:strVal val="#ppt_h/20"/>
                                          </p:val>
                                        </p:tav>
                                        <p:tav tm="50000">
                                          <p:val>
                                            <p:strVal val="#ppt_h/20"/>
                                          </p:val>
                                        </p:tav>
                                        <p:tav tm="100000">
                                          <p:val>
                                            <p:strVal val="#ppt_h"/>
                                          </p:val>
                                        </p:tav>
                                      </p:tavLst>
                                    </p:anim>
                                    <p:anim calcmode="lin" valueType="num">
                                      <p:cBhvr>
                                        <p:cTn id="12" dur="500" fill="hold"/>
                                        <p:tgtEl>
                                          <p:spTgt spid="15"/>
                                        </p:tgtEl>
                                        <p:attrNameLst>
                                          <p:attrName>ppt_w</p:attrName>
                                        </p:attrNameLst>
                                      </p:cBhvr>
                                      <p:tavLst>
                                        <p:tav tm="0">
                                          <p:val>
                                            <p:strVal val="#ppt_w+.3"/>
                                          </p:val>
                                        </p:tav>
                                        <p:tav tm="50000">
                                          <p:val>
                                            <p:strVal val="#ppt_w+.3"/>
                                          </p:val>
                                        </p:tav>
                                        <p:tav tm="100000">
                                          <p:val>
                                            <p:strVal val="#ppt_w"/>
                                          </p:val>
                                        </p:tav>
                                      </p:tavLst>
                                    </p:anim>
                                    <p:anim calcmode="lin" valueType="num">
                                      <p:cBhvr>
                                        <p:cTn id="13" dur="500" fill="hold"/>
                                        <p:tgtEl>
                                          <p:spTgt spid="15"/>
                                        </p:tgtEl>
                                        <p:attrNameLst>
                                          <p:attrName>ppt_x</p:attrName>
                                        </p:attrNameLst>
                                      </p:cBhvr>
                                      <p:tavLst>
                                        <p:tav tm="0">
                                          <p:val>
                                            <p:strVal val="#ppt_x-.3"/>
                                          </p:val>
                                        </p:tav>
                                        <p:tav tm="50000">
                                          <p:val>
                                            <p:strVal val="#ppt_x"/>
                                          </p:val>
                                        </p:tav>
                                        <p:tav tm="100000">
                                          <p:val>
                                            <p:strVal val="#ppt_x"/>
                                          </p:val>
                                        </p:tav>
                                      </p:tavLst>
                                    </p:anim>
                                    <p:anim calcmode="lin" valueType="num">
                                      <p:cBhvr>
                                        <p:cTn id="14"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 presetClass="exit" presetSubtype="16" fill="hold" nodeType="clickEffect">
                                  <p:stCondLst>
                                    <p:cond delay="0"/>
                                  </p:stCondLst>
                                  <p:childTnLst>
                                    <p:animEffect transition="out" filter="box(in)">
                                      <p:cBhvr>
                                        <p:cTn id="18" dur="500"/>
                                        <p:tgtEl>
                                          <p:spTgt spid="15"/>
                                        </p:tgtEl>
                                      </p:cBhvr>
                                    </p:animEffect>
                                    <p:set>
                                      <p:cBhvr>
                                        <p:cTn id="19" dur="1" fill="hold">
                                          <p:stCondLst>
                                            <p:cond delay="499"/>
                                          </p:stCondLst>
                                        </p:cTn>
                                        <p:tgtEl>
                                          <p:spTgt spid="15"/>
                                        </p:tgtEl>
                                        <p:attrNameLst>
                                          <p:attrName>style.visibility</p:attrName>
                                        </p:attrNameLst>
                                      </p:cBhvr>
                                      <p:to>
                                        <p:strVal val="hidden"/>
                                      </p:to>
                                    </p:set>
                                  </p:childTnLst>
                                </p:cTn>
                              </p:par>
                              <p:par>
                                <p:cTn id="20" presetID="39" presetClass="entr" presetSubtype="0" accel="100000" fill="hold" grpId="0" nodeType="with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p:cTn id="22" dur="500" fill="hold"/>
                                        <p:tgtEl>
                                          <p:spTgt spid="14"/>
                                        </p:tgtEl>
                                        <p:attrNameLst>
                                          <p:attrName>ppt_h</p:attrName>
                                        </p:attrNameLst>
                                      </p:cBhvr>
                                      <p:tavLst>
                                        <p:tav tm="0">
                                          <p:val>
                                            <p:strVal val="#ppt_h/20"/>
                                          </p:val>
                                        </p:tav>
                                        <p:tav tm="50000">
                                          <p:val>
                                            <p:strVal val="#ppt_h/20"/>
                                          </p:val>
                                        </p:tav>
                                        <p:tav tm="100000">
                                          <p:val>
                                            <p:strVal val="#ppt_h"/>
                                          </p:val>
                                        </p:tav>
                                      </p:tavLst>
                                    </p:anim>
                                    <p:anim calcmode="lin" valueType="num">
                                      <p:cBhvr>
                                        <p:cTn id="23" dur="500" fill="hold"/>
                                        <p:tgtEl>
                                          <p:spTgt spid="14"/>
                                        </p:tgtEl>
                                        <p:attrNameLst>
                                          <p:attrName>ppt_w</p:attrName>
                                        </p:attrNameLst>
                                      </p:cBhvr>
                                      <p:tavLst>
                                        <p:tav tm="0">
                                          <p:val>
                                            <p:strVal val="#ppt_w+.3"/>
                                          </p:val>
                                        </p:tav>
                                        <p:tav tm="50000">
                                          <p:val>
                                            <p:strVal val="#ppt_w+.3"/>
                                          </p:val>
                                        </p:tav>
                                        <p:tav tm="100000">
                                          <p:val>
                                            <p:strVal val="#ppt_w"/>
                                          </p:val>
                                        </p:tav>
                                      </p:tavLst>
                                    </p:anim>
                                    <p:anim calcmode="lin" valueType="num">
                                      <p:cBhvr>
                                        <p:cTn id="24" dur="500" fill="hold"/>
                                        <p:tgtEl>
                                          <p:spTgt spid="14"/>
                                        </p:tgtEl>
                                        <p:attrNameLst>
                                          <p:attrName>ppt_x</p:attrName>
                                        </p:attrNameLst>
                                      </p:cBhvr>
                                      <p:tavLst>
                                        <p:tav tm="0">
                                          <p:val>
                                            <p:strVal val="#ppt_x-.3"/>
                                          </p:val>
                                        </p:tav>
                                        <p:tav tm="50000">
                                          <p:val>
                                            <p:strVal val="#ppt_x"/>
                                          </p:val>
                                        </p:tav>
                                        <p:tav tm="100000">
                                          <p:val>
                                            <p:strVal val="#ppt_x"/>
                                          </p:val>
                                        </p:tav>
                                      </p:tavLst>
                                    </p:anim>
                                    <p:anim calcmode="lin" valueType="num">
                                      <p:cBhvr>
                                        <p:cTn id="25"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 presetClass="exit" presetSubtype="16" fill="hold" grpId="1" nodeType="clickEffect">
                                  <p:stCondLst>
                                    <p:cond delay="0"/>
                                  </p:stCondLst>
                                  <p:childTnLst>
                                    <p:animEffect transition="out" filter="box(in)">
                                      <p:cBhvr>
                                        <p:cTn id="29" dur="500"/>
                                        <p:tgtEl>
                                          <p:spTgt spid="14"/>
                                        </p:tgtEl>
                                      </p:cBhvr>
                                    </p:animEffect>
                                    <p:set>
                                      <p:cBhvr>
                                        <p:cTn id="30" dur="1" fill="hold">
                                          <p:stCondLst>
                                            <p:cond delay="499"/>
                                          </p:stCondLst>
                                        </p:cTn>
                                        <p:tgtEl>
                                          <p:spTgt spid="14"/>
                                        </p:tgtEl>
                                        <p:attrNameLst>
                                          <p:attrName>style.visibility</p:attrName>
                                        </p:attrNameLst>
                                      </p:cBhvr>
                                      <p:to>
                                        <p:strVal val="hidden"/>
                                      </p:to>
                                    </p:set>
                                  </p:childTnLst>
                                </p:cTn>
                              </p:par>
                            </p:childTnLst>
                          </p:cTn>
                        </p:par>
                        <p:par>
                          <p:cTn id="31" fill="hold">
                            <p:stCondLst>
                              <p:cond delay="500"/>
                            </p:stCondLst>
                            <p:childTnLst>
                              <p:par>
                                <p:cTn id="32" presetID="39" presetClass="entr" presetSubtype="0" accel="100000" fill="hold" grpId="0" nodeType="afterEffect">
                                  <p:stCondLst>
                                    <p:cond delay="0"/>
                                  </p:stCondLst>
                                  <p:childTnLst>
                                    <p:set>
                                      <p:cBhvr>
                                        <p:cTn id="33" dur="1" fill="hold">
                                          <p:stCondLst>
                                            <p:cond delay="0"/>
                                          </p:stCondLst>
                                        </p:cTn>
                                        <p:tgtEl>
                                          <p:spTgt spid="26"/>
                                        </p:tgtEl>
                                        <p:attrNameLst>
                                          <p:attrName>style.visibility</p:attrName>
                                        </p:attrNameLst>
                                      </p:cBhvr>
                                      <p:to>
                                        <p:strVal val="visible"/>
                                      </p:to>
                                    </p:set>
                                    <p:anim calcmode="lin" valueType="num">
                                      <p:cBhvr>
                                        <p:cTn id="34" dur="500" fill="hold"/>
                                        <p:tgtEl>
                                          <p:spTgt spid="26"/>
                                        </p:tgtEl>
                                        <p:attrNameLst>
                                          <p:attrName>ppt_h</p:attrName>
                                        </p:attrNameLst>
                                      </p:cBhvr>
                                      <p:tavLst>
                                        <p:tav tm="0">
                                          <p:val>
                                            <p:strVal val="#ppt_h/20"/>
                                          </p:val>
                                        </p:tav>
                                        <p:tav tm="50000">
                                          <p:val>
                                            <p:strVal val="#ppt_h/20"/>
                                          </p:val>
                                        </p:tav>
                                        <p:tav tm="100000">
                                          <p:val>
                                            <p:strVal val="#ppt_h"/>
                                          </p:val>
                                        </p:tav>
                                      </p:tavLst>
                                    </p:anim>
                                    <p:anim calcmode="lin" valueType="num">
                                      <p:cBhvr>
                                        <p:cTn id="35" dur="500" fill="hold"/>
                                        <p:tgtEl>
                                          <p:spTgt spid="26"/>
                                        </p:tgtEl>
                                        <p:attrNameLst>
                                          <p:attrName>ppt_w</p:attrName>
                                        </p:attrNameLst>
                                      </p:cBhvr>
                                      <p:tavLst>
                                        <p:tav tm="0">
                                          <p:val>
                                            <p:strVal val="#ppt_w+.3"/>
                                          </p:val>
                                        </p:tav>
                                        <p:tav tm="50000">
                                          <p:val>
                                            <p:strVal val="#ppt_w+.3"/>
                                          </p:val>
                                        </p:tav>
                                        <p:tav tm="100000">
                                          <p:val>
                                            <p:strVal val="#ppt_w"/>
                                          </p:val>
                                        </p:tav>
                                      </p:tavLst>
                                    </p:anim>
                                    <p:anim calcmode="lin" valueType="num">
                                      <p:cBhvr>
                                        <p:cTn id="36" dur="500" fill="hold"/>
                                        <p:tgtEl>
                                          <p:spTgt spid="26"/>
                                        </p:tgtEl>
                                        <p:attrNameLst>
                                          <p:attrName>ppt_x</p:attrName>
                                        </p:attrNameLst>
                                      </p:cBhvr>
                                      <p:tavLst>
                                        <p:tav tm="0">
                                          <p:val>
                                            <p:strVal val="#ppt_x-.3"/>
                                          </p:val>
                                        </p:tav>
                                        <p:tav tm="50000">
                                          <p:val>
                                            <p:strVal val="#ppt_x"/>
                                          </p:val>
                                        </p:tav>
                                        <p:tav tm="100000">
                                          <p:val>
                                            <p:strVal val="#ppt_x"/>
                                          </p:val>
                                        </p:tav>
                                      </p:tavLst>
                                    </p:anim>
                                    <p:anim calcmode="lin" valueType="num">
                                      <p:cBhvr>
                                        <p:cTn id="37" dur="500" fill="hold"/>
                                        <p:tgtEl>
                                          <p:spTgt spid="26"/>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 presetClass="exit" presetSubtype="16" fill="hold" grpId="1" nodeType="clickEffect">
                                  <p:stCondLst>
                                    <p:cond delay="0"/>
                                  </p:stCondLst>
                                  <p:childTnLst>
                                    <p:animEffect transition="out" filter="box(in)">
                                      <p:cBhvr>
                                        <p:cTn id="41" dur="500"/>
                                        <p:tgtEl>
                                          <p:spTgt spid="26"/>
                                        </p:tgtEl>
                                      </p:cBhvr>
                                    </p:animEffect>
                                    <p:set>
                                      <p:cBhvr>
                                        <p:cTn id="42" dur="1" fill="hold">
                                          <p:stCondLst>
                                            <p:cond delay="499"/>
                                          </p:stCondLst>
                                        </p:cTn>
                                        <p:tgtEl>
                                          <p:spTgt spid="26"/>
                                        </p:tgtEl>
                                        <p:attrNameLst>
                                          <p:attrName>style.visibility</p:attrName>
                                        </p:attrNameLst>
                                      </p:cBhvr>
                                      <p:to>
                                        <p:strVal val="hidden"/>
                                      </p:to>
                                    </p:set>
                                  </p:childTnLst>
                                </p:cTn>
                              </p:par>
                              <p:par>
                                <p:cTn id="43" presetID="0" presetClass="path" presetSubtype="0" accel="50000" decel="50000" fill="hold" nodeType="withEffect">
                                  <p:stCondLst>
                                    <p:cond delay="0"/>
                                  </p:stCondLst>
                                  <p:childTnLst>
                                    <p:animMotion origin="layout" path="M 0.14184 -0.29116 C 0.13958 -0.30041 0.13854 -0.3099 0.13629 -0.31961 C 0.13681 -0.34158 0.1342 -0.36517 0.13906 -0.38668 C 0.1474 -0.42414 0.18455 -0.46184 0.21233 -0.47109 C 0.21997 -0.47664 0.22361 -0.4808 0.2349 -0.47317 C 0.2375 -0.47132 0.23767 -0.46184 0.23767 -0.46161 C 0.23715 -0.45374 0.23767 -0.44542 0.23629 -0.43732 C 0.23507 -0.42992 0.22361 -0.42252 0.22361 -0.42229 C 0.21615 -0.42322 0.20851 -0.42345 0.20104 -0.42437 C 0.19028 -0.42576 0.18264 -0.44126 0.1757 -0.45051 C 0.17083 -0.45698 0.16892 -0.4667 0.1658 -0.47502 C 0.16406 -0.47965 0.16302 -0.49005 0.16302 -0.48982 C 0.16354 -0.50694 0.16267 -0.52405 0.16441 -0.5407 C 0.16563 -0.55226 0.17049 -0.5592 0.17431 -0.56868 C 0.18524 -0.59551 0.1967 -0.60268 0.21511 -0.61748 C 0.22778 -0.61679 0.24045 -0.61725 0.25313 -0.61563 C 0.25903 -0.61494 0.26719 -0.6006 0.26719 -0.60037 C 0.27049 -0.57863 0.27101 -0.55203 0.25313 -0.5444 C 0.24045 -0.54556 0.23507 -0.54232 0.22639 -0.5518 C 0.22274 -0.55573 0.21649 -0.56498 0.21649 -0.56475 C 0.21406 -0.57794 0.21163 -0.58325 0.21511 -0.59875 C 0.21563 -0.60129 0.21788 -0.60268 0.21945 -0.6043 C 0.22361 -0.60846 0.22761 -0.61263 0.23212 -0.61563 C 0.24392 -0.62349 0.25556 -0.62812 0.26858 -0.63066 C 0.28038 -0.63575 0.2934 -0.63413 0.30521 -0.62881 C 0.30764 -0.62581 0.31077 -0.62326 0.31233 -0.61933 C 0.31493 -0.61239 0.31372 -0.60823 0.31788 -0.60245 C 0.325 -0.57724 0.32674 -0.54278 0.30955 -0.52567 C 0.30625 -0.51896 0.30208 -0.51711 0.29827 -0.51064 C 0.28941 -0.49653 0.30104 -0.51249 0.29254 -0.50115 C 0.28958 -0.48913 0.29288 -0.503 0.28976 -0.4882 C 0.28941 -0.48635 0.28837 -0.48242 0.28837 -0.48219 " pathEditMode="relative" rAng="0" ptsTypes="fffffffffffffffffffffffffffffffA">
                                      <p:cBhvr>
                                        <p:cTn id="44" dur="2000" fill="hold"/>
                                        <p:tgtEl>
                                          <p:spTgt spid="9"/>
                                        </p:tgtEl>
                                        <p:attrNameLst>
                                          <p:attrName>ppt_x</p:attrName>
                                          <p:attrName>ppt_y</p:attrName>
                                        </p:attrNameLst>
                                      </p:cBhvr>
                                      <p:rCtr x="89" y="-172"/>
                                    </p:animMotion>
                                  </p:childTnLst>
                                </p:cTn>
                              </p:par>
                              <p:par>
                                <p:cTn id="45" presetID="35" presetClass="entr" presetSubtype="0" fill="hold" nodeType="with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fade">
                                      <p:cBhvr>
                                        <p:cTn id="47" dur="2000"/>
                                        <p:tgtEl>
                                          <p:spTgt spid="21"/>
                                        </p:tgtEl>
                                      </p:cBhvr>
                                    </p:animEffect>
                                    <p:anim calcmode="lin" valueType="num">
                                      <p:cBhvr>
                                        <p:cTn id="48" dur="2000" fill="hold"/>
                                        <p:tgtEl>
                                          <p:spTgt spid="21"/>
                                        </p:tgtEl>
                                        <p:attrNameLst>
                                          <p:attrName>style.rotation</p:attrName>
                                        </p:attrNameLst>
                                      </p:cBhvr>
                                      <p:tavLst>
                                        <p:tav tm="0">
                                          <p:val>
                                            <p:fltVal val="720"/>
                                          </p:val>
                                        </p:tav>
                                        <p:tav tm="100000">
                                          <p:val>
                                            <p:fltVal val="0"/>
                                          </p:val>
                                        </p:tav>
                                      </p:tavLst>
                                    </p:anim>
                                    <p:anim calcmode="lin" valueType="num">
                                      <p:cBhvr>
                                        <p:cTn id="49" dur="2000" fill="hold"/>
                                        <p:tgtEl>
                                          <p:spTgt spid="21"/>
                                        </p:tgtEl>
                                        <p:attrNameLst>
                                          <p:attrName>ppt_h</p:attrName>
                                        </p:attrNameLst>
                                      </p:cBhvr>
                                      <p:tavLst>
                                        <p:tav tm="0">
                                          <p:val>
                                            <p:fltVal val="0"/>
                                          </p:val>
                                        </p:tav>
                                        <p:tav tm="100000">
                                          <p:val>
                                            <p:strVal val="#ppt_h"/>
                                          </p:val>
                                        </p:tav>
                                      </p:tavLst>
                                    </p:anim>
                                    <p:anim calcmode="lin" valueType="num">
                                      <p:cBhvr>
                                        <p:cTn id="50" dur="2000" fill="hold"/>
                                        <p:tgtEl>
                                          <p:spTgt spid="21"/>
                                        </p:tgtEl>
                                        <p:attrNameLst>
                                          <p:attrName>ppt_w</p:attrName>
                                        </p:attrNameLst>
                                      </p:cBhvr>
                                      <p:tavLst>
                                        <p:tav tm="0">
                                          <p:val>
                                            <p:fltVal val="0"/>
                                          </p:val>
                                        </p:tav>
                                        <p:tav tm="100000">
                                          <p:val>
                                            <p:strVal val="#ppt_w"/>
                                          </p:val>
                                        </p:tav>
                                      </p:tavLst>
                                    </p:anim>
                                  </p:childTnLst>
                                </p:cTn>
                              </p:par>
                            </p:childTnLst>
                          </p:cTn>
                        </p:par>
                        <p:par>
                          <p:cTn id="51" fill="hold">
                            <p:stCondLst>
                              <p:cond delay="2000"/>
                            </p:stCondLst>
                            <p:childTnLst>
                              <p:par>
                                <p:cTn id="52" presetID="39" presetClass="entr" presetSubtype="0" accel="100000" fill="hold" nodeType="afterEffect">
                                  <p:stCondLst>
                                    <p:cond delay="0"/>
                                  </p:stCondLst>
                                  <p:childTnLst>
                                    <p:set>
                                      <p:cBhvr>
                                        <p:cTn id="53" dur="1" fill="hold">
                                          <p:stCondLst>
                                            <p:cond delay="0"/>
                                          </p:stCondLst>
                                        </p:cTn>
                                        <p:tgtEl>
                                          <p:spTgt spid="18"/>
                                        </p:tgtEl>
                                        <p:attrNameLst>
                                          <p:attrName>style.visibility</p:attrName>
                                        </p:attrNameLst>
                                      </p:cBhvr>
                                      <p:to>
                                        <p:strVal val="visible"/>
                                      </p:to>
                                    </p:set>
                                    <p:anim calcmode="lin" valueType="num">
                                      <p:cBhvr>
                                        <p:cTn id="54" dur="500" fill="hold"/>
                                        <p:tgtEl>
                                          <p:spTgt spid="18"/>
                                        </p:tgtEl>
                                        <p:attrNameLst>
                                          <p:attrName>ppt_h</p:attrName>
                                        </p:attrNameLst>
                                      </p:cBhvr>
                                      <p:tavLst>
                                        <p:tav tm="0">
                                          <p:val>
                                            <p:strVal val="#ppt_h/20"/>
                                          </p:val>
                                        </p:tav>
                                        <p:tav tm="50000">
                                          <p:val>
                                            <p:strVal val="#ppt_h/20"/>
                                          </p:val>
                                        </p:tav>
                                        <p:tav tm="100000">
                                          <p:val>
                                            <p:strVal val="#ppt_h"/>
                                          </p:val>
                                        </p:tav>
                                      </p:tavLst>
                                    </p:anim>
                                    <p:anim calcmode="lin" valueType="num">
                                      <p:cBhvr>
                                        <p:cTn id="55" dur="500" fill="hold"/>
                                        <p:tgtEl>
                                          <p:spTgt spid="18"/>
                                        </p:tgtEl>
                                        <p:attrNameLst>
                                          <p:attrName>ppt_w</p:attrName>
                                        </p:attrNameLst>
                                      </p:cBhvr>
                                      <p:tavLst>
                                        <p:tav tm="0">
                                          <p:val>
                                            <p:strVal val="#ppt_w+.3"/>
                                          </p:val>
                                        </p:tav>
                                        <p:tav tm="50000">
                                          <p:val>
                                            <p:strVal val="#ppt_w+.3"/>
                                          </p:val>
                                        </p:tav>
                                        <p:tav tm="100000">
                                          <p:val>
                                            <p:strVal val="#ppt_w"/>
                                          </p:val>
                                        </p:tav>
                                      </p:tavLst>
                                    </p:anim>
                                    <p:anim calcmode="lin" valueType="num">
                                      <p:cBhvr>
                                        <p:cTn id="56" dur="500" fill="hold"/>
                                        <p:tgtEl>
                                          <p:spTgt spid="18"/>
                                        </p:tgtEl>
                                        <p:attrNameLst>
                                          <p:attrName>ppt_x</p:attrName>
                                        </p:attrNameLst>
                                      </p:cBhvr>
                                      <p:tavLst>
                                        <p:tav tm="0">
                                          <p:val>
                                            <p:strVal val="#ppt_x-.3"/>
                                          </p:val>
                                        </p:tav>
                                        <p:tav tm="50000">
                                          <p:val>
                                            <p:strVal val="#ppt_x"/>
                                          </p:val>
                                        </p:tav>
                                        <p:tav tm="100000">
                                          <p:val>
                                            <p:strVal val="#ppt_x"/>
                                          </p:val>
                                        </p:tav>
                                      </p:tavLst>
                                    </p:anim>
                                    <p:anim calcmode="lin" valueType="num">
                                      <p:cBhvr>
                                        <p:cTn id="57" dur="500" fill="hold"/>
                                        <p:tgtEl>
                                          <p:spTgt spid="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4" grpId="0">
        <p:bldAsOne/>
      </p:bldGraphic>
      <p:bldGraphic spid="14" grpId="1">
        <p:bldAsOne/>
      </p:bldGraphic>
      <p:bldGraphic spid="26" grpId="0">
        <p:bldAsOne/>
      </p:bldGraphic>
      <p:bldGraphic spid="26" grpId="1">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6000" b="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a typeface="ＤＦ平成明朝体W7" pitchFamily="1" charset="-128"/>
              </a:rPr>
              <a:t>４．事件の概要</a:t>
            </a:r>
            <a:endParaRPr kumimoji="1" lang="ja-JP" altLang="en-US" sz="6000" dirty="0"/>
          </a:p>
        </p:txBody>
      </p:sp>
      <p:sp>
        <p:nvSpPr>
          <p:cNvPr id="3" name="コンテンツ プレースホルダ 2"/>
          <p:cNvSpPr>
            <a:spLocks noGrp="1"/>
          </p:cNvSpPr>
          <p:nvPr>
            <p:ph sz="quarter" idx="1"/>
          </p:nvPr>
        </p:nvSpPr>
        <p:spPr>
          <a:xfrm>
            <a:off x="457200" y="1600200"/>
            <a:ext cx="8043890" cy="1042982"/>
          </a:xfrm>
        </p:spPr>
        <p:txBody>
          <a:bodyPr>
            <a:normAutofit fontScale="92500" lnSpcReduction="10000"/>
          </a:bodyPr>
          <a:lstStyle/>
          <a:p>
            <a:r>
              <a:rPr kumimoji="1" lang="ja-JP" altLang="en-US" sz="3200" dirty="0" smtClean="0"/>
              <a:t>後日</a:t>
            </a:r>
            <a:r>
              <a:rPr kumimoji="1" lang="en-US" altLang="ja-JP" sz="3200" dirty="0" smtClean="0"/>
              <a:t>…</a:t>
            </a:r>
            <a:endParaRPr lang="en-US" altLang="ja-JP" sz="3200" dirty="0" smtClean="0"/>
          </a:p>
          <a:p>
            <a:pPr>
              <a:buNone/>
            </a:pPr>
            <a:r>
              <a:rPr kumimoji="1" lang="ja-JP" altLang="en-US" sz="3200" dirty="0" smtClean="0"/>
              <a:t>　美留野は，ウルトラマン</a:t>
            </a:r>
            <a:r>
              <a:rPr kumimoji="1" lang="en-US" altLang="ja-JP" sz="3200" dirty="0" smtClean="0"/>
              <a:t>(</a:t>
            </a:r>
            <a:r>
              <a:rPr kumimoji="1" lang="ja-JP" altLang="en-US" sz="3200" dirty="0" smtClean="0"/>
              <a:t>早田</a:t>
            </a:r>
            <a:r>
              <a:rPr kumimoji="1" lang="en-US" altLang="ja-JP" sz="3200" dirty="0" smtClean="0"/>
              <a:t>)</a:t>
            </a:r>
            <a:r>
              <a:rPr kumimoji="1" lang="ja-JP" altLang="en-US" sz="3200" dirty="0" smtClean="0"/>
              <a:t>を訴えた。</a:t>
            </a:r>
            <a:endParaRPr kumimoji="1" lang="ja-JP" altLang="en-US" sz="3200" dirty="0"/>
          </a:p>
        </p:txBody>
      </p:sp>
      <p:pic>
        <p:nvPicPr>
          <p:cNvPr id="1026" name="Picture 2"/>
          <p:cNvPicPr>
            <a:picLocks noChangeAspect="1" noChangeArrowheads="1"/>
          </p:cNvPicPr>
          <p:nvPr/>
        </p:nvPicPr>
        <p:blipFill>
          <a:blip r:embed="rId3"/>
          <a:srcRect/>
          <a:stretch>
            <a:fillRect/>
          </a:stretch>
        </p:blipFill>
        <p:spPr bwMode="auto">
          <a:xfrm>
            <a:off x="642910" y="2571744"/>
            <a:ext cx="7500990" cy="392432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3">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3">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3">
                                            <p:txEl>
                                              <p:pRg st="1" end="1"/>
                                            </p:txEl>
                                          </p:spTgt>
                                        </p:tgtEl>
                                        <p:attrNameLst>
                                          <p:attrName>ppt_y</p:attrName>
                                        </p:attrNameLst>
                                      </p:cBhvr>
                                      <p:tavLst>
                                        <p:tav tm="0">
                                          <p:val>
                                            <p:strVal val="#ppt_y"/>
                                          </p:val>
                                        </p:tav>
                                        <p:tav tm="100000">
                                          <p:val>
                                            <p:strVal val="#ppt_y"/>
                                          </p:val>
                                        </p:tav>
                                      </p:tavLst>
                                    </p:anim>
                                  </p:childTnLst>
                                </p:cTn>
                              </p:par>
                              <p:par>
                                <p:cTn id="19" presetID="39" presetClass="entr" presetSubtype="0" accel="100000" fill="hold" nodeType="withEffect">
                                  <p:stCondLst>
                                    <p:cond delay="0"/>
                                  </p:stCondLst>
                                  <p:childTnLst>
                                    <p:set>
                                      <p:cBhvr>
                                        <p:cTn id="20" dur="1" fill="hold">
                                          <p:stCondLst>
                                            <p:cond delay="0"/>
                                          </p:stCondLst>
                                        </p:cTn>
                                        <p:tgtEl>
                                          <p:spTgt spid="1026"/>
                                        </p:tgtEl>
                                        <p:attrNameLst>
                                          <p:attrName>style.visibility</p:attrName>
                                        </p:attrNameLst>
                                      </p:cBhvr>
                                      <p:to>
                                        <p:strVal val="visible"/>
                                      </p:to>
                                    </p:set>
                                    <p:anim calcmode="lin" valueType="num">
                                      <p:cBhvr>
                                        <p:cTn id="21" dur="500" fill="hold"/>
                                        <p:tgtEl>
                                          <p:spTgt spid="1026"/>
                                        </p:tgtEl>
                                        <p:attrNameLst>
                                          <p:attrName>ppt_h</p:attrName>
                                        </p:attrNameLst>
                                      </p:cBhvr>
                                      <p:tavLst>
                                        <p:tav tm="0">
                                          <p:val>
                                            <p:strVal val="#ppt_h/20"/>
                                          </p:val>
                                        </p:tav>
                                        <p:tav tm="50000">
                                          <p:val>
                                            <p:strVal val="#ppt_h/20"/>
                                          </p:val>
                                        </p:tav>
                                        <p:tav tm="100000">
                                          <p:val>
                                            <p:strVal val="#ppt_h"/>
                                          </p:val>
                                        </p:tav>
                                      </p:tavLst>
                                    </p:anim>
                                    <p:anim calcmode="lin" valueType="num">
                                      <p:cBhvr>
                                        <p:cTn id="22" dur="500" fill="hold"/>
                                        <p:tgtEl>
                                          <p:spTgt spid="1026"/>
                                        </p:tgtEl>
                                        <p:attrNameLst>
                                          <p:attrName>ppt_w</p:attrName>
                                        </p:attrNameLst>
                                      </p:cBhvr>
                                      <p:tavLst>
                                        <p:tav tm="0">
                                          <p:val>
                                            <p:strVal val="#ppt_w+.3"/>
                                          </p:val>
                                        </p:tav>
                                        <p:tav tm="50000">
                                          <p:val>
                                            <p:strVal val="#ppt_w+.3"/>
                                          </p:val>
                                        </p:tav>
                                        <p:tav tm="100000">
                                          <p:val>
                                            <p:strVal val="#ppt_w"/>
                                          </p:val>
                                        </p:tav>
                                      </p:tavLst>
                                    </p:anim>
                                    <p:anim calcmode="lin" valueType="num">
                                      <p:cBhvr>
                                        <p:cTn id="23" dur="500" fill="hold"/>
                                        <p:tgtEl>
                                          <p:spTgt spid="1026"/>
                                        </p:tgtEl>
                                        <p:attrNameLst>
                                          <p:attrName>ppt_x</p:attrName>
                                        </p:attrNameLst>
                                      </p:cBhvr>
                                      <p:tavLst>
                                        <p:tav tm="0">
                                          <p:val>
                                            <p:strVal val="#ppt_x-.3"/>
                                          </p:val>
                                        </p:tav>
                                        <p:tav tm="50000">
                                          <p:val>
                                            <p:strVal val="#ppt_x"/>
                                          </p:val>
                                        </p:tav>
                                        <p:tav tm="100000">
                                          <p:val>
                                            <p:strVal val="#ppt_x"/>
                                          </p:val>
                                        </p:tav>
                                      </p:tavLst>
                                    </p:anim>
                                    <p:anim calcmode="lin" valueType="num">
                                      <p:cBhvr>
                                        <p:cTn id="24" dur="500" fill="hold"/>
                                        <p:tgtEl>
                                          <p:spTgt spid="102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スパイス">
  <a:themeElements>
    <a:clrScheme name="スパイス">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キュート">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スパイス">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846</TotalTime>
  <Words>462</Words>
  <Application>Microsoft Office PowerPoint</Application>
  <PresentationFormat>画面に合わせる (4:3)</PresentationFormat>
  <Paragraphs>111</Paragraphs>
  <Slides>17</Slides>
  <Notes>17</Notes>
  <HiddenSlides>0</HiddenSlides>
  <MMClips>0</MMClips>
  <ScaleCrop>false</ScaleCrop>
  <HeadingPairs>
    <vt:vector size="4" baseType="variant">
      <vt:variant>
        <vt:lpstr>テーマ</vt:lpstr>
      </vt:variant>
      <vt:variant>
        <vt:i4>1</vt:i4>
      </vt:variant>
      <vt:variant>
        <vt:lpstr>スライド タイトル</vt:lpstr>
      </vt:variant>
      <vt:variant>
        <vt:i4>17</vt:i4>
      </vt:variant>
    </vt:vector>
  </HeadingPairs>
  <TitlesOfParts>
    <vt:vector size="18" baseType="lpstr">
      <vt:lpstr>スパイス</vt:lpstr>
      <vt:lpstr>模擬裁判２００８ ～ウルトラマンは正義か？～ </vt:lpstr>
      <vt:lpstr>１．原告について</vt:lpstr>
      <vt:lpstr>２．被告について</vt:lpstr>
      <vt:lpstr>３．怪獣のデータ</vt:lpstr>
      <vt:lpstr>４．事件の概要</vt:lpstr>
      <vt:lpstr>  ４．事件の概要　みなみやま市の地図</vt:lpstr>
      <vt:lpstr>４．事件の概要</vt:lpstr>
      <vt:lpstr>４．事件の概要　中心部拡大図</vt:lpstr>
      <vt:lpstr>４．事件の概要</vt:lpstr>
      <vt:lpstr>５．事件の争点</vt:lpstr>
      <vt:lpstr>５．事件の争点</vt:lpstr>
      <vt:lpstr>５．事件の争点</vt:lpstr>
      <vt:lpstr>５．事件の争点</vt:lpstr>
      <vt:lpstr>５．事件の争点</vt:lpstr>
      <vt:lpstr>５．事件の争点</vt:lpstr>
      <vt:lpstr>５．事件の争点</vt:lpstr>
      <vt:lpstr>スライド 17</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模擬裁判２００８ ～ウルトラマンは正義か？～ 事件の概要</dc:title>
  <dc:creator>内山　智敬</dc:creator>
  <cp:lastModifiedBy>内山　智敬</cp:lastModifiedBy>
  <cp:revision>140</cp:revision>
  <dcterms:created xsi:type="dcterms:W3CDTF">2008-03-21T05:31:52Z</dcterms:created>
  <dcterms:modified xsi:type="dcterms:W3CDTF">2008-04-08T16:54:45Z</dcterms:modified>
</cp:coreProperties>
</file>