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70" r:id="rId7"/>
    <p:sldId id="268" r:id="rId8"/>
    <p:sldId id="269" r:id="rId9"/>
    <p:sldId id="265" r:id="rId1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-06.ibm.com/jp/software/lotus/events/ld2008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8992" y="34290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5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ja-JP" altLang="en-US" dirty="0" smtClean="0"/>
              <a:t>クラスとか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前回、メソッドを作った時に、アクセシビリティの説明の時にいった</a:t>
            </a:r>
            <a:endParaRPr lang="en-US" altLang="ja-JP" dirty="0" smtClean="0"/>
          </a:p>
          <a:p>
            <a:r>
              <a:rPr lang="ja-JP" altLang="en-US" dirty="0" smtClean="0"/>
              <a:t>外部とかについて説明するために、</a:t>
            </a:r>
            <a:endParaRPr lang="en-US" altLang="ja-JP" dirty="0" smtClean="0"/>
          </a:p>
          <a:p>
            <a:r>
              <a:rPr lang="ja-JP" altLang="en-US" dirty="0" smtClean="0"/>
              <a:t>本日は、クラスについて説明します。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クラスについて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コーディングについて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演習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2928934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日（火曜日）～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日（水曜日）</a:t>
            </a:r>
            <a:r>
              <a:rPr lang="ja-JP" altLang="en-US" dirty="0" smtClean="0"/>
              <a:t>　</a:t>
            </a:r>
            <a:r>
              <a:rPr lang="en-US" altLang="ja-JP" dirty="0" smtClean="0"/>
              <a:t>LotusDay2008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やらが開催</a:t>
            </a:r>
            <a:endParaRPr lang="en-US" altLang="ja-JP" dirty="0" smtClean="0"/>
          </a:p>
          <a:p>
            <a:r>
              <a:rPr lang="ja-JP" altLang="en-US" dirty="0" smtClean="0"/>
              <a:t>なんか</a:t>
            </a:r>
            <a:r>
              <a:rPr lang="en-US" altLang="ja-JP" dirty="0" smtClean="0"/>
              <a:t>IBM</a:t>
            </a:r>
            <a:r>
              <a:rPr lang="ja-JP" altLang="en-US" dirty="0" smtClean="0"/>
              <a:t>が</a:t>
            </a:r>
            <a:r>
              <a:rPr lang="en-US" altLang="ja-JP" dirty="0" smtClean="0"/>
              <a:t>Lotus</a:t>
            </a:r>
            <a:r>
              <a:rPr lang="ja-JP" altLang="en-US" dirty="0" smtClean="0"/>
              <a:t>のイベントをやるらしいよ。</a:t>
            </a:r>
            <a:endParaRPr lang="en-US" altLang="ja-JP" dirty="0" smtClean="0"/>
          </a:p>
          <a:p>
            <a:r>
              <a:rPr lang="ja-JP" altLang="en-US" dirty="0" smtClean="0"/>
              <a:t>ということで、暇ならいってみるといいかも。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http://www-06.ibm.com/jp/software/lotus/events/ld2008/</a:t>
            </a:r>
            <a:endParaRPr lang="en-US" altLang="ja-JP" dirty="0" smtClean="0"/>
          </a:p>
        </p:txBody>
      </p:sp>
      <p:pic>
        <p:nvPicPr>
          <p:cNvPr id="2050" name="Picture 2" descr="C:\Users\master\Desktop\LotusDay_530x1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643050"/>
            <a:ext cx="5072098" cy="11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Class</a:t>
            </a:r>
            <a:r>
              <a:rPr lang="ja-JP" altLang="en-US" dirty="0" smtClean="0"/>
              <a:t>（クラス）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今まで、作ってきたプログラムのメソッドや変数もすべて</a:t>
            </a:r>
            <a:endParaRPr lang="en-US" altLang="ja-JP" dirty="0" smtClean="0"/>
          </a:p>
          <a:p>
            <a:r>
              <a:rPr lang="ja-JP" altLang="en-US" dirty="0" smtClean="0"/>
              <a:t>クラス</a:t>
            </a:r>
            <a:r>
              <a:rPr lang="ja-JP" altLang="en-US" dirty="0" smtClean="0"/>
              <a:t>の中で書いてきました。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  <p:pic>
        <p:nvPicPr>
          <p:cNvPr id="1026" name="Picture 2" descr="C:\Users\master\Desktop\WS00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071810"/>
            <a:ext cx="5210175" cy="305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Class</a:t>
            </a:r>
            <a:r>
              <a:rPr lang="ja-JP" altLang="en-US" dirty="0" smtClean="0"/>
              <a:t>の書き方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dirty="0" smtClean="0"/>
              <a:t>class </a:t>
            </a:r>
            <a:r>
              <a:rPr lang="en-US" altLang="ja-JP" dirty="0" smtClean="0"/>
              <a:t>Test</a:t>
            </a:r>
            <a:r>
              <a:rPr lang="ja-JP" altLang="en-US" dirty="0" smtClean="0"/>
              <a:t> 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BaseTest</a:t>
            </a:r>
            <a:endParaRPr lang="en-US" dirty="0" smtClean="0"/>
          </a:p>
          <a:p>
            <a:r>
              <a:rPr lang="en-US" dirty="0" smtClean="0"/>
              <a:t>{ </a:t>
            </a:r>
            <a:endParaRPr lang="en-US" altLang="ja-JP" dirty="0" smtClean="0"/>
          </a:p>
          <a:p>
            <a:r>
              <a:rPr lang="en-US" dirty="0" smtClean="0"/>
              <a:t>	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x;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dirty="0" smtClean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GetX</a:t>
            </a:r>
            <a:r>
              <a:rPr lang="en-US" dirty="0" smtClean="0"/>
              <a:t>()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{</a:t>
            </a:r>
          </a:p>
          <a:p>
            <a:r>
              <a:rPr lang="en-US" dirty="0" smtClean="0"/>
              <a:t>	</a:t>
            </a:r>
            <a:r>
              <a:rPr lang="en-US" dirty="0" smtClean="0"/>
              <a:t>	 </a:t>
            </a:r>
            <a:r>
              <a:rPr lang="en-US" dirty="0" smtClean="0"/>
              <a:t>return x</a:t>
            </a:r>
            <a:r>
              <a:rPr lang="en-US" dirty="0" smtClean="0"/>
              <a:t>;</a:t>
            </a:r>
          </a:p>
          <a:p>
            <a:r>
              <a:rPr lang="en-US" dirty="0" smtClean="0"/>
              <a:t>	</a:t>
            </a:r>
            <a:r>
              <a:rPr lang="en-US" dirty="0" smtClean="0"/>
              <a:t> }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} 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B050"/>
                </a:solidFill>
              </a:rPr>
              <a:t>class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クラス名　（</a:t>
            </a:r>
            <a:r>
              <a:rPr lang="ja-JP" altLang="en-US" dirty="0" smtClean="0">
                <a:sym typeface="Wingdings" pitchFamily="2" charset="2"/>
              </a:rPr>
              <a:t>：</a:t>
            </a:r>
            <a:r>
              <a:rPr lang="ja-JP" altLang="en-US" dirty="0" smtClean="0">
                <a:solidFill>
                  <a:srgbClr val="00B050"/>
                </a:solidFill>
              </a:rPr>
              <a:t>継承のクラス）</a:t>
            </a:r>
            <a:endParaRPr lang="en-US" altLang="ja-JP" dirty="0" smtClean="0"/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	</a:t>
            </a:r>
            <a:r>
              <a:rPr lang="en-US" altLang="ja-JP" dirty="0" smtClean="0"/>
              <a:t>Member</a:t>
            </a:r>
            <a:r>
              <a:rPr lang="ja-JP" altLang="en-US" dirty="0" smtClean="0"/>
              <a:t>の実装</a:t>
            </a:r>
            <a:endParaRPr lang="en-US" altLang="ja-JP" dirty="0" smtClean="0"/>
          </a:p>
          <a:p>
            <a:r>
              <a:rPr lang="en-US" altLang="ja-JP" dirty="0" smtClean="0"/>
              <a:t>}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継承について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派生ともいいらしい。</a:t>
            </a:r>
            <a:endParaRPr lang="en-US" altLang="ja-JP" dirty="0" smtClean="0"/>
          </a:p>
          <a:p>
            <a:r>
              <a:rPr lang="ja-JP" altLang="en-US" dirty="0" smtClean="0"/>
              <a:t>継承も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のすべてのメンバーをもってる新しいクラスを作る時に使います。</a:t>
            </a:r>
            <a:endParaRPr lang="en-US" altLang="ja-JP" dirty="0" smtClean="0"/>
          </a:p>
          <a:p>
            <a:r>
              <a:rPr lang="ja-JP" altLang="en-US" dirty="0" smtClean="0"/>
              <a:t>なんども同じものを実装しなくていいので、手軽です。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親のクラスを</a:t>
            </a:r>
            <a:r>
              <a:rPr lang="en-US" altLang="ja-JP" dirty="0" err="1" smtClean="0"/>
              <a:t>baseClass</a:t>
            </a:r>
            <a:r>
              <a:rPr lang="ja-JP" altLang="en-US" dirty="0" smtClean="0"/>
              <a:t>（ベースクラス）、</a:t>
            </a:r>
            <a:endParaRPr lang="en-US" altLang="ja-JP" dirty="0" smtClean="0"/>
          </a:p>
          <a:p>
            <a:r>
              <a:rPr lang="ja-JP" altLang="en-US" dirty="0" smtClean="0"/>
              <a:t>子のクラスを</a:t>
            </a:r>
            <a:r>
              <a:rPr lang="en-US" altLang="ja-JP" dirty="0" err="1" smtClean="0"/>
              <a:t>subClass</a:t>
            </a:r>
            <a:r>
              <a:rPr lang="ja-JP" altLang="en-US" dirty="0" smtClean="0"/>
              <a:t>（サブクラス）といいます。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またすべてのクラスの元をたどっていくと、</a:t>
            </a:r>
            <a:endParaRPr lang="en-US" altLang="ja-JP" dirty="0" smtClean="0"/>
          </a:p>
          <a:p>
            <a:r>
              <a:rPr lang="en-US" altLang="ja-JP" dirty="0" smtClean="0"/>
              <a:t>object</a:t>
            </a:r>
            <a:r>
              <a:rPr lang="ja-JP" altLang="en-US" dirty="0" smtClean="0"/>
              <a:t>クラスになります。</a:t>
            </a:r>
            <a:endParaRPr lang="en-US" altLang="ja-JP" dirty="0" smtClean="0"/>
          </a:p>
          <a:p>
            <a:r>
              <a:rPr lang="ja-JP" altLang="en-US" dirty="0" smtClean="0"/>
              <a:t>また</a:t>
            </a:r>
            <a:r>
              <a:rPr lang="ja-JP" altLang="en-US" dirty="0" smtClean="0"/>
              <a:t>、何も宣言してないと勝手に</a:t>
            </a:r>
            <a:r>
              <a:rPr lang="en-US" altLang="ja-JP" dirty="0" smtClean="0"/>
              <a:t>object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baseClass</a:t>
            </a:r>
            <a:r>
              <a:rPr lang="ja-JP" altLang="en-US" dirty="0" smtClean="0"/>
              <a:t>になります。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Namespace</a:t>
            </a:r>
            <a:r>
              <a:rPr lang="ja-JP" altLang="en-US" dirty="0" smtClean="0"/>
              <a:t>（ネームスペース）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同じクラス名にしてもだぶらないように、前置きができる。</a:t>
            </a:r>
            <a:endParaRPr lang="en-US" altLang="ja-JP" dirty="0" smtClean="0"/>
          </a:p>
          <a:p>
            <a:r>
              <a:rPr lang="ja-JP" altLang="en-US" dirty="0" smtClean="0"/>
              <a:t>簡単には、住所みたいなもの？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例：～の、～丁目の～、～さん。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using</a:t>
            </a:r>
            <a:r>
              <a:rPr lang="ja-JP" altLang="en-US" dirty="0" smtClean="0"/>
              <a:t>とは、毎回、最初から書くのが</a:t>
            </a:r>
            <a:r>
              <a:rPr lang="ja-JP" altLang="en-US" dirty="0" err="1" smtClean="0"/>
              <a:t>めんど</a:t>
            </a:r>
            <a:r>
              <a:rPr lang="ja-JP" altLang="en-US" dirty="0" smtClean="0"/>
              <a:t>くさいので、</a:t>
            </a:r>
            <a:endParaRPr lang="en-US" altLang="ja-JP" dirty="0" smtClean="0"/>
          </a:p>
          <a:p>
            <a:r>
              <a:rPr lang="ja-JP" altLang="en-US" dirty="0" smtClean="0"/>
              <a:t>よく</a:t>
            </a:r>
            <a:r>
              <a:rPr lang="ja-JP" altLang="en-US" dirty="0" smtClean="0"/>
              <a:t>使う場所にたいしては、ショートカットができる。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Characteristic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1595</TotalTime>
  <Words>365</Words>
  <Application>Microsoft Office PowerPoint</Application>
  <PresentationFormat>画面に合わせる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426</cp:revision>
  <dcterms:created xsi:type="dcterms:W3CDTF">2006-02-28T15:43:47Z</dcterms:created>
  <dcterms:modified xsi:type="dcterms:W3CDTF">2008-07-09T10:20:50Z</dcterms:modified>
</cp:coreProperties>
</file>