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71" r:id="rId6"/>
    <p:sldId id="274" r:id="rId7"/>
    <p:sldId id="268" r:id="rId8"/>
    <p:sldId id="272" r:id="rId9"/>
    <p:sldId id="273" r:id="rId10"/>
    <p:sldId id="269" r:id="rId11"/>
    <p:sldId id="265" r:id="rId1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81A9-7E57-4194-A5BF-E09C2F7DC52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A443-D275-4E9E-83EC-19A7B94DD6A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2D61-6840-44B4-A2C9-65E3792AEF4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A998-466B-4BC4-AFE9-919531F89F4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2358-C090-47FA-BD95-DF269EED83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5096-20E3-4111-8DEE-29FEA7BAF5B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952A-6064-480A-A5EE-F55FCFF780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286D-5848-43B0-9724-00EA293A23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8B1B-60EA-4EF1-AE52-1FB44FE585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FA58B-1C1E-4C4B-9036-CC881718F8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09A7-CB1E-484F-8821-C9E3F05999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20ACD9-E622-4030-8E44-4EF2B5A5F8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tpro.nikkeibp.co.jp/article/Interview/20080701/309844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ja-jp/library/ba0a1yw2(VS.80)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8794" y="1857364"/>
            <a:ext cx="5297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.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6600" dirty="0" smtClean="0"/>
              <a:t> 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6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57488" y="3357562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回</a:t>
            </a:r>
            <a:r>
              <a:rPr lang="ja-JP" altLang="en-US" dirty="0"/>
              <a:t>　</a:t>
            </a:r>
            <a:r>
              <a:rPr lang="ja-JP" altLang="en-US" dirty="0" smtClean="0"/>
              <a:t>メソッドとコーディング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86050" y="2643182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/>
              <a:t>Practice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4480" y="2786058"/>
            <a:ext cx="7858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600" dirty="0" smtClean="0"/>
              <a:t>Thank you for attending!</a:t>
            </a:r>
            <a:endParaRPr kumimoji="1" lang="ja-JP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64294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メソッドについ</a:t>
            </a:r>
            <a:r>
              <a:rPr lang="ja-JP" altLang="en-US" dirty="0" err="1" smtClean="0"/>
              <a:t>てを</a:t>
            </a:r>
            <a:r>
              <a:rPr lang="ja-JP" altLang="en-US" dirty="0" smtClean="0"/>
              <a:t>学んで、</a:t>
            </a:r>
            <a:endParaRPr lang="en-US" altLang="ja-JP" dirty="0" smtClean="0"/>
          </a:p>
          <a:p>
            <a:r>
              <a:rPr lang="ja-JP" altLang="en-US" dirty="0" smtClean="0"/>
              <a:t>実際にいくつかメソッドを使ってみます。</a:t>
            </a:r>
            <a:endParaRPr lang="en-US" altLang="ja-JP" dirty="0" smtClean="0"/>
          </a:p>
          <a:p>
            <a:r>
              <a:rPr lang="ja-JP" altLang="en-US" dirty="0" smtClean="0"/>
              <a:t>また、コーディングについても紹介していきます。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メソッドについて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コーディング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演習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538" y="2786058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 smtClean="0"/>
          </a:p>
          <a:p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18</a:t>
            </a:r>
            <a:r>
              <a:rPr lang="ja-JP" altLang="en-US" dirty="0" smtClean="0"/>
              <a:t>日（水）　</a:t>
            </a:r>
            <a:r>
              <a:rPr lang="en-US" dirty="0" err="1" smtClean="0"/>
              <a:t>Silverlight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年秋にリリース</a:t>
            </a:r>
            <a:endParaRPr lang="en-US" altLang="ja-JP" dirty="0" smtClean="0"/>
          </a:p>
          <a:p>
            <a:r>
              <a:rPr lang="ja-JP" altLang="en-US" dirty="0" smtClean="0"/>
              <a:t>というわけで、ウェブゲーム</a:t>
            </a:r>
            <a:r>
              <a:rPr lang="en-US" altLang="ja-JP" dirty="0" smtClean="0"/>
              <a:t>Project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r>
              <a:rPr lang="ja-JP" altLang="en-US" dirty="0" smtClean="0"/>
              <a:t>正式公開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年秋ごろをめどにがんばろう。</a:t>
            </a:r>
            <a:endParaRPr lang="en-US" altLang="ja-JP" dirty="0" smtClean="0"/>
          </a:p>
          <a:p>
            <a:r>
              <a:rPr lang="ja-JP" altLang="en-US" dirty="0" smtClean="0"/>
              <a:t>ベータ版</a:t>
            </a:r>
            <a:r>
              <a:rPr lang="ja-JP" altLang="en-US" dirty="0" smtClean="0"/>
              <a:t>はもうでているので、開発はもうできそう。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http://itpro.nikkeibp.co.jp/article/Interview/20080701/309844/</a:t>
            </a:r>
            <a:endParaRPr lang="en-US" altLang="ja-JP" dirty="0" smtClean="0"/>
          </a:p>
        </p:txBody>
      </p:sp>
      <p:pic>
        <p:nvPicPr>
          <p:cNvPr id="1026" name="Picture 2" descr="C:\Users\master\Desktop\WS000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214422"/>
            <a:ext cx="1685926" cy="170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82153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Method</a:t>
            </a:r>
            <a:r>
              <a:rPr lang="ja-JP" altLang="en-US" dirty="0" smtClean="0"/>
              <a:t>（メソッド）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Method</a:t>
            </a:r>
            <a:r>
              <a:rPr lang="ja-JP" altLang="en-US" dirty="0" smtClean="0"/>
              <a:t>とは、動作。あるいは、動作のまとまりです。</a:t>
            </a:r>
            <a:endParaRPr lang="en-US" altLang="ja-JP" dirty="0" smtClean="0"/>
          </a:p>
          <a:p>
            <a:r>
              <a:rPr lang="en-US" altLang="ja-JP" dirty="0" smtClean="0"/>
              <a:t>private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int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doSomething</a:t>
            </a:r>
            <a:r>
              <a:rPr lang="en-US" altLang="ja-JP" dirty="0" smtClean="0"/>
              <a:t>(string</a:t>
            </a:r>
            <a:r>
              <a:rPr lang="ja-JP" altLang="en-US" dirty="0" smtClean="0"/>
              <a:t>　</a:t>
            </a:r>
            <a:r>
              <a:rPr lang="en-US" altLang="ja-JP" dirty="0" smtClean="0"/>
              <a:t>value)</a:t>
            </a:r>
          </a:p>
          <a:p>
            <a:r>
              <a:rPr lang="ja-JP" altLang="en-US" dirty="0" smtClean="0"/>
              <a:t>｛</a:t>
            </a:r>
            <a:endParaRPr lang="en-US" altLang="ja-JP" dirty="0" smtClean="0"/>
          </a:p>
          <a:p>
            <a:r>
              <a:rPr lang="en-US" altLang="ja-JP" dirty="0" smtClean="0"/>
              <a:t>	//</a:t>
            </a:r>
            <a:r>
              <a:rPr lang="ja-JP" altLang="en-US" dirty="0" smtClean="0"/>
              <a:t>なにか動作</a:t>
            </a:r>
            <a:endParaRPr lang="en-US" altLang="ja-JP" dirty="0" smtClean="0"/>
          </a:p>
          <a:p>
            <a:r>
              <a:rPr lang="en-US" altLang="ja-JP" dirty="0" smtClean="0"/>
              <a:t>	return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0;</a:t>
            </a:r>
          </a:p>
          <a:p>
            <a:r>
              <a:rPr lang="ja-JP" altLang="en-US" dirty="0" smtClean="0"/>
              <a:t>｝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アクセシビリティ</a:t>
            </a:r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戻り値の型（または</a:t>
            </a:r>
            <a:r>
              <a:rPr lang="en-US" altLang="ja-JP" dirty="0" smtClean="0">
                <a:solidFill>
                  <a:srgbClr val="00B050"/>
                </a:solidFill>
              </a:rPr>
              <a:t>void</a:t>
            </a:r>
            <a:r>
              <a:rPr lang="ja-JP" altLang="en-US" dirty="0" smtClean="0">
                <a:solidFill>
                  <a:srgbClr val="00B050"/>
                </a:solidFill>
              </a:rPr>
              <a:t>）</a:t>
            </a:r>
            <a:r>
              <a:rPr lang="ja-JP" altLang="en-US" dirty="0" smtClean="0"/>
              <a:t>　メソッド名（</a:t>
            </a:r>
            <a:r>
              <a:rPr lang="ja-JP" altLang="en-US" dirty="0" smtClean="0">
                <a:solidFill>
                  <a:srgbClr val="00B050"/>
                </a:solidFill>
              </a:rPr>
              <a:t>引数の型</a:t>
            </a:r>
            <a:r>
              <a:rPr lang="ja-JP" altLang="en-US" dirty="0" smtClean="0"/>
              <a:t>　引数名*</a:t>
            </a:r>
            <a:r>
              <a:rPr lang="en-US" altLang="ja-JP" dirty="0" smtClean="0"/>
              <a:t>n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	//</a:t>
            </a:r>
            <a:r>
              <a:rPr lang="ja-JP" altLang="en-US" dirty="0" smtClean="0"/>
              <a:t>動作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C000"/>
                </a:solidFill>
              </a:rPr>
              <a:t>return</a:t>
            </a:r>
            <a:r>
              <a:rPr lang="ja-JP" altLang="en-US" dirty="0" smtClean="0"/>
              <a:t>　戻り値</a:t>
            </a:r>
            <a:r>
              <a:rPr lang="en-US" altLang="ja-JP" dirty="0" smtClean="0"/>
              <a:t>;// void</a:t>
            </a:r>
            <a:r>
              <a:rPr lang="ja-JP" altLang="en-US" dirty="0" smtClean="0"/>
              <a:t>以外の場合</a:t>
            </a:r>
            <a:endParaRPr lang="en-US" altLang="ja-JP" dirty="0" smtClean="0"/>
          </a:p>
          <a:p>
            <a:r>
              <a:rPr lang="en-US" altLang="ja-JP" dirty="0" smtClean="0"/>
              <a:t>}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8215338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Accessibility</a:t>
            </a:r>
            <a:r>
              <a:rPr lang="ja-JP" altLang="en-US" dirty="0" smtClean="0"/>
              <a:t>（アクセシビリティ、アクセス修飾詞）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b="1" dirty="0" smtClean="0"/>
              <a:t>public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r>
              <a:rPr lang="ja-JP" altLang="en-US" dirty="0" smtClean="0"/>
              <a:t>制限はありません。</a:t>
            </a:r>
          </a:p>
          <a:p>
            <a:r>
              <a:rPr lang="en-US" altLang="ja-JP" b="1" dirty="0" smtClean="0"/>
              <a:t>protected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r>
              <a:rPr lang="ja-JP" altLang="en-US" dirty="0" smtClean="0"/>
              <a:t>宣言しているクラス、またはそのクラスから派生した型に制限されます。</a:t>
            </a:r>
          </a:p>
          <a:p>
            <a:r>
              <a:rPr lang="en-US" altLang="ja-JP" b="1" dirty="0" smtClean="0"/>
              <a:t>internal</a:t>
            </a:r>
            <a:endParaRPr lang="en-US" altLang="ja-JP" dirty="0" smtClean="0"/>
          </a:p>
          <a:p>
            <a:r>
              <a:rPr lang="ja-JP" altLang="en-US" dirty="0" smtClean="0"/>
              <a:t>現在のアセンブリに制限されます。</a:t>
            </a:r>
          </a:p>
          <a:p>
            <a:r>
              <a:rPr lang="en-US" altLang="ja-JP" b="1" dirty="0" smtClean="0"/>
              <a:t>protected</a:t>
            </a:r>
            <a:r>
              <a:rPr lang="ja-JP" altLang="en-US" dirty="0" smtClean="0"/>
              <a:t> </a:t>
            </a:r>
            <a:r>
              <a:rPr lang="en-US" altLang="ja-JP" b="1" dirty="0" smtClean="0"/>
              <a:t>internal</a:t>
            </a:r>
            <a:endParaRPr lang="ja-JP" altLang="en-US" dirty="0" smtClean="0"/>
          </a:p>
          <a:p>
            <a:r>
              <a:rPr lang="ja-JP" altLang="en-US" dirty="0" smtClean="0"/>
              <a:t>現在のアセンブリ、または宣言しているクラスから派生した型に制限されます。</a:t>
            </a:r>
          </a:p>
          <a:p>
            <a:r>
              <a:rPr lang="en-US" altLang="ja-JP" b="1" dirty="0" smtClean="0"/>
              <a:t>private</a:t>
            </a:r>
            <a:r>
              <a:rPr lang="ja-JP" altLang="en-US" dirty="0" smtClean="0"/>
              <a:t> </a:t>
            </a:r>
          </a:p>
          <a:p>
            <a:r>
              <a:rPr lang="ja-JP" altLang="en-US" dirty="0" smtClean="0"/>
              <a:t>宣言しているクラスに制限されます。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アクセシビリティは、省略可能で、</a:t>
            </a:r>
            <a:endParaRPr lang="en-US" altLang="ja-JP" dirty="0" smtClean="0"/>
          </a:p>
          <a:p>
            <a:r>
              <a:rPr lang="ja-JP" altLang="en-US" dirty="0" smtClean="0"/>
              <a:t>省略した場合には、メソッドの場合には、</a:t>
            </a:r>
            <a:endParaRPr lang="en-US" altLang="ja-JP" dirty="0" smtClean="0"/>
          </a:p>
          <a:p>
            <a:r>
              <a:rPr lang="ja-JP" altLang="en-US" dirty="0" smtClean="0"/>
              <a:t>すべてｐｒｉｖａｔｅとして扱われます。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http://msdn.microsoft.com/ja-jp/library/ba0a1yw2(VS.80).aspx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86050" y="2643182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/>
              <a:t>Practice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5724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Delegate</a:t>
            </a:r>
            <a:r>
              <a:rPr lang="ja-JP" altLang="en-US" dirty="0" smtClean="0"/>
              <a:t>（デリゲート）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</a:t>
            </a:r>
            <a:r>
              <a:rPr lang="ja-JP" altLang="en-US" dirty="0" smtClean="0"/>
              <a:t>言語の関数ポインタを改善したようなもの</a:t>
            </a:r>
            <a:r>
              <a:rPr lang="en-US" altLang="ja-JP" dirty="0" smtClean="0"/>
              <a:t>(?)</a:t>
            </a:r>
            <a:r>
              <a:rPr lang="ja-JP" altLang="en-US" dirty="0" smtClean="0"/>
              <a:t>らしい。</a:t>
            </a:r>
            <a:endParaRPr lang="en-US" altLang="ja-JP" dirty="0" smtClean="0"/>
          </a:p>
          <a:p>
            <a:r>
              <a:rPr lang="ja-JP" altLang="en-US" dirty="0" smtClean="0"/>
              <a:t>イベント処理などのときに使っている。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メソッド自体を渡すことができる。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this.button1.Click += new </a:t>
            </a:r>
            <a:r>
              <a:rPr lang="en-US" altLang="ja-JP" dirty="0" err="1" smtClean="0"/>
              <a:t>System.EventHandler</a:t>
            </a:r>
            <a:r>
              <a:rPr lang="en-US" altLang="ja-JP" dirty="0" smtClean="0"/>
              <a:t>(this.button1_Click);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Java</a:t>
            </a:r>
            <a:r>
              <a:rPr lang="ja-JP" altLang="en-US" dirty="0" smtClean="0"/>
              <a:t>などにはない。</a:t>
            </a:r>
            <a:endParaRPr lang="en-US" altLang="ja-JP" dirty="0" smtClean="0"/>
          </a:p>
          <a:p>
            <a:r>
              <a:rPr lang="ja-JP" altLang="en-US" dirty="0" smtClean="0"/>
              <a:t>変わりに、イベントリスナーという形式を使って、</a:t>
            </a:r>
            <a:endParaRPr lang="en-US" altLang="ja-JP" dirty="0" smtClean="0"/>
          </a:p>
          <a:p>
            <a:r>
              <a:rPr lang="ja-JP" altLang="en-US" dirty="0" smtClean="0"/>
              <a:t>イベントの動作を実現させている。</a:t>
            </a:r>
            <a:endParaRPr lang="en-US" altLang="ja-JP" dirty="0" smtClean="0"/>
          </a:p>
          <a:p>
            <a:r>
              <a:rPr lang="en-US" altLang="ja-JP" dirty="0" err="1" smtClean="0"/>
              <a:t>Javascript</a:t>
            </a:r>
            <a:r>
              <a:rPr lang="ja-JP" altLang="en-US" dirty="0" smtClean="0"/>
              <a:t>には、あるらしい？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Characteristic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82153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Best</a:t>
            </a:r>
            <a:r>
              <a:rPr lang="ja-JP" altLang="en-US" dirty="0" smtClean="0"/>
              <a:t>　</a:t>
            </a:r>
            <a:r>
              <a:rPr lang="en-US" altLang="ja-JP" dirty="0" smtClean="0"/>
              <a:t>Practice</a:t>
            </a:r>
            <a:r>
              <a:rPr lang="ja-JP" altLang="en-US" dirty="0" smtClean="0"/>
              <a:t>（ベストプラクティス）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文法などではないけれど、</a:t>
            </a:r>
            <a:endParaRPr lang="en-US" altLang="ja-JP" dirty="0" smtClean="0"/>
          </a:p>
          <a:p>
            <a:r>
              <a:rPr lang="ja-JP" altLang="en-US" dirty="0" smtClean="0"/>
              <a:t>様々な開発者の経験側からによる、</a:t>
            </a:r>
            <a:endParaRPr lang="en-US" altLang="ja-JP" dirty="0" smtClean="0"/>
          </a:p>
          <a:p>
            <a:r>
              <a:rPr lang="ja-JP" altLang="en-US" dirty="0" smtClean="0"/>
              <a:t>最善のコードの書き方。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Coding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Convention</a:t>
            </a:r>
            <a:r>
              <a:rPr lang="ja-JP" altLang="en-US" dirty="0" smtClean="0"/>
              <a:t>（コーディング規約）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コードの書き方の約束事</a:t>
            </a:r>
            <a:endParaRPr lang="en-US" altLang="ja-JP" dirty="0" smtClean="0"/>
          </a:p>
          <a:p>
            <a:r>
              <a:rPr lang="ja-JP" altLang="en-US" dirty="0" smtClean="0"/>
              <a:t>ばらばらの書き方で描かれると</a:t>
            </a:r>
            <a:endParaRPr lang="en-US" altLang="ja-JP" dirty="0" smtClean="0"/>
          </a:p>
          <a:p>
            <a:r>
              <a:rPr lang="ja-JP" altLang="en-US" dirty="0" smtClean="0"/>
              <a:t>チーム内での開発が難しい。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Coding</a:t>
            </a:r>
            <a:endParaRPr kumimoji="1" lang="ja-JP" altLang="en-US" dirty="0"/>
          </a:p>
        </p:txBody>
      </p:sp>
      <p:pic>
        <p:nvPicPr>
          <p:cNvPr id="1026" name="Picture 2" descr="F:\Document\ProjectRingMenu\RingMenuForVista\SampleDLL\Icon\explor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071943"/>
            <a:ext cx="1246918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82153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１・コピーペーストをしない。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ＡＢＣＤ、ＡＢＣ</a:t>
            </a:r>
            <a:r>
              <a:rPr lang="en-US" altLang="ja-JP" dirty="0" smtClean="0"/>
              <a:t>E</a:t>
            </a:r>
            <a:r>
              <a:rPr lang="ja-JP" altLang="en-US" dirty="0" smtClean="0"/>
              <a:t>という動作をおこなうメソッドを書きたい場合には、</a:t>
            </a:r>
            <a:endParaRPr lang="en-US" altLang="ja-JP" dirty="0" smtClean="0"/>
          </a:p>
          <a:p>
            <a:r>
              <a:rPr lang="en-US" altLang="ja-JP" dirty="0" smtClean="0"/>
              <a:t>ABC</a:t>
            </a:r>
            <a:r>
              <a:rPr lang="ja-JP" altLang="en-US" dirty="0" smtClean="0"/>
              <a:t>をコピーしないでください。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ABC</a:t>
            </a:r>
            <a:r>
              <a:rPr lang="ja-JP" altLang="en-US" dirty="0" smtClean="0"/>
              <a:t>を行うメソッド</a:t>
            </a:r>
            <a:r>
              <a:rPr lang="en-US" altLang="ja-JP" dirty="0" smtClean="0"/>
              <a:t>F</a:t>
            </a:r>
            <a:r>
              <a:rPr lang="ja-JP" altLang="en-US" dirty="0" smtClean="0"/>
              <a:t>を作り。</a:t>
            </a:r>
            <a:endParaRPr lang="en-US" altLang="ja-JP" dirty="0" smtClean="0"/>
          </a:p>
          <a:p>
            <a:r>
              <a:rPr lang="en-US" altLang="ja-JP" dirty="0" smtClean="0"/>
              <a:t>FD</a:t>
            </a:r>
          </a:p>
          <a:p>
            <a:r>
              <a:rPr lang="en-US" altLang="ja-JP" dirty="0" smtClean="0"/>
              <a:t>FE</a:t>
            </a:r>
          </a:p>
          <a:p>
            <a:r>
              <a:rPr lang="ja-JP" altLang="en-US" dirty="0" smtClean="0"/>
              <a:t>という二つのメソッド作るべきです。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利点・</a:t>
            </a:r>
            <a:endParaRPr lang="en-US" altLang="ja-JP" dirty="0" smtClean="0"/>
          </a:p>
          <a:p>
            <a:r>
              <a:rPr lang="ja-JP" altLang="en-US" dirty="0" smtClean="0"/>
              <a:t>変更の容易性と、理解度の向上。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今後、コーディング中にコピーペーストをしている場合には、</a:t>
            </a:r>
            <a:endParaRPr lang="en-US" altLang="ja-JP" dirty="0" smtClean="0"/>
          </a:p>
          <a:p>
            <a:r>
              <a:rPr lang="ja-JP" altLang="en-US" dirty="0" smtClean="0"/>
              <a:t>しないですむ方法がないか考えてください。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Coding</a:t>
            </a:r>
            <a:r>
              <a:rPr lang="ja-JP" altLang="en-US" dirty="0" smtClean="0"/>
              <a:t>　</a:t>
            </a:r>
            <a:r>
              <a:rPr lang="en-US" altLang="ja-JP" dirty="0" smtClean="0"/>
              <a:t>- Coding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Convention</a:t>
            </a:r>
            <a:endParaRPr kumimoji="1" lang="ja-JP" altLang="en-US" dirty="0"/>
          </a:p>
        </p:txBody>
      </p:sp>
      <p:pic>
        <p:nvPicPr>
          <p:cNvPr id="1026" name="Picture 2" descr="F:\Document\ProjectRingMenu\RingMenuForVista\SampleDLL\Icon\explor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071943"/>
            <a:ext cx="1246918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1473</TotalTime>
  <Words>456</Words>
  <Application>Microsoft Office PowerPoint</Application>
  <PresentationFormat>画面に合わせる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</vt:vector>
  </TitlesOfParts>
  <Company>Will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Menu</dc:title>
  <dc:creator>Master</dc:creator>
  <cp:lastModifiedBy>master</cp:lastModifiedBy>
  <cp:revision>434</cp:revision>
  <dcterms:created xsi:type="dcterms:W3CDTF">2006-02-28T15:43:47Z</dcterms:created>
  <dcterms:modified xsi:type="dcterms:W3CDTF">2008-07-02T09:32:10Z</dcterms:modified>
</cp:coreProperties>
</file>