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8" r:id="rId8"/>
    <p:sldId id="267" r:id="rId9"/>
    <p:sldId id="265" r:id="rId1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intl/ja/events/developerday/2008/hom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7488" y="3357562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回</a:t>
            </a:r>
            <a:r>
              <a:rPr lang="ja-JP" altLang="en-US"/>
              <a:t>　</a:t>
            </a:r>
            <a:r>
              <a:rPr lang="ja-JP" altLang="en-US" smtClean="0"/>
              <a:t>開発環境と文法はじめ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土台は、整えたので、</a:t>
            </a:r>
            <a:endParaRPr lang="en-US" altLang="ja-JP" dirty="0" smtClean="0"/>
          </a:p>
          <a:p>
            <a:r>
              <a:rPr lang="ja-JP" altLang="en-US" dirty="0" smtClean="0"/>
              <a:t>後</a:t>
            </a:r>
            <a:r>
              <a:rPr lang="ja-JP" altLang="en-US" dirty="0" smtClean="0"/>
              <a:t>は、実際に開発ツールを使って</a:t>
            </a:r>
            <a:endParaRPr lang="en-US" altLang="ja-JP" dirty="0" smtClean="0"/>
          </a:p>
          <a:p>
            <a:r>
              <a:rPr lang="ja-JP" altLang="en-US" dirty="0" smtClean="0"/>
              <a:t>開発していくことになります。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開発ツール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クラスライブラリ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文法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言語使用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2786058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日（火）</a:t>
            </a:r>
            <a:r>
              <a:rPr lang="ja-JP" altLang="en-US" dirty="0" smtClean="0"/>
              <a:t>　</a:t>
            </a:r>
            <a:r>
              <a:rPr lang="en-US" dirty="0" smtClean="0"/>
              <a:t>Google Developer Day </a:t>
            </a:r>
            <a:r>
              <a:rPr lang="en-US" dirty="0" smtClean="0"/>
              <a:t>2008</a:t>
            </a:r>
            <a:r>
              <a:rPr lang="ja-JP" altLang="en-US" dirty="0" smtClean="0"/>
              <a:t>開催</a:t>
            </a:r>
            <a:endParaRPr lang="en-US" altLang="ja-JP" dirty="0" smtClean="0"/>
          </a:p>
          <a:p>
            <a:endParaRPr lang="en-US" altLang="ja-JP" dirty="0" smtClean="0">
              <a:hlinkClick r:id="rId3"/>
            </a:endParaRPr>
          </a:p>
          <a:p>
            <a:r>
              <a:rPr lang="ja-JP" altLang="en-US" dirty="0" smtClean="0"/>
              <a:t>先日、パシフィコ横浜で開催されました。</a:t>
            </a:r>
            <a:endParaRPr lang="en-US" altLang="ja-JP" dirty="0" smtClean="0"/>
          </a:p>
          <a:p>
            <a:r>
              <a:rPr lang="ja-JP" altLang="en-US" dirty="0" smtClean="0"/>
              <a:t>参加はしていませんが、さまざまな資料がメディアに公開されているので、</a:t>
            </a:r>
            <a:endParaRPr lang="en-US" altLang="ja-JP" dirty="0" smtClean="0"/>
          </a:p>
          <a:p>
            <a:r>
              <a:rPr lang="en-US" altLang="ja-JP" dirty="0" smtClean="0"/>
              <a:t>Gear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Android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AppEngine</a:t>
            </a:r>
            <a:r>
              <a:rPr lang="ja-JP" altLang="en-US" dirty="0" smtClean="0"/>
              <a:t>などに興味がある人は調べるといいかも。</a:t>
            </a:r>
            <a:endParaRPr lang="en-US" altLang="ja-JP" dirty="0" smtClean="0">
              <a:hlinkClick r:id="rId3"/>
            </a:endParaRPr>
          </a:p>
          <a:p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 smtClean="0">
                <a:hlinkClick r:id="rId3"/>
              </a:rPr>
              <a:t>://code.google.com/intl/ja/events/developerday/2008/home.html</a:t>
            </a:r>
            <a:endParaRPr kumimoji="1" lang="ja-JP" altLang="en-US" dirty="0"/>
          </a:p>
        </p:txBody>
      </p:sp>
      <p:pic>
        <p:nvPicPr>
          <p:cNvPr id="1026" name="Picture 2" descr="C:\Users\master\Desktop\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714488"/>
            <a:ext cx="13049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</a:t>
            </a:r>
            <a:r>
              <a:rPr lang="en-US" altLang="ja-JP" dirty="0" smtClean="0"/>
              <a:t>(</a:t>
            </a:r>
            <a:r>
              <a:rPr lang="ja-JP" altLang="en-US" dirty="0" smtClean="0"/>
              <a:t>変数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すべてのものは、変数となる。</a:t>
            </a:r>
            <a:endParaRPr lang="en-US" altLang="ja-JP" dirty="0" smtClean="0"/>
          </a:p>
          <a:p>
            <a:r>
              <a:rPr lang="ja-JP" altLang="en-US" dirty="0" smtClean="0"/>
              <a:t>イメージとしては、箱？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変数には、</a:t>
            </a:r>
            <a:r>
              <a:rPr lang="en-US" altLang="ja-JP" dirty="0" smtClean="0"/>
              <a:t>Type(</a:t>
            </a:r>
            <a:r>
              <a:rPr lang="ja-JP" altLang="en-US" dirty="0" smtClean="0"/>
              <a:t>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がある。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bool</a:t>
            </a:r>
            <a:r>
              <a:rPr lang="en-US" altLang="ja-JP" dirty="0" smtClean="0"/>
              <a:t> b = true; // </a:t>
            </a:r>
            <a:r>
              <a:rPr lang="ja-JP" altLang="en-US" dirty="0" smtClean="0"/>
              <a:t>論理値</a:t>
            </a:r>
            <a:endParaRPr lang="en-US" altLang="ja-JP" dirty="0" smtClean="0"/>
          </a:p>
          <a:p>
            <a:r>
              <a:rPr lang="en-US" altLang="ja-JP" dirty="0" smtClean="0"/>
              <a:t>int n = 26983; // </a:t>
            </a:r>
            <a:r>
              <a:rPr lang="ja-JP" altLang="en-US" dirty="0" smtClean="0"/>
              <a:t>整数 </a:t>
            </a:r>
            <a:endParaRPr lang="en-US" altLang="ja-JP" dirty="0" smtClean="0"/>
          </a:p>
          <a:p>
            <a:r>
              <a:rPr lang="en-US" altLang="ja-JP" dirty="0" smtClean="0"/>
              <a:t>double x = 10.362; // </a:t>
            </a:r>
            <a:r>
              <a:rPr lang="ja-JP" altLang="en-US" dirty="0" smtClean="0"/>
              <a:t>実数</a:t>
            </a:r>
            <a:endParaRPr lang="en-US" altLang="ja-JP" dirty="0" smtClean="0"/>
          </a:p>
          <a:p>
            <a:r>
              <a:rPr lang="en-US" altLang="ja-JP" dirty="0" smtClean="0"/>
              <a:t>char c = 'a'; // </a:t>
            </a:r>
            <a:r>
              <a:rPr lang="ja-JP" altLang="en-US" dirty="0" smtClean="0"/>
              <a:t>文字 </a:t>
            </a:r>
            <a:endParaRPr lang="en-US" altLang="ja-JP" dirty="0" smtClean="0"/>
          </a:p>
          <a:p>
            <a:r>
              <a:rPr lang="en-US" altLang="ja-JP" dirty="0" smtClean="0"/>
              <a:t>string s = "</a:t>
            </a:r>
            <a:r>
              <a:rPr lang="ja-JP" altLang="en-US" dirty="0" smtClean="0"/>
              <a:t>文字列</a:t>
            </a:r>
            <a:r>
              <a:rPr lang="en-US" altLang="ja-JP" dirty="0" smtClean="0"/>
              <a:t>"; // </a:t>
            </a:r>
            <a:r>
              <a:rPr lang="ja-JP" altLang="en-US" dirty="0" smtClean="0"/>
              <a:t>文字列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  <p:pic>
        <p:nvPicPr>
          <p:cNvPr id="5122" name="Picture 2" descr="F:\Document\My Paint\icons\icons\ForVistaCon\se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857364"/>
            <a:ext cx="1443050" cy="1623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Operator</a:t>
            </a:r>
            <a:r>
              <a:rPr lang="en-US" altLang="ja-JP" dirty="0" smtClean="0"/>
              <a:t>(</a:t>
            </a:r>
            <a:r>
              <a:rPr lang="ja-JP" altLang="en-US" dirty="0" smtClean="0"/>
              <a:t>演算子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変数を操作する基本。</a:t>
            </a:r>
            <a:endParaRPr lang="en-US" altLang="ja-JP" dirty="0" smtClean="0"/>
          </a:p>
          <a:p>
            <a:r>
              <a:rPr lang="ja-JP" altLang="en-US" dirty="0" smtClean="0"/>
              <a:t>■代入</a:t>
            </a:r>
            <a:endParaRPr lang="en-US" altLang="ja-JP" dirty="0" smtClean="0"/>
          </a:p>
          <a:p>
            <a:r>
              <a:rPr lang="en-US" altLang="ja-JP" dirty="0" smtClean="0"/>
              <a:t>x = 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　　代入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dirty="0" smtClean="0"/>
              <a:t>x += </a:t>
            </a:r>
            <a:r>
              <a:rPr lang="en-US" dirty="0" smtClean="0"/>
              <a:t>y</a:t>
            </a:r>
            <a:r>
              <a:rPr lang="ja-JP" altLang="en-US" dirty="0" smtClean="0"/>
              <a:t>　　足して代入</a:t>
            </a:r>
            <a:endParaRPr lang="en-US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■算術　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+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足し算　文字列にも使える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–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引き算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*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掛け算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/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割り算</a:t>
            </a:r>
            <a:endParaRPr lang="en-US" altLang="ja-JP" dirty="0" smtClean="0"/>
          </a:p>
          <a:p>
            <a:r>
              <a:rPr lang="en-US" dirty="0" smtClean="0"/>
              <a:t>x % y</a:t>
            </a:r>
            <a:r>
              <a:rPr lang="ja-JP" altLang="en-US" dirty="0" smtClean="0"/>
              <a:t>　余りを求める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1428736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■インクリメント</a:t>
            </a:r>
            <a:endParaRPr lang="en-US" altLang="ja-JP" dirty="0" smtClean="0"/>
          </a:p>
          <a:p>
            <a:r>
              <a:rPr lang="en-US" altLang="ja-JP" dirty="0" smtClean="0"/>
              <a:t>x</a:t>
            </a:r>
            <a:r>
              <a:rPr lang="en-US" altLang="ja-JP" dirty="0" smtClean="0"/>
              <a:t>++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たす</a:t>
            </a:r>
            <a:endParaRPr lang="en-US" altLang="ja-JP" dirty="0" smtClean="0"/>
          </a:p>
          <a:p>
            <a:r>
              <a:rPr lang="ja-JP" altLang="en-US" dirty="0" smtClean="0"/>
              <a:t>■デクリメント</a:t>
            </a:r>
            <a:endParaRPr lang="en-US" altLang="ja-JP" dirty="0" smtClean="0"/>
          </a:p>
          <a:p>
            <a:r>
              <a:rPr lang="en-US" altLang="ja-JP" dirty="0" smtClean="0"/>
              <a:t>x-</a:t>
            </a:r>
            <a:r>
              <a:rPr lang="en-US" altLang="ja-JP" dirty="0" smtClean="0"/>
              <a:t>-</a:t>
            </a:r>
            <a:r>
              <a:rPr lang="ja-JP" altLang="en-US" dirty="0" smtClean="0"/>
              <a:t>　　　　１ひく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■比較</a:t>
            </a:r>
            <a:endParaRPr lang="en-US" altLang="ja-JP" dirty="0" smtClean="0"/>
          </a:p>
          <a:p>
            <a:r>
              <a:rPr lang="en-US" altLang="ja-JP" dirty="0" smtClean="0"/>
              <a:t>x == y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と</a:t>
            </a:r>
            <a:r>
              <a:rPr lang="en-US" altLang="ja-JP" dirty="0" smtClean="0"/>
              <a:t>y</a:t>
            </a:r>
            <a:r>
              <a:rPr lang="ja-JP" altLang="en-US" dirty="0" smtClean="0"/>
              <a:t>が同じか</a:t>
            </a:r>
            <a:endParaRPr lang="en-US" altLang="ja-JP" dirty="0" smtClean="0"/>
          </a:p>
          <a:p>
            <a:r>
              <a:rPr lang="en-US" dirty="0" smtClean="0"/>
              <a:t>x </a:t>
            </a:r>
            <a:r>
              <a:rPr lang="en-US" altLang="ja-JP" dirty="0" smtClean="0"/>
              <a:t>!</a:t>
            </a:r>
            <a:r>
              <a:rPr lang="en-US" dirty="0" smtClean="0"/>
              <a:t>= </a:t>
            </a:r>
            <a:r>
              <a:rPr lang="en-US" dirty="0" smtClean="0"/>
              <a:t>y</a:t>
            </a:r>
            <a:r>
              <a:rPr lang="ja-JP" altLang="en-US" dirty="0" smtClean="0"/>
              <a:t>　　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と</a:t>
            </a:r>
            <a:r>
              <a:rPr lang="en-US" altLang="ja-JP" dirty="0" smtClean="0"/>
              <a:t>y</a:t>
            </a:r>
            <a:r>
              <a:rPr lang="ja-JP" altLang="en-US" dirty="0" smtClean="0"/>
              <a:t>が違うか</a:t>
            </a:r>
            <a:endParaRPr lang="en-US" dirty="0" smtClean="0"/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&gt; 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が</a:t>
            </a:r>
            <a:r>
              <a:rPr lang="en-US" altLang="ja-JP" dirty="0" smtClean="0"/>
              <a:t>y</a:t>
            </a:r>
            <a:r>
              <a:rPr lang="ja-JP" altLang="en-US" dirty="0" smtClean="0"/>
              <a:t>より大きいか</a:t>
            </a:r>
            <a:endParaRPr lang="en-US" altLang="ja-JP" dirty="0" smtClean="0"/>
          </a:p>
          <a:p>
            <a:r>
              <a:rPr lang="en-US" altLang="ja-JP" dirty="0" smtClean="0"/>
              <a:t>x &gt;= 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が</a:t>
            </a:r>
            <a:r>
              <a:rPr lang="en-US" altLang="ja-JP" dirty="0" smtClean="0"/>
              <a:t>y</a:t>
            </a:r>
            <a:r>
              <a:rPr lang="ja-JP" altLang="en-US" dirty="0" smtClean="0"/>
              <a:t>以上か</a:t>
            </a:r>
            <a:endParaRPr lang="en-US" altLang="ja-JP" dirty="0" smtClean="0"/>
          </a:p>
          <a:p>
            <a:r>
              <a:rPr lang="en-US" altLang="ja-JP" dirty="0" smtClean="0"/>
              <a:t>x &lt; 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が</a:t>
            </a:r>
            <a:r>
              <a:rPr lang="en-US" altLang="ja-JP" dirty="0" smtClean="0"/>
              <a:t>y</a:t>
            </a:r>
            <a:r>
              <a:rPr lang="ja-JP" altLang="en-US" dirty="0" smtClean="0"/>
              <a:t>より小さいか</a:t>
            </a:r>
            <a:endParaRPr lang="en-US" altLang="ja-JP" dirty="0" smtClean="0"/>
          </a:p>
          <a:p>
            <a:r>
              <a:rPr lang="en-US" altLang="ja-JP" dirty="0" smtClean="0"/>
              <a:t>x &lt;= </a:t>
            </a:r>
            <a:r>
              <a:rPr lang="en-US" altLang="ja-JP" dirty="0" smtClean="0"/>
              <a:t>y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が</a:t>
            </a:r>
            <a:r>
              <a:rPr lang="en-US" altLang="ja-JP" dirty="0" smtClean="0"/>
              <a:t>y</a:t>
            </a:r>
            <a:r>
              <a:rPr lang="ja-JP" altLang="en-US" dirty="0" smtClean="0"/>
              <a:t>以下か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2866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Type</a:t>
            </a:r>
            <a:r>
              <a:rPr lang="ja-JP" altLang="en-US" dirty="0" smtClean="0"/>
              <a:t>となれるものを</a:t>
            </a:r>
            <a:r>
              <a:rPr lang="en-US" altLang="ja-JP" dirty="0" smtClean="0"/>
              <a:t>Class</a:t>
            </a:r>
            <a:r>
              <a:rPr lang="ja-JP" altLang="en-US" dirty="0" smtClean="0"/>
              <a:t>（クラス）と呼びます。</a:t>
            </a:r>
            <a:endParaRPr lang="en-US" altLang="ja-JP" dirty="0" smtClean="0"/>
          </a:p>
          <a:p>
            <a:r>
              <a:rPr lang="en-US" altLang="ja-JP" dirty="0" smtClean="0"/>
              <a:t>Class</a:t>
            </a:r>
            <a:r>
              <a:rPr lang="ja-JP" altLang="en-US" dirty="0" smtClean="0"/>
              <a:t>には、</a:t>
            </a:r>
            <a:r>
              <a:rPr lang="en-US" altLang="ja-JP" dirty="0" smtClean="0"/>
              <a:t>Member</a:t>
            </a:r>
            <a:r>
              <a:rPr lang="ja-JP" altLang="en-US" dirty="0" smtClean="0"/>
              <a:t>（メンバー）があります。</a:t>
            </a:r>
            <a:endParaRPr lang="en-US" altLang="ja-JP" dirty="0" smtClean="0"/>
          </a:p>
          <a:p>
            <a:r>
              <a:rPr lang="en-US" altLang="ja-JP" dirty="0" smtClean="0"/>
              <a:t>Member</a:t>
            </a:r>
            <a:r>
              <a:rPr lang="ja-JP" altLang="en-US" dirty="0" smtClean="0"/>
              <a:t>とは、動作や設定など、そのクラスができることです。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Member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Constructor</a:t>
            </a:r>
            <a:r>
              <a:rPr lang="ja-JP" altLang="en-US" dirty="0" smtClean="0"/>
              <a:t>（コンストラクター）　　そのクラスを作る。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Properties</a:t>
            </a:r>
            <a:r>
              <a:rPr lang="ja-JP" altLang="en-US" dirty="0" smtClean="0"/>
              <a:t>（プロパティー）　　　　　設定情報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Event</a:t>
            </a:r>
            <a:r>
              <a:rPr lang="ja-JP" altLang="en-US" dirty="0" smtClean="0"/>
              <a:t>（イベント）　　　　　　　　　　　リアクションの設定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Method</a:t>
            </a:r>
            <a:r>
              <a:rPr lang="ja-JP" altLang="en-US" dirty="0" smtClean="0"/>
              <a:t>（メソッド）　　　　　　　　　　 動作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Field</a:t>
            </a:r>
            <a:r>
              <a:rPr lang="ja-JP" altLang="en-US" dirty="0" smtClean="0"/>
              <a:t>（フィールド）    　　　　　　　　　≒設定情報。または、固定値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r>
              <a:rPr lang="en-US" altLang="ja-JP" dirty="0" smtClean="0"/>
              <a:t>Class</a:t>
            </a:r>
            <a:r>
              <a:rPr lang="ja-JP" altLang="en-US" dirty="0" smtClean="0"/>
              <a:t>について調べるときは、</a:t>
            </a:r>
            <a:endParaRPr lang="en-US" altLang="ja-JP" dirty="0" smtClean="0"/>
          </a:p>
          <a:p>
            <a:r>
              <a:rPr lang="en-US" altLang="ja-JP" dirty="0" smtClean="0"/>
              <a:t>MSDN</a:t>
            </a:r>
            <a:r>
              <a:rPr lang="ja-JP" altLang="en-US" dirty="0" smtClean="0"/>
              <a:t>や</a:t>
            </a:r>
            <a:r>
              <a:rPr lang="en-US" altLang="ja-JP" dirty="0" smtClean="0"/>
              <a:t>VisualStudioDocumentation</a:t>
            </a:r>
            <a:r>
              <a:rPr lang="ja-JP" altLang="en-US" dirty="0" smtClean="0"/>
              <a:t>を利用すると便利です。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.NetFramewrok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ClassLibrary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</a:t>
            </a:r>
            <a:r>
              <a:rPr lang="ja-JP" altLang="en-US" dirty="0" smtClean="0"/>
              <a:t>（がー</a:t>
            </a:r>
            <a:r>
              <a:rPr lang="ja-JP" altLang="en-US" dirty="0" err="1" smtClean="0"/>
              <a:t>べじ</a:t>
            </a:r>
            <a:r>
              <a:rPr lang="ja-JP" altLang="en-US" dirty="0" smtClean="0"/>
              <a:t>これ</a:t>
            </a:r>
            <a:r>
              <a:rPr lang="ja-JP" altLang="en-US" dirty="0" err="1" smtClean="0"/>
              <a:t>くしょん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などでは、メモリの明示開放が必要であり、</a:t>
            </a:r>
            <a:endParaRPr lang="en-US" altLang="ja-JP" dirty="0" smtClean="0"/>
          </a:p>
          <a:p>
            <a:r>
              <a:rPr lang="ja-JP" altLang="en-US" dirty="0" smtClean="0"/>
              <a:t>生産性が悪い。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不要なメモリを判別して、</a:t>
            </a:r>
            <a:endParaRPr lang="en-US" altLang="ja-JP" dirty="0" smtClean="0"/>
          </a:p>
          <a:p>
            <a:r>
              <a:rPr lang="ja-JP" altLang="en-US" dirty="0" smtClean="0"/>
              <a:t>自動的に破棄してくれる。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メモリリークなどの危険が少なく、</a:t>
            </a:r>
            <a:endParaRPr lang="en-US" altLang="ja-JP" dirty="0" smtClean="0"/>
          </a:p>
          <a:p>
            <a:r>
              <a:rPr lang="ja-JP" altLang="en-US" dirty="0" smtClean="0"/>
              <a:t>安定性と生産性の高いプログラムを書けるようになる。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正確には、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に搭載されているのではなく、</a:t>
            </a:r>
            <a:endParaRPr lang="en-US" altLang="ja-JP" dirty="0" smtClean="0"/>
          </a:p>
          <a:p>
            <a:r>
              <a:rPr lang="en-US" altLang="ja-JP" dirty="0" smtClean="0"/>
              <a:t>.</a:t>
            </a:r>
            <a:r>
              <a:rPr lang="en-US" altLang="ja-JP" dirty="0" err="1" smtClean="0"/>
              <a:t>NetFramework</a:t>
            </a:r>
            <a:r>
              <a:rPr lang="ja-JP" altLang="en-US" dirty="0" smtClean="0"/>
              <a:t>に搭載されている。</a:t>
            </a:r>
            <a:endParaRPr lang="en-US" altLang="ja-JP" dirty="0" smtClean="0"/>
          </a:p>
          <a:p>
            <a:r>
              <a:rPr lang="ja-JP" altLang="en-US" dirty="0" smtClean="0"/>
              <a:t>そのため、</a:t>
            </a:r>
            <a:r>
              <a:rPr lang="en-US" altLang="ja-JP" dirty="0" smtClean="0"/>
              <a:t>VB.net</a:t>
            </a:r>
            <a:r>
              <a:rPr lang="ja-JP" altLang="en-US" dirty="0" smtClean="0"/>
              <a:t>などでも使用できる。</a:t>
            </a:r>
            <a:endParaRPr lang="en-US" altLang="ja-JP" dirty="0" smtClean="0"/>
          </a:p>
          <a:p>
            <a:r>
              <a:rPr lang="en-US" dirty="0" smtClean="0"/>
              <a:t>Java</a:t>
            </a:r>
            <a:r>
              <a:rPr lang="ja-JP" altLang="en-US" dirty="0" smtClean="0"/>
              <a:t>は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で独自実装してるらしい。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Characteristic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VisualStudio2008Proffesional</a:t>
            </a:r>
            <a:endParaRPr kumimoji="1" lang="ja-JP" altLang="en-US" dirty="0"/>
          </a:p>
        </p:txBody>
      </p:sp>
      <p:pic>
        <p:nvPicPr>
          <p:cNvPr id="2050" name="Picture 2" descr="C:\Users\master\Desktop\WS00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428868"/>
            <a:ext cx="5143536" cy="3141231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1142976" y="2357430"/>
            <a:ext cx="20217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Designer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Code Editer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ToolBox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Solution </a:t>
            </a:r>
            <a:r>
              <a:rPr kumimoji="1" lang="en-US" altLang="ja-JP" dirty="0" smtClean="0"/>
              <a:t>Explorer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Properties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ErrorList</a:t>
            </a:r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4348" y="1643050"/>
            <a:ext cx="4911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様々</a:t>
            </a:r>
            <a:r>
              <a:rPr lang="ja-JP" altLang="en-US" dirty="0" smtClean="0"/>
              <a:t>な機能がありますが、</a:t>
            </a:r>
            <a:endParaRPr lang="en-US" altLang="ja-JP" dirty="0" smtClean="0"/>
          </a:p>
          <a:p>
            <a:r>
              <a:rPr lang="ja-JP" altLang="en-US" dirty="0" smtClean="0"/>
              <a:t>今回や使う頻度の高い機能を紹介していきます。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1001</TotalTime>
  <Words>416</Words>
  <Application>Microsoft Office PowerPoint</Application>
  <PresentationFormat>画面に合わせる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310</cp:revision>
  <dcterms:created xsi:type="dcterms:W3CDTF">2006-02-28T15:43:47Z</dcterms:created>
  <dcterms:modified xsi:type="dcterms:W3CDTF">2008-06-11T06:20:17Z</dcterms:modified>
</cp:coreProperties>
</file>