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5" r:id="rId5"/>
    <p:sldId id="276" r:id="rId6"/>
    <p:sldId id="269" r:id="rId7"/>
    <p:sldId id="265" r:id="rId8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000066"/>
    <a:srgbClr val="000099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29" d="100"/>
          <a:sy n="2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681A9-7E57-4194-A5BF-E09C2F7DC529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EA443-D275-4E9E-83EC-19A7B94DD6AD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D2D61-6840-44B4-A2C9-65E3792AEF4C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1A998-466B-4BC4-AFE9-919531F89F4F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E2358-C090-47FA-BD95-DF269EED833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15096-20E3-4111-8DEE-29FEA7BAF5BA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B952A-6064-480A-A5EE-F55FCFF7800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B286D-5848-43B0-9724-00EA293A23F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B8B1B-60EA-4EF1-AE52-1FB44FE5855B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FA58B-1C1E-4C4B-9036-CC881718F80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B09A7-CB1E-484F-8821-C9E3F059991B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C20ACD9-E622-4030-8E44-4EF2B5A5F885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igazine.net/index.php?/news/comments/20080427_rightscal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www.microsoft.com/japan/powerpro/mdf/default.msp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11163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28794" y="1857364"/>
            <a:ext cx="52973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dirty="0" smtClean="0"/>
              <a:t>.</a:t>
            </a:r>
            <a:r>
              <a:rPr kumimoji="1" lang="en-US" altLang="ja-JP" sz="6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6600" dirty="0" smtClean="0"/>
              <a:t> </a:t>
            </a:r>
            <a:r>
              <a:rPr kumimoji="1" lang="en-US" altLang="ja-JP" sz="6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6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428992" y="3429000"/>
            <a:ext cx="2305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回</a:t>
            </a:r>
            <a:r>
              <a:rPr lang="ja-JP" altLang="en-US" dirty="0"/>
              <a:t>　</a:t>
            </a:r>
            <a:r>
              <a:rPr lang="en-US" altLang="ja-JP" dirty="0" smtClean="0"/>
              <a:t>WPF</a:t>
            </a:r>
            <a:r>
              <a:rPr lang="ja-JP" altLang="en-US" dirty="0" smtClean="0"/>
              <a:t>について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00100" y="1571613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err="1" smtClean="0"/>
              <a:t>WindowsPresentationFoundation</a:t>
            </a:r>
            <a:r>
              <a:rPr lang="ja-JP" altLang="en-US" dirty="0" smtClean="0"/>
              <a:t>について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・動的コントロールの追加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Introduction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11163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News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57224" y="1714488"/>
            <a:ext cx="77153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11</a:t>
            </a:r>
            <a:r>
              <a:rPr lang="zh-TW" altLang="en-US" dirty="0" smtClean="0"/>
              <a:t>月</a:t>
            </a:r>
            <a:r>
              <a:rPr lang="en-US" altLang="ja-JP" dirty="0" smtClean="0"/>
              <a:t>5</a:t>
            </a:r>
            <a:r>
              <a:rPr lang="zh-TW" altLang="en-US" dirty="0" smtClean="0"/>
              <a:t>日 </a:t>
            </a:r>
            <a:r>
              <a:rPr lang="en-US" altLang="ja-JP" dirty="0" smtClean="0"/>
              <a:t>Microsoft Developer </a:t>
            </a:r>
            <a:r>
              <a:rPr lang="en-US" altLang="ja-JP" dirty="0" smtClean="0"/>
              <a:t>Forum</a:t>
            </a:r>
            <a:r>
              <a:rPr lang="ja-JP" altLang="en-US" dirty="0" smtClean="0"/>
              <a:t>　</a:t>
            </a:r>
            <a:r>
              <a:rPr lang="en-US" altLang="ja-JP" dirty="0" smtClean="0"/>
              <a:t>2008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毎年行われている</a:t>
            </a:r>
            <a:r>
              <a:rPr lang="en-US" altLang="ja-JP" dirty="0" smtClean="0"/>
              <a:t>(?)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マイクロソフトの新しい技術系などの</a:t>
            </a:r>
            <a:endParaRPr lang="en-US" altLang="ja-JP" dirty="0" smtClean="0"/>
          </a:p>
          <a:p>
            <a:r>
              <a:rPr lang="ja-JP" altLang="en-US" dirty="0" smtClean="0"/>
              <a:t>紹介する</a:t>
            </a:r>
            <a:r>
              <a:rPr lang="ja-JP" altLang="en-US" dirty="0" smtClean="0"/>
              <a:t>カンファレンスです。</a:t>
            </a:r>
            <a:endParaRPr lang="en-US" altLang="ja-JP" dirty="0" smtClean="0"/>
          </a:p>
          <a:p>
            <a:r>
              <a:rPr lang="ja-JP" altLang="en-US" dirty="0" smtClean="0"/>
              <a:t>暇な人はいってみるといいかもしれない。</a:t>
            </a:r>
            <a:endParaRPr lang="en-US" altLang="ja-JP" dirty="0" smtClean="0"/>
          </a:p>
          <a:p>
            <a:endParaRPr lang="en-US" altLang="ja-JP" dirty="0" smtClean="0">
              <a:hlinkClick r:id="rId3"/>
            </a:endParaRPr>
          </a:p>
          <a:p>
            <a:r>
              <a:rPr lang="en-US" altLang="ja-JP" dirty="0" smtClean="0">
                <a:hlinkClick r:id="rId4"/>
              </a:rPr>
              <a:t>http://www.microsoft.com/japan/powerpro/mdf/default.mspx/</a:t>
            </a:r>
            <a:endParaRPr lang="en-US" altLang="ja-JP" dirty="0" smtClean="0"/>
          </a:p>
        </p:txBody>
      </p:sp>
      <p:pic>
        <p:nvPicPr>
          <p:cNvPr id="1026" name="Picture 2" descr="C:\Users\master\Desktop\WS00000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9124" y="3929066"/>
            <a:ext cx="2962275" cy="885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11163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Grammer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57224" y="1714488"/>
            <a:ext cx="77153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err="1" smtClean="0"/>
              <a:t>WindowsPresentationFoundation</a:t>
            </a:r>
            <a:r>
              <a:rPr lang="ja-JP" altLang="en-US" dirty="0" smtClean="0"/>
              <a:t>（</a:t>
            </a:r>
            <a:r>
              <a:rPr lang="en-US" altLang="ja-JP" dirty="0" smtClean="0"/>
              <a:t>WPF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err="1" smtClean="0"/>
              <a:t>WindowsForms</a:t>
            </a:r>
            <a:r>
              <a:rPr lang="en-US" altLang="ja-JP" dirty="0" smtClean="0"/>
              <a:t>(.NETFramework2.0</a:t>
            </a:r>
            <a:r>
              <a:rPr lang="ja-JP" altLang="en-US" dirty="0" smtClean="0"/>
              <a:t>世代</a:t>
            </a:r>
            <a:r>
              <a:rPr lang="en-US" altLang="ja-JP" dirty="0" smtClean="0"/>
              <a:t>)</a:t>
            </a:r>
            <a:r>
              <a:rPr lang="ja-JP" altLang="en-US" dirty="0" smtClean="0"/>
              <a:t>に次ぐ、</a:t>
            </a:r>
            <a:endParaRPr lang="en-US" altLang="ja-JP" dirty="0" smtClean="0"/>
          </a:p>
          <a:p>
            <a:r>
              <a:rPr lang="en-US" altLang="ja-JP" dirty="0" smtClean="0"/>
              <a:t>.NETFramework3.0</a:t>
            </a:r>
            <a:r>
              <a:rPr lang="ja-JP" altLang="en-US" dirty="0" smtClean="0"/>
              <a:t>世代の</a:t>
            </a:r>
            <a:endParaRPr lang="en-US" altLang="ja-JP" dirty="0" smtClean="0"/>
          </a:p>
          <a:p>
            <a:r>
              <a:rPr lang="en-US" altLang="ja-JP" dirty="0" smtClean="0"/>
              <a:t>Windows</a:t>
            </a:r>
            <a:r>
              <a:rPr lang="ja-JP" altLang="en-US" dirty="0" smtClean="0"/>
              <a:t>アプリケーション開発におけるライブラリ。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XAML</a:t>
            </a:r>
            <a:r>
              <a:rPr lang="ja-JP" altLang="en-US" dirty="0" smtClean="0"/>
              <a:t>やアニメーションなどがサポートされている。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11163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Grammer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57224" y="1714488"/>
            <a:ext cx="77153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動的コントロールの追加（コードビハインド？）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XAML</a:t>
            </a:r>
            <a:r>
              <a:rPr lang="ja-JP" altLang="en-US" dirty="0" smtClean="0"/>
              <a:t>や</a:t>
            </a:r>
            <a:r>
              <a:rPr lang="ja-JP" altLang="en-US" dirty="0" smtClean="0"/>
              <a:t>デザイナ以外でのコントロールの追加。</a:t>
            </a:r>
            <a:endParaRPr lang="en-US" altLang="ja-JP" dirty="0" smtClean="0"/>
          </a:p>
          <a:p>
            <a:r>
              <a:rPr lang="ja-JP" altLang="en-US" dirty="0" smtClean="0"/>
              <a:t>一番柔軟</a:t>
            </a:r>
            <a:r>
              <a:rPr lang="ja-JP" altLang="en-US" dirty="0" smtClean="0"/>
              <a:t>にコントロールを追加</a:t>
            </a:r>
            <a:r>
              <a:rPr lang="ja-JP" altLang="en-US" dirty="0" smtClean="0"/>
              <a:t>することができる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WPF</a:t>
            </a:r>
            <a:r>
              <a:rPr lang="ja-JP" altLang="en-US" dirty="0" smtClean="0"/>
              <a:t>では、コンテナと呼ばれる、</a:t>
            </a:r>
            <a:endParaRPr lang="en-US" altLang="ja-JP" dirty="0" smtClean="0"/>
          </a:p>
          <a:p>
            <a:r>
              <a:rPr lang="ja-JP" altLang="en-US" dirty="0" smtClean="0"/>
              <a:t>複数コントロールをもてるコントロールがあります。</a:t>
            </a:r>
            <a:endParaRPr lang="en-US" altLang="ja-JP" dirty="0" smtClean="0"/>
          </a:p>
          <a:p>
            <a:r>
              <a:rPr lang="en-US" altLang="ja-JP" dirty="0" smtClean="0"/>
              <a:t>Canvas</a:t>
            </a:r>
            <a:r>
              <a:rPr lang="ja-JP" altLang="en-US" dirty="0" smtClean="0"/>
              <a:t>や</a:t>
            </a:r>
            <a:r>
              <a:rPr lang="en-US" altLang="ja-JP" dirty="0" err="1" smtClean="0"/>
              <a:t>StackPanel</a:t>
            </a:r>
            <a:r>
              <a:rPr lang="ja-JP" altLang="en-US" dirty="0" smtClean="0"/>
              <a:t>など。</a:t>
            </a:r>
            <a:endParaRPr lang="en-US" altLang="ja-JP" dirty="0" smtClean="0"/>
          </a:p>
          <a:p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86050" y="2643182"/>
            <a:ext cx="4357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 smtClean="0"/>
              <a:t>Practice</a:t>
            </a:r>
            <a:endParaRPr kumimoji="1" lang="ja-JP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14480" y="2786058"/>
            <a:ext cx="78581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600" dirty="0" smtClean="0"/>
              <a:t>Thank you for attending!</a:t>
            </a:r>
            <a:endParaRPr kumimoji="1" lang="ja-JP" altLang="en-US" sz="4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2288</TotalTime>
  <Words>191</Words>
  <Application>Microsoft Office PowerPoint</Application>
  <PresentationFormat>画面に合わせる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標準デザイン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</vt:vector>
  </TitlesOfParts>
  <Company>Will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Ring Menu</dc:title>
  <dc:creator>Master</dc:creator>
  <cp:lastModifiedBy>master</cp:lastModifiedBy>
  <cp:revision>645</cp:revision>
  <dcterms:created xsi:type="dcterms:W3CDTF">2006-02-28T15:43:47Z</dcterms:created>
  <dcterms:modified xsi:type="dcterms:W3CDTF">2008-10-15T11:48:00Z</dcterms:modified>
</cp:coreProperties>
</file>