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72" r:id="rId6"/>
    <p:sldId id="277" r:id="rId7"/>
    <p:sldId id="278" r:id="rId8"/>
    <p:sldId id="273" r:id="rId9"/>
    <p:sldId id="274" r:id="rId10"/>
    <p:sldId id="275" r:id="rId11"/>
    <p:sldId id="269" r:id="rId12"/>
    <p:sldId id="265" r:id="rId13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66"/>
    <a:srgbClr val="000099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681A9-7E57-4194-A5BF-E09C2F7DC52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EA443-D275-4E9E-83EC-19A7B94DD6A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D2D61-6840-44B4-A2C9-65E3792AEF4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A998-466B-4BC4-AFE9-919531F89F4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E2358-C090-47FA-BD95-DF269EED833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15096-20E3-4111-8DEE-29FEA7BAF5B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B952A-6064-480A-A5EE-F55FCFF780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B286D-5848-43B0-9724-00EA293A23F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8B1B-60EA-4EF1-AE52-1FB44FE5855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FA58B-1C1E-4C4B-9036-CC881718F8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B09A7-CB1E-484F-8821-C9E3F059991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20ACD9-E622-4030-8E44-4EF2B5A5F88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ilverlight.net/GetStarted/sl2rc0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obe.com/jp/products/flash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fx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japan/products/expression/products/Overview.aspx?key=blen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8794" y="1857364"/>
            <a:ext cx="52973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.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6600" dirty="0" smtClean="0"/>
              <a:t> 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6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28992" y="3429000"/>
            <a:ext cx="248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第</a:t>
            </a:r>
            <a:r>
              <a:rPr lang="en-US" altLang="ja-JP" dirty="0" smtClean="0"/>
              <a:t>7</a:t>
            </a:r>
            <a:r>
              <a:rPr kumimoji="1" lang="ja-JP" altLang="en-US" smtClean="0"/>
              <a:t>回</a:t>
            </a:r>
            <a:r>
              <a:rPr lang="ja-JP" altLang="en-US" dirty="0"/>
              <a:t>　</a:t>
            </a:r>
            <a:r>
              <a:rPr lang="en-US" altLang="ja-JP" dirty="0" smtClean="0"/>
              <a:t>RIA</a:t>
            </a:r>
            <a:r>
              <a:rPr lang="ja-JP" altLang="en-US" dirty="0" smtClean="0"/>
              <a:t>と</a:t>
            </a:r>
            <a:r>
              <a:rPr lang="en-US" altLang="ja-JP" dirty="0" smtClean="0"/>
              <a:t>Silverlight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5857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XAML</a:t>
            </a:r>
            <a:r>
              <a:rPr lang="ja-JP" altLang="en-US" dirty="0" smtClean="0"/>
              <a:t>のメリット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１・</a:t>
            </a:r>
            <a:r>
              <a:rPr lang="en-US" altLang="ja-JP" dirty="0" smtClean="0"/>
              <a:t>GUI</a:t>
            </a:r>
            <a:r>
              <a:rPr lang="ja-JP" altLang="en-US" dirty="0" smtClean="0"/>
              <a:t>で作成できないものを</a:t>
            </a:r>
            <a:endParaRPr lang="en-US" altLang="ja-JP" dirty="0" smtClean="0"/>
          </a:p>
          <a:p>
            <a:r>
              <a:rPr lang="ja-JP" altLang="en-US" dirty="0" smtClean="0"/>
              <a:t>　シンプルに作成する。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２・コントロールの粗結合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３・親子関係の視認性が高い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Introduction</a:t>
            </a:r>
            <a:endParaRPr kumimoji="1" lang="ja-JP" altLang="en-US" dirty="0"/>
          </a:p>
        </p:txBody>
      </p:sp>
      <p:pic>
        <p:nvPicPr>
          <p:cNvPr id="2051" name="Picture 3" descr="C:\Users\master\Desktop\fig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142984"/>
            <a:ext cx="4150253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86050" y="2643182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/>
              <a:t>Practice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14480" y="2786058"/>
            <a:ext cx="78581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600" dirty="0" smtClean="0"/>
              <a:t>Thank you for attending!</a:t>
            </a:r>
            <a:endParaRPr kumimoji="1" lang="ja-JP" alt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1571613"/>
            <a:ext cx="64294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現在のウェブ環境における開発方法と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RIA</a:t>
            </a:r>
            <a:r>
              <a:rPr lang="ja-JP" altLang="en-US" dirty="0" smtClean="0"/>
              <a:t>の現状について紹介します。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ウェブ系開発について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RIA</a:t>
            </a:r>
            <a:r>
              <a:rPr lang="ja-JP" altLang="en-US" dirty="0" smtClean="0"/>
              <a:t>について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Silverlight</a:t>
            </a:r>
            <a:r>
              <a:rPr lang="ja-JP" altLang="en-US" dirty="0" smtClean="0"/>
              <a:t>について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XAML</a:t>
            </a:r>
            <a:r>
              <a:rPr lang="ja-JP" altLang="en-US" dirty="0" smtClean="0"/>
              <a:t>について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演習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News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7224" y="1714488"/>
            <a:ext cx="7715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9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26</a:t>
            </a:r>
            <a:r>
              <a:rPr lang="ja-JP" altLang="en-US" dirty="0" smtClean="0"/>
              <a:t>日　</a:t>
            </a:r>
            <a:r>
              <a:rPr lang="en-US" altLang="ja-JP" dirty="0" smtClean="0"/>
              <a:t>Silverlight2</a:t>
            </a:r>
            <a:r>
              <a:rPr lang="ja-JP" altLang="en-US" dirty="0" smtClean="0"/>
              <a:t>の</a:t>
            </a:r>
            <a:r>
              <a:rPr lang="en-US" altLang="ja-JP" dirty="0" smtClean="0"/>
              <a:t>RC0</a:t>
            </a:r>
            <a:r>
              <a:rPr lang="ja-JP" altLang="en-US" dirty="0" err="1" smtClean="0"/>
              <a:t>がリ</a:t>
            </a:r>
            <a:r>
              <a:rPr lang="ja-JP" altLang="en-US" dirty="0" smtClean="0"/>
              <a:t>リース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ReleaseCandidate</a:t>
            </a:r>
            <a:r>
              <a:rPr lang="ja-JP" altLang="en-US" dirty="0" smtClean="0"/>
              <a:t>（公開候補）がでました。</a:t>
            </a:r>
            <a:endParaRPr lang="en-US" altLang="ja-JP" dirty="0" smtClean="0"/>
          </a:p>
          <a:p>
            <a:r>
              <a:rPr lang="en-US" altLang="ja-JP" dirty="0" smtClean="0"/>
              <a:t>Beta</a:t>
            </a:r>
            <a:r>
              <a:rPr lang="ja-JP" altLang="en-US" dirty="0" smtClean="0"/>
              <a:t>より不具合が減っているはず。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http://silverlight.net/GetStarted/sl2rc0.aspx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58579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ウェブ系の開発について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CGI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PHP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Ruby on Rail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JSP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Asp.net</a:t>
            </a:r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Introduction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58579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RIA</a:t>
            </a:r>
            <a:r>
              <a:rPr lang="ja-JP" altLang="en-US" dirty="0" smtClean="0"/>
              <a:t>について</a:t>
            </a:r>
            <a:endParaRPr lang="en-US" altLang="ja-JP" dirty="0" smtClean="0"/>
          </a:p>
          <a:p>
            <a:r>
              <a:rPr lang="en-US" dirty="0" smtClean="0"/>
              <a:t>Rich Internet Applications</a:t>
            </a:r>
            <a:r>
              <a:rPr lang="ja-JP" altLang="en-US" dirty="0" smtClean="0"/>
              <a:t>の略で、通常の</a:t>
            </a:r>
            <a:r>
              <a:rPr lang="en-US" altLang="ja-JP" dirty="0" smtClean="0"/>
              <a:t>HTML</a:t>
            </a:r>
            <a:r>
              <a:rPr lang="ja-JP" altLang="en-US" dirty="0" smtClean="0"/>
              <a:t>ではできない動作ができるもの。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Flash(Flex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Java FX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Silverlight</a:t>
            </a:r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Introduction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7500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Flash(Flex 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使用言語：</a:t>
            </a:r>
            <a:r>
              <a:rPr lang="en-US" altLang="ja-JP" dirty="0" err="1" smtClean="0"/>
              <a:t>Actionscript</a:t>
            </a:r>
            <a:r>
              <a:rPr lang="ja-JP" altLang="en-US" dirty="0" smtClean="0"/>
              <a:t>（</a:t>
            </a:r>
            <a:r>
              <a:rPr lang="en-US" altLang="ja-JP" dirty="0" err="1" smtClean="0"/>
              <a:t>javascript</a:t>
            </a:r>
            <a:r>
              <a:rPr lang="ja-JP" altLang="en-US" dirty="0" smtClean="0"/>
              <a:t>を独自に拡張したもの？を使用。）</a:t>
            </a:r>
            <a:endParaRPr lang="en-US" altLang="ja-JP" dirty="0" smtClean="0"/>
          </a:p>
          <a:p>
            <a:r>
              <a:rPr lang="ja-JP" altLang="en-US" dirty="0" smtClean="0"/>
              <a:t>開発環境：</a:t>
            </a:r>
            <a:r>
              <a:rPr lang="en-US" altLang="ja-JP" dirty="0" err="1" smtClean="0"/>
              <a:t>MacromediaFlash</a:t>
            </a:r>
            <a:endParaRPr lang="en-US" altLang="ja-JP" dirty="0" smtClean="0"/>
          </a:p>
          <a:p>
            <a:r>
              <a:rPr lang="en-US" altLang="ja-JP" dirty="0" smtClean="0"/>
              <a:t>Flex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Flash</a:t>
            </a:r>
            <a:r>
              <a:rPr lang="ja-JP" altLang="en-US" dirty="0" smtClean="0"/>
              <a:t>を使ったものを作るためのライブラリ</a:t>
            </a:r>
            <a:r>
              <a:rPr lang="en-US" altLang="ja-JP" dirty="0" smtClean="0"/>
              <a:t>?</a:t>
            </a:r>
            <a:r>
              <a:rPr lang="ja-JP" altLang="en-US" dirty="0" err="1" smtClean="0"/>
              <a:t>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強みは、すでに九割を超えるブラウザでの稼働率。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http://www.adobe.com/jp/products/flash/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Introduction</a:t>
            </a:r>
            <a:endParaRPr kumimoji="1" lang="ja-JP" altLang="en-US" dirty="0"/>
          </a:p>
        </p:txBody>
      </p:sp>
      <p:pic>
        <p:nvPicPr>
          <p:cNvPr id="4098" name="Picture 2" descr="C:\Users\master\Desktop\WS0000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357694"/>
            <a:ext cx="11049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58579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JAVA</a:t>
            </a:r>
            <a:r>
              <a:rPr lang="ja-JP" altLang="en-US" dirty="0" smtClean="0"/>
              <a:t>　</a:t>
            </a:r>
            <a:r>
              <a:rPr lang="en-US" altLang="ja-JP" dirty="0" smtClean="0"/>
              <a:t>FX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使用言語：</a:t>
            </a:r>
            <a:r>
              <a:rPr lang="en-US" altLang="ja-JP" dirty="0" smtClean="0"/>
              <a:t>java</a:t>
            </a:r>
          </a:p>
          <a:p>
            <a:r>
              <a:rPr lang="ja-JP" altLang="en-US" dirty="0" smtClean="0"/>
              <a:t>開発環境：</a:t>
            </a:r>
            <a:r>
              <a:rPr lang="en-US" altLang="ja-JP" dirty="0" smtClean="0"/>
              <a:t>Eclipse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java</a:t>
            </a:r>
            <a:r>
              <a:rPr lang="ja-JP" altLang="en-US" dirty="0" smtClean="0"/>
              <a:t>を使用した</a:t>
            </a:r>
            <a:r>
              <a:rPr lang="en-US" altLang="ja-JP" dirty="0" smtClean="0"/>
              <a:t>RIA</a:t>
            </a:r>
            <a:r>
              <a:rPr lang="ja-JP" altLang="en-US" dirty="0" err="1" smtClean="0"/>
              <a:t>を開</a:t>
            </a:r>
            <a:r>
              <a:rPr lang="ja-JP" altLang="en-US" dirty="0" smtClean="0"/>
              <a:t>発するためのもの。</a:t>
            </a:r>
            <a:endParaRPr lang="en-US" altLang="ja-JP" dirty="0" smtClean="0"/>
          </a:p>
          <a:p>
            <a:r>
              <a:rPr lang="en-US" altLang="ja-JP" dirty="0" smtClean="0"/>
              <a:t>Web</a:t>
            </a:r>
            <a:r>
              <a:rPr lang="ja-JP" altLang="en-US" dirty="0" smtClean="0"/>
              <a:t>のみというか、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の次世代バージョンの</a:t>
            </a:r>
            <a:endParaRPr lang="en-US" altLang="ja-JP" dirty="0" smtClean="0"/>
          </a:p>
          <a:p>
            <a:r>
              <a:rPr lang="en-US" altLang="ja-JP" dirty="0" smtClean="0"/>
              <a:t>java7</a:t>
            </a:r>
            <a:r>
              <a:rPr lang="ja-JP" altLang="en-US" dirty="0" smtClean="0"/>
              <a:t>のライブラリ群のこと？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http://java.sun.com/javafx/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Introduction</a:t>
            </a:r>
            <a:endParaRPr kumimoji="1" lang="ja-JP" altLang="en-US" dirty="0"/>
          </a:p>
        </p:txBody>
      </p:sp>
      <p:pic>
        <p:nvPicPr>
          <p:cNvPr id="5122" name="Picture 2" descr="C:\Users\master\Desktop\WS0000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572008"/>
            <a:ext cx="895350" cy="1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58579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Silverlight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開発環境：</a:t>
            </a:r>
            <a:r>
              <a:rPr lang="en-US" altLang="ja-JP" dirty="0" smtClean="0"/>
              <a:t>Visual Studio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　</a:t>
            </a:r>
            <a:r>
              <a:rPr lang="en-US" altLang="ja-JP" dirty="0" smtClean="0"/>
              <a:t>Microsoft Expression Blend</a:t>
            </a:r>
          </a:p>
          <a:p>
            <a:r>
              <a:rPr lang="ja-JP" altLang="en-US" dirty="0" smtClean="0"/>
              <a:t>開発言語：</a:t>
            </a:r>
            <a:r>
              <a:rPr lang="en-US" altLang="ja-JP" dirty="0" smtClean="0"/>
              <a:t>C#</a:t>
            </a:r>
            <a:r>
              <a:rPr lang="ja-JP" altLang="en-US" dirty="0" smtClean="0"/>
              <a:t>などの</a:t>
            </a:r>
            <a:r>
              <a:rPr lang="en-US" altLang="ja-JP" dirty="0" err="1" smtClean="0"/>
              <a:t>.net</a:t>
            </a:r>
            <a:r>
              <a:rPr lang="ja-JP" altLang="en-US" dirty="0" smtClean="0"/>
              <a:t>のサポート言語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http://www.microsoft.com/japan/products/expression/products/Overview.aspx?key=blend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Introduction</a:t>
            </a:r>
            <a:endParaRPr kumimoji="1" lang="ja-JP" altLang="en-US" dirty="0"/>
          </a:p>
        </p:txBody>
      </p:sp>
      <p:pic>
        <p:nvPicPr>
          <p:cNvPr id="3074" name="Picture 2" descr="C:\Users\master\Desktop\WS0000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572008"/>
            <a:ext cx="2505075" cy="1085850"/>
          </a:xfrm>
          <a:prstGeom prst="rect">
            <a:avLst/>
          </a:prstGeom>
          <a:noFill/>
        </p:spPr>
      </p:pic>
      <p:pic>
        <p:nvPicPr>
          <p:cNvPr id="3075" name="Picture 3" descr="C:\Users\master\Desktop\WS00000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3643314"/>
            <a:ext cx="3103240" cy="652476"/>
          </a:xfrm>
          <a:prstGeom prst="rect">
            <a:avLst/>
          </a:prstGeom>
          <a:noFill/>
        </p:spPr>
      </p:pic>
      <p:pic>
        <p:nvPicPr>
          <p:cNvPr id="3076" name="Picture 4" descr="C:\Users\master\Desktop\WS00000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1714488"/>
            <a:ext cx="1436809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5857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XAML</a:t>
            </a:r>
            <a:r>
              <a:rPr lang="ja-JP" altLang="en-US" dirty="0" smtClean="0"/>
              <a:t>について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GUI</a:t>
            </a:r>
            <a:r>
              <a:rPr lang="ja-JP" altLang="en-US" dirty="0" smtClean="0"/>
              <a:t>や動作の記述方法。</a:t>
            </a:r>
            <a:endParaRPr lang="en-US" altLang="ja-JP" dirty="0" smtClean="0"/>
          </a:p>
          <a:p>
            <a:r>
              <a:rPr lang="en-US" altLang="ja-JP" dirty="0" smtClean="0"/>
              <a:t>Html</a:t>
            </a:r>
            <a:r>
              <a:rPr lang="ja-JP" altLang="en-US" dirty="0" smtClean="0"/>
              <a:t>のようなタグ形式の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文字列から生成できる。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Introduction</a:t>
            </a:r>
            <a:endParaRPr kumimoji="1" lang="ja-JP" altLang="en-US" dirty="0"/>
          </a:p>
        </p:txBody>
      </p:sp>
      <p:pic>
        <p:nvPicPr>
          <p:cNvPr id="1026" name="Picture 2" descr="C:\Users\master\Desktop\WS000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714488"/>
            <a:ext cx="4019550" cy="3686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1933</TotalTime>
  <Words>298</Words>
  <Application>Microsoft Office PowerPoint</Application>
  <PresentationFormat>画面に合わせる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標準デザイン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</vt:vector>
  </TitlesOfParts>
  <Company>Will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 Menu</dc:title>
  <dc:creator>Master</dc:creator>
  <cp:lastModifiedBy>master</cp:lastModifiedBy>
  <cp:revision>552</cp:revision>
  <dcterms:created xsi:type="dcterms:W3CDTF">2006-02-28T15:43:47Z</dcterms:created>
  <dcterms:modified xsi:type="dcterms:W3CDTF">2008-10-02T15:24:44Z</dcterms:modified>
</cp:coreProperties>
</file>