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71" r:id="rId6"/>
    <p:sldId id="264" r:id="rId7"/>
    <p:sldId id="270" r:id="rId8"/>
    <p:sldId id="269" r:id="rId9"/>
    <p:sldId id="265" r:id="rId10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66"/>
    <a:srgbClr val="000099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681A9-7E57-4194-A5BF-E09C2F7DC52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EA443-D275-4E9E-83EC-19A7B94DD6A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D2D61-6840-44B4-A2C9-65E3792AEF4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A998-466B-4BC4-AFE9-919531F89F4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E2358-C090-47FA-BD95-DF269EED833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15096-20E3-4111-8DEE-29FEA7BAF5B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B952A-6064-480A-A5EE-F55FCFF780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B286D-5848-43B0-9724-00EA293A23F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8B1B-60EA-4EF1-AE52-1FB44FE5855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FA58B-1C1E-4C4B-9036-CC881718F8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B09A7-CB1E-484F-8821-C9E3F059991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20ACD9-E622-4030-8E44-4EF2B5A5F88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.mycom.co.jp/news/2008/07/10/031/index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8794" y="1857364"/>
            <a:ext cx="52973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.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6600" dirty="0" smtClean="0"/>
              <a:t> </a:t>
            </a:r>
            <a:r>
              <a:rPr kumimoji="1" lang="en-US" altLang="ja-JP" sz="6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6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28992" y="3429000"/>
            <a:ext cx="304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6</a:t>
            </a:r>
            <a:r>
              <a:rPr kumimoji="1" lang="ja-JP" altLang="en-US" dirty="0" smtClean="0"/>
              <a:t>回</a:t>
            </a:r>
            <a:r>
              <a:rPr lang="ja-JP" altLang="en-US" dirty="0"/>
              <a:t>　</a:t>
            </a:r>
            <a:r>
              <a:rPr lang="ja-JP" altLang="en-US" dirty="0" smtClean="0"/>
              <a:t>プロパティとフィールド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1571613"/>
            <a:ext cx="64294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クラスのメンバーにて、</a:t>
            </a:r>
            <a:endParaRPr lang="en-US" altLang="ja-JP" dirty="0" smtClean="0"/>
          </a:p>
          <a:p>
            <a:r>
              <a:rPr lang="ja-JP" altLang="en-US" dirty="0" smtClean="0"/>
              <a:t>メソッドとイベントについては大体わかったと思うので、</a:t>
            </a:r>
            <a:endParaRPr lang="en-US" altLang="ja-JP" dirty="0" smtClean="0"/>
          </a:p>
          <a:p>
            <a:r>
              <a:rPr lang="ja-JP" altLang="en-US" dirty="0" smtClean="0"/>
              <a:t>今回はフィールドとプロパティについ</a:t>
            </a:r>
            <a:r>
              <a:rPr lang="ja-JP" altLang="en-US" dirty="0" err="1" smtClean="0"/>
              <a:t>てを</a:t>
            </a:r>
            <a:r>
              <a:rPr lang="ja-JP" altLang="en-US" dirty="0" smtClean="0"/>
              <a:t>説明します。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フィールドについて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プロパティについて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コーディングについて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演習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11163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News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7224" y="1714488"/>
            <a:ext cx="771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7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10</a:t>
            </a:r>
            <a:r>
              <a:rPr lang="ja-JP" altLang="en-US" dirty="0" smtClean="0"/>
              <a:t>日　</a:t>
            </a:r>
            <a:r>
              <a:rPr lang="en-US" altLang="ja-JP" dirty="0" smtClean="0"/>
              <a:t>C</a:t>
            </a:r>
            <a:r>
              <a:rPr lang="ja-JP" altLang="en-US" dirty="0" smtClean="0"/>
              <a:t>言語をブラウザで実行、</a:t>
            </a:r>
            <a:r>
              <a:rPr lang="en-US" altLang="ja-JP" dirty="0" smtClean="0"/>
              <a:t>Ruby/Python/Perl</a:t>
            </a:r>
            <a:r>
              <a:rPr lang="ja-JP" altLang="en-US" dirty="0" smtClean="0"/>
              <a:t>も然り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だって</a:t>
            </a:r>
            <a:r>
              <a:rPr lang="ja-JP" altLang="en-US" dirty="0" err="1" smtClean="0"/>
              <a:t>さー。</a:t>
            </a:r>
            <a:endParaRPr lang="en-US" altLang="ja-JP" dirty="0" smtClean="0"/>
          </a:p>
          <a:p>
            <a:r>
              <a:rPr lang="ja-JP" altLang="en-US" dirty="0" smtClean="0"/>
              <a:t>これ</a:t>
            </a:r>
            <a:r>
              <a:rPr lang="ja-JP" altLang="en-US" dirty="0" smtClean="0"/>
              <a:t>はなんかがんばるとすごそうな気配。</a:t>
            </a:r>
            <a:endParaRPr lang="en-US" altLang="ja-JP" dirty="0" smtClean="0"/>
          </a:p>
          <a:p>
            <a:r>
              <a:rPr lang="ja-JP" altLang="en-US" dirty="0" smtClean="0"/>
              <a:t>ちゃんと読んでないけど。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http://journal.mycom.co.jp/news/2008/07/10/031/index.html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58579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Field</a:t>
            </a:r>
            <a:r>
              <a:rPr lang="ja-JP" altLang="en-US" dirty="0" smtClean="0"/>
              <a:t>（フィールド）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クラスが持っている変数。</a:t>
            </a:r>
            <a:endParaRPr lang="en-US" altLang="ja-JP" dirty="0" smtClean="0"/>
          </a:p>
          <a:p>
            <a:r>
              <a:rPr lang="ja-JP" altLang="en-US" dirty="0" smtClean="0"/>
              <a:t>クラス直下で宣言された変数たちのこと。</a:t>
            </a:r>
            <a:endParaRPr lang="en-US" altLang="ja-JP" dirty="0" smtClean="0"/>
          </a:p>
          <a:p>
            <a:r>
              <a:rPr lang="ja-JP" altLang="en-US" dirty="0" smtClean="0"/>
              <a:t>基本的には、</a:t>
            </a:r>
            <a:r>
              <a:rPr lang="en-US" altLang="ja-JP" dirty="0" smtClean="0"/>
              <a:t>private</a:t>
            </a:r>
            <a:r>
              <a:rPr lang="ja-JP" altLang="en-US" dirty="0" smtClean="0"/>
              <a:t>であるべき。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bool</a:t>
            </a:r>
            <a:r>
              <a:rPr lang="en-US" altLang="ja-JP" dirty="0" smtClean="0"/>
              <a:t> sample= false;</a:t>
            </a:r>
          </a:p>
          <a:p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アクセシビリティ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00B050"/>
                </a:solidFill>
              </a:rPr>
              <a:t>class</a:t>
            </a:r>
            <a:r>
              <a:rPr lang="ja-JP" altLang="en-US" dirty="0" smtClean="0"/>
              <a:t>　プロパティ名　*</a:t>
            </a:r>
            <a:r>
              <a:rPr lang="en-US" altLang="ja-JP" dirty="0" smtClean="0"/>
              <a:t>(</a:t>
            </a:r>
            <a:r>
              <a:rPr lang="ja-JP" altLang="en-US" dirty="0" smtClean="0"/>
              <a:t>初期化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Grammer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77153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Properties</a:t>
            </a:r>
            <a:r>
              <a:rPr lang="ja-JP" altLang="en-US" dirty="0" smtClean="0"/>
              <a:t>（プロパティー）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直接外部からフィールドを触らせると</a:t>
            </a:r>
            <a:endParaRPr lang="en-US" altLang="ja-JP" dirty="0" smtClean="0"/>
          </a:p>
          <a:p>
            <a:r>
              <a:rPr lang="ja-JP" altLang="en-US" dirty="0" smtClean="0"/>
              <a:t>保守性が悪い。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そのため、クラスが持っている変数を</a:t>
            </a:r>
            <a:endParaRPr lang="en-US" altLang="ja-JP" dirty="0" smtClean="0"/>
          </a:p>
          <a:p>
            <a:r>
              <a:rPr lang="ja-JP" altLang="en-US" dirty="0" smtClean="0"/>
              <a:t>外部からアクセスするための表面を作る必要がある場合がある。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変数に直接触らせたくない、</a:t>
            </a:r>
            <a:endParaRPr lang="en-US" altLang="ja-JP" dirty="0" smtClean="0"/>
          </a:p>
          <a:p>
            <a:r>
              <a:rPr lang="ja-JP" altLang="en-US" dirty="0" smtClean="0"/>
              <a:t>または、触らせる部分を変える。</a:t>
            </a:r>
            <a:endParaRPr lang="en-US" altLang="ja-JP" dirty="0" smtClean="0"/>
          </a:p>
          <a:p>
            <a:r>
              <a:rPr lang="ja-JP" altLang="en-US" dirty="0" smtClean="0"/>
              <a:t>あるいは、なにか介在させたい。</a:t>
            </a:r>
            <a:endParaRPr lang="en-US" altLang="ja-JP" dirty="0" smtClean="0"/>
          </a:p>
          <a:p>
            <a:r>
              <a:rPr lang="ja-JP" altLang="en-US" dirty="0" smtClean="0"/>
              <a:t>変数のように値を渡したい。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などの場合のときに使える。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Grammer&amp;Characteristic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7286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Properties</a:t>
            </a:r>
            <a:r>
              <a:rPr lang="ja-JP" altLang="en-US" dirty="0" smtClean="0"/>
              <a:t>の書き方</a:t>
            </a:r>
            <a:endParaRPr lang="en-US" altLang="ja-JP" dirty="0" smtClean="0"/>
          </a:p>
          <a:p>
            <a:r>
              <a:rPr lang="en-US" altLang="ja-JP" smtClean="0"/>
              <a:t>string </a:t>
            </a:r>
            <a:r>
              <a:rPr lang="en-US" altLang="ja-JP" smtClean="0"/>
              <a:t>sample</a:t>
            </a:r>
            <a:r>
              <a:rPr lang="en-US" altLang="ja-JP" dirty="0" smtClean="0"/>
              <a:t>;//field</a:t>
            </a:r>
          </a:p>
          <a:p>
            <a:r>
              <a:rPr lang="en-US" altLang="ja-JP" dirty="0" smtClean="0"/>
              <a:t>        public string Sample</a:t>
            </a:r>
          </a:p>
          <a:p>
            <a:r>
              <a:rPr lang="ja-JP" altLang="en-US" dirty="0" smtClean="0"/>
              <a:t>        </a:t>
            </a:r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            get { return sample; }</a:t>
            </a:r>
          </a:p>
          <a:p>
            <a:r>
              <a:rPr lang="en-US" altLang="ja-JP" dirty="0" smtClean="0"/>
              <a:t>            set { sample= value; }</a:t>
            </a:r>
          </a:p>
          <a:p>
            <a:r>
              <a:rPr lang="ja-JP" altLang="en-US" dirty="0" smtClean="0"/>
              <a:t>        </a:t>
            </a:r>
            <a:r>
              <a:rPr lang="en-US" altLang="ja-JP" dirty="0" smtClean="0"/>
              <a:t>}</a:t>
            </a:r>
          </a:p>
          <a:p>
            <a:r>
              <a:rPr lang="ja-JP" altLang="en-US" dirty="0" smtClean="0">
                <a:solidFill>
                  <a:srgbClr val="FF0000"/>
                </a:solidFill>
              </a:rPr>
              <a:t>アクセシビリティ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00B050"/>
                </a:solidFill>
              </a:rPr>
              <a:t>class</a:t>
            </a:r>
            <a:r>
              <a:rPr lang="ja-JP" altLang="en-US" dirty="0" smtClean="0"/>
              <a:t>　プロパティ名</a:t>
            </a:r>
            <a:endParaRPr lang="en-US" altLang="ja-JP" dirty="0" smtClean="0"/>
          </a:p>
          <a:p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*</a:t>
            </a:r>
            <a:r>
              <a:rPr lang="en-US" altLang="ja-JP" dirty="0" smtClean="0"/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アクセシビリティ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</a:t>
            </a:r>
            <a:r>
              <a:rPr lang="en-US" altLang="ja-JP" dirty="0" smtClean="0"/>
              <a:t>get{</a:t>
            </a:r>
            <a:r>
              <a:rPr lang="ja-JP" altLang="en-US" dirty="0" smtClean="0"/>
              <a:t>　</a:t>
            </a:r>
            <a:r>
              <a:rPr lang="en-US" altLang="ja-JP" dirty="0" smtClean="0"/>
              <a:t>//</a:t>
            </a:r>
            <a:r>
              <a:rPr lang="ja-JP" altLang="en-US" dirty="0" smtClean="0"/>
              <a:t>取り出すときの動作</a:t>
            </a:r>
            <a:r>
              <a:rPr lang="en-US" altLang="ja-JP" dirty="0" smtClean="0"/>
              <a:t>};</a:t>
            </a:r>
          </a:p>
          <a:p>
            <a:r>
              <a:rPr lang="en-US" altLang="ja-JP" dirty="0" smtClean="0"/>
              <a:t>	 </a:t>
            </a:r>
            <a:r>
              <a:rPr lang="ja-JP" altLang="en-US" dirty="0" smtClean="0"/>
              <a:t>*</a:t>
            </a:r>
            <a:r>
              <a:rPr lang="en-US" altLang="ja-JP" dirty="0" smtClean="0"/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アクセシビリティ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</a:t>
            </a:r>
            <a:r>
              <a:rPr lang="en-US" altLang="ja-JP" dirty="0" smtClean="0"/>
              <a:t>set{</a:t>
            </a:r>
            <a:r>
              <a:rPr lang="ja-JP" altLang="en-US" dirty="0" smtClean="0"/>
              <a:t>　</a:t>
            </a:r>
            <a:r>
              <a:rPr lang="en-US" altLang="ja-JP" dirty="0" smtClean="0"/>
              <a:t>//</a:t>
            </a:r>
            <a:r>
              <a:rPr lang="ja-JP" altLang="en-US" dirty="0" smtClean="0"/>
              <a:t>代入するときの動作</a:t>
            </a:r>
            <a:r>
              <a:rPr lang="en-US" altLang="ja-JP" dirty="0" smtClean="0"/>
              <a:t>};</a:t>
            </a:r>
          </a:p>
          <a:p>
            <a:r>
              <a:rPr lang="en-US" altLang="ja-JP" dirty="0" smtClean="0"/>
              <a:t>}</a:t>
            </a:r>
          </a:p>
          <a:p>
            <a:r>
              <a:rPr lang="ja-JP" altLang="en-US" dirty="0" smtClean="0"/>
              <a:t>自動プロパティ　</a:t>
            </a:r>
            <a:endParaRPr lang="en-US" altLang="ja-JP" dirty="0" smtClean="0"/>
          </a:p>
          <a:p>
            <a:r>
              <a:rPr lang="en-US" altLang="ja-JP" dirty="0" smtClean="0"/>
              <a:t>C#3.0</a:t>
            </a:r>
            <a:r>
              <a:rPr lang="ja-JP" altLang="en-US" dirty="0" smtClean="0"/>
              <a:t>からは以下のようにプロパティを実装できる。</a:t>
            </a:r>
            <a:endParaRPr lang="en-US" altLang="ja-JP" dirty="0" smtClean="0"/>
          </a:p>
          <a:p>
            <a:r>
              <a:rPr lang="en-US" altLang="ja-JP" dirty="0" smtClean="0"/>
              <a:t> public string </a:t>
            </a:r>
            <a:r>
              <a:rPr lang="en-US" altLang="ja-JP" dirty="0" err="1" smtClean="0"/>
              <a:t>SamplPeroperties</a:t>
            </a:r>
            <a:r>
              <a:rPr lang="en-US" altLang="ja-JP" dirty="0" smtClean="0"/>
              <a:t>{ get; set; }</a:t>
            </a:r>
          </a:p>
          <a:p>
            <a:r>
              <a:rPr lang="ja-JP" altLang="en-US" dirty="0" smtClean="0">
                <a:solidFill>
                  <a:srgbClr val="FF0000"/>
                </a:solidFill>
              </a:rPr>
              <a:t>アクセシビリティ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00B050"/>
                </a:solidFill>
              </a:rPr>
              <a:t>class</a:t>
            </a:r>
            <a:r>
              <a:rPr lang="ja-JP" altLang="en-US" dirty="0" smtClean="0"/>
              <a:t>　プロパティ名</a:t>
            </a:r>
            <a:r>
              <a:rPr lang="en-US" altLang="ja-JP" dirty="0" smtClean="0"/>
              <a:t>{get; set;}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Grammer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8662" y="1571612"/>
            <a:ext cx="78581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変数名について</a:t>
            </a:r>
            <a:endParaRPr lang="en-US" altLang="ja-JP" dirty="0" smtClean="0"/>
          </a:p>
          <a:p>
            <a:r>
              <a:rPr lang="ja-JP" altLang="en-US" dirty="0" smtClean="0"/>
              <a:t>自由に命名できる変数やメソッドやクラスの名前ですが、</a:t>
            </a:r>
            <a:endParaRPr lang="en-US" altLang="ja-JP" dirty="0" smtClean="0"/>
          </a:p>
          <a:p>
            <a:r>
              <a:rPr lang="ja-JP" altLang="en-US" dirty="0" smtClean="0"/>
              <a:t>フリーダムにつけてしまうと、他の開発者にとって分かりにくくなります。</a:t>
            </a:r>
            <a:endParaRPr lang="en-US" altLang="ja-JP" dirty="0" smtClean="0"/>
          </a:p>
          <a:p>
            <a:r>
              <a:rPr lang="ja-JP" altLang="en-US" dirty="0" smtClean="0"/>
              <a:t>そこで、いくつかの基本的な命名のルールのアイディアが考えられています。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意味が分かるような名前にする。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NG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bool</a:t>
            </a:r>
            <a:r>
              <a:rPr lang="en-US" altLang="ja-JP" dirty="0" smtClean="0"/>
              <a:t> b = true; </a:t>
            </a:r>
          </a:p>
          <a:p>
            <a:r>
              <a:rPr lang="en-US" altLang="ja-JP" dirty="0" smtClean="0">
                <a:solidFill>
                  <a:srgbClr val="00B050"/>
                </a:solidFill>
              </a:rPr>
              <a:t>OK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bool</a:t>
            </a:r>
            <a:r>
              <a:rPr lang="en-US" altLang="ja-JP" dirty="0" smtClean="0"/>
              <a:t> checked = true;</a:t>
            </a:r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英語を使う。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>
                <a:solidFill>
                  <a:srgbClr val="FF0000"/>
                </a:solidFill>
              </a:rPr>
              <a:t>NG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bool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atari</a:t>
            </a:r>
            <a:r>
              <a:rPr lang="ja-JP" altLang="en-US" dirty="0" smtClean="0"/>
              <a:t> </a:t>
            </a:r>
            <a:r>
              <a:rPr lang="en-US" altLang="ja-JP" dirty="0" smtClean="0"/>
              <a:t>= true; </a:t>
            </a:r>
            <a:br>
              <a:rPr lang="en-US" altLang="ja-JP" dirty="0" smtClean="0"/>
            </a:br>
            <a:r>
              <a:rPr lang="en-US" altLang="ja-JP" dirty="0" smtClean="0">
                <a:solidFill>
                  <a:srgbClr val="00B050"/>
                </a:solidFill>
              </a:rPr>
              <a:t>OK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bool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isHit</a:t>
            </a:r>
            <a:r>
              <a:rPr lang="en-US" altLang="ja-JP" dirty="0" smtClean="0"/>
              <a:t> = true;</a:t>
            </a:r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単語を超える場合には、単語の先頭の大文字にする（キャメル記法？）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NG</a:t>
            </a:r>
            <a:r>
              <a:rPr lang="en-US" altLang="ja-JP" dirty="0" smtClean="0"/>
              <a:t> void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getnewmembername</a:t>
            </a:r>
            <a:r>
              <a:rPr lang="en-US" altLang="ja-JP" dirty="0" smtClean="0"/>
              <a:t>() {} </a:t>
            </a:r>
          </a:p>
          <a:p>
            <a:r>
              <a:rPr lang="en-US" altLang="ja-JP" dirty="0" smtClean="0">
                <a:solidFill>
                  <a:srgbClr val="00B050"/>
                </a:solidFill>
              </a:rPr>
              <a:t>OK</a:t>
            </a:r>
            <a:r>
              <a:rPr lang="en-US" altLang="ja-JP" dirty="0" smtClean="0"/>
              <a:t> void </a:t>
            </a:r>
            <a:r>
              <a:rPr lang="en-US" altLang="ja-JP" dirty="0" err="1" smtClean="0"/>
              <a:t>getNewMemberName</a:t>
            </a:r>
            <a:r>
              <a:rPr lang="en-US" altLang="ja-JP" dirty="0" smtClean="0"/>
              <a:t>() {}</a:t>
            </a:r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アクセシビリティが</a:t>
            </a:r>
            <a:r>
              <a:rPr lang="en-US" altLang="ja-JP" dirty="0" smtClean="0"/>
              <a:t>private</a:t>
            </a:r>
            <a:r>
              <a:rPr lang="ja-JP" altLang="en-US" dirty="0" smtClean="0"/>
              <a:t>のものは先頭を小文字、それ以外は大文字にする。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NG</a:t>
            </a:r>
            <a:r>
              <a:rPr lang="ja-JP" altLang="en-US" dirty="0" smtClean="0"/>
              <a:t>　</a:t>
            </a:r>
            <a:r>
              <a:rPr lang="en-US" altLang="ja-JP" dirty="0" smtClean="0"/>
              <a:t>private string</a:t>
            </a:r>
            <a:r>
              <a:rPr lang="ja-JP" altLang="en-US" dirty="0" smtClean="0"/>
              <a:t>　</a:t>
            </a:r>
            <a:r>
              <a:rPr lang="en-US" altLang="ja-JP" dirty="0" smtClean="0"/>
              <a:t>Name;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00B050"/>
                </a:solidFill>
              </a:rPr>
              <a:t>OK</a:t>
            </a:r>
            <a:r>
              <a:rPr lang="ja-JP" altLang="en-US" dirty="0" smtClean="0"/>
              <a:t>　</a:t>
            </a:r>
            <a:r>
              <a:rPr lang="en-US" altLang="ja-JP" dirty="0" smtClean="0"/>
              <a:t>public string Name;</a:t>
            </a: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114298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C#</a:t>
            </a:r>
            <a:r>
              <a:rPr lang="ja-JP" altLang="en-US" dirty="0" smtClean="0"/>
              <a:t>　</a:t>
            </a:r>
            <a:r>
              <a:rPr lang="en-US" altLang="ja-JP" dirty="0" smtClean="0"/>
              <a:t> Coding</a:t>
            </a:r>
            <a:r>
              <a:rPr lang="ja-JP" altLang="en-US" dirty="0" smtClean="0"/>
              <a:t>　</a:t>
            </a:r>
            <a:r>
              <a:rPr lang="en-US" altLang="ja-JP" dirty="0" smtClean="0"/>
              <a:t>- Coding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Convention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86050" y="2643182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/>
              <a:t>Practice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ackRoo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7350"/>
            <a:ext cx="9144000" cy="7269163"/>
          </a:xfrm>
          <a:prstGeom prst="rect">
            <a:avLst/>
          </a:prstGeom>
          <a:noFill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0213" y="6332538"/>
            <a:ext cx="29241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Copyright </a:t>
            </a:r>
            <a:r>
              <a:rPr lang="en-US" altLang="ja-JP" sz="1000" dirty="0" smtClean="0">
                <a:latin typeface="HGSｺﾞｼｯｸE" pitchFamily="50" charset="-128"/>
                <a:ea typeface="HGSｺﾞｼｯｸE" pitchFamily="50" charset="-128"/>
              </a:rPr>
              <a:t>2008 .NET Section </a:t>
            </a:r>
            <a:r>
              <a:rPr lang="en-US" altLang="ja-JP" sz="1000" dirty="0">
                <a:latin typeface="HGSｺﾞｼｯｸE" pitchFamily="50" charset="-128"/>
                <a:ea typeface="HGSｺﾞｼｯｸE" pitchFamily="50" charset="-128"/>
              </a:rPr>
              <a:t>All Rights Reserved.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.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NET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Section</a:t>
            </a:r>
            <a:endParaRPr kumimoji="1" lang="ja-JP" altLang="en-US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14480" y="2786058"/>
            <a:ext cx="78581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600" dirty="0" smtClean="0"/>
              <a:t>Thank you for attending!</a:t>
            </a:r>
            <a:endParaRPr kumimoji="1" lang="ja-JP" alt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1715</TotalTime>
  <Words>385</Words>
  <Application>Microsoft Office PowerPoint</Application>
  <PresentationFormat>画面に合わせる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標準デザイン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</vt:vector>
  </TitlesOfParts>
  <Company>Will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 Menu</dc:title>
  <dc:creator>Master</dc:creator>
  <cp:lastModifiedBy>master</cp:lastModifiedBy>
  <cp:revision>474</cp:revision>
  <dcterms:created xsi:type="dcterms:W3CDTF">2006-02-28T15:43:47Z</dcterms:created>
  <dcterms:modified xsi:type="dcterms:W3CDTF">2008-07-16T10:42:50Z</dcterms:modified>
</cp:coreProperties>
</file>