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000066"/>
    <a:srgbClr val="000099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681A9-7E57-4194-A5BF-E09C2F7DC529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EA443-D275-4E9E-83EC-19A7B94DD6AD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D2D61-6840-44B4-A2C9-65E3792AEF4C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1A998-466B-4BC4-AFE9-919531F89F4F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E2358-C090-47FA-BD95-DF269EED833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15096-20E3-4111-8DEE-29FEA7BAF5BA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B952A-6064-480A-A5EE-F55FCFF7800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B286D-5848-43B0-9724-00EA293A23F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B8B1B-60EA-4EF1-AE52-1FB44FE5855B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FA58B-1C1E-4C4B-9036-CC881718F80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B09A7-CB1E-484F-8821-C9E3F059991B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C20ACD9-E622-4030-8E44-4EF2B5A5F885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japan/academic/dreamspark/default.msp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amazon.co.jp/s?ie=UTF8&amp;search-type=ss&amp;index=software-jp&amp;field-keywords=%E3%83%9E%E3%82%A4%E3%82%AF%E3%83%AD%E3%82%BD%E3%83%95%E3%83%88" TargetMode="Externa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11163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28794" y="1857364"/>
            <a:ext cx="52973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dirty="0" smtClean="0"/>
              <a:t>.</a:t>
            </a:r>
            <a:r>
              <a:rPr kumimoji="1" lang="en-US" altLang="ja-JP" sz="6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6600" dirty="0" smtClean="0"/>
              <a:t> </a:t>
            </a:r>
            <a:r>
              <a:rPr kumimoji="1" lang="en-US" altLang="ja-JP" sz="6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6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00430" y="3286124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回</a:t>
            </a:r>
            <a:r>
              <a:rPr lang="ja-JP" altLang="en-US" dirty="0"/>
              <a:t>　</a:t>
            </a:r>
            <a:r>
              <a:rPr lang="en-US" altLang="ja-JP" dirty="0" smtClean="0"/>
              <a:t>Orientation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00100" y="1571613"/>
            <a:ext cx="32861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なにを作るのか？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ja-JP" altLang="en-US" dirty="0" smtClean="0"/>
              <a:t>ソフトウェア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ja-JP" altLang="en-US" dirty="0" smtClean="0"/>
              <a:t>ウェブサイト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ja-JP" altLang="en-US" dirty="0" smtClean="0"/>
              <a:t>ゲーム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どう作るのか？</a:t>
            </a:r>
            <a:endParaRPr lang="en-US" altLang="ja-JP" dirty="0" smtClean="0"/>
          </a:p>
          <a:p>
            <a:r>
              <a:rPr lang="ja-JP" altLang="en-US" dirty="0" smtClean="0"/>
              <a:t>言語の選択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ja-JP" altLang="en-US" dirty="0" smtClean="0"/>
              <a:t>開発</a:t>
            </a:r>
            <a:r>
              <a:rPr lang="ja-JP" altLang="en-US" dirty="0" smtClean="0"/>
              <a:t>環境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ja-JP" altLang="en-US" dirty="0" smtClean="0"/>
              <a:t>ライブラリ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ja-JP" altLang="en-US" dirty="0" smtClean="0"/>
              <a:t>言語使用</a:t>
            </a:r>
            <a:endParaRPr lang="en-US" altLang="ja-JP" dirty="0" smtClean="0"/>
          </a:p>
          <a:p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11163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News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71538" y="2786058"/>
            <a:ext cx="70840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5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13</a:t>
            </a:r>
            <a:r>
              <a:rPr lang="ja-JP" altLang="en-US" dirty="0" smtClean="0"/>
              <a:t>日（火</a:t>
            </a:r>
            <a:r>
              <a:rPr lang="ja-JP" altLang="en-US" dirty="0" smtClean="0"/>
              <a:t>）　</a:t>
            </a:r>
            <a:r>
              <a:rPr lang="en-US" altLang="ja-JP" dirty="0" smtClean="0"/>
              <a:t>Microsoft </a:t>
            </a:r>
            <a:r>
              <a:rPr lang="en-US" altLang="ja-JP" dirty="0" err="1" smtClean="0"/>
              <a:t>DreamSpark</a:t>
            </a:r>
            <a:endParaRPr lang="en-US" altLang="ja-JP" dirty="0" smtClean="0"/>
          </a:p>
          <a:p>
            <a:r>
              <a:rPr lang="ja-JP" altLang="en-US" dirty="0" smtClean="0"/>
              <a:t>学生向けに、</a:t>
            </a:r>
            <a:r>
              <a:rPr lang="en-US" altLang="ja-JP" dirty="0" smtClean="0"/>
              <a:t>Professional</a:t>
            </a:r>
            <a:r>
              <a:rPr lang="ja-JP" altLang="en-US" dirty="0" smtClean="0"/>
              <a:t>などの高価な商用の開発ソフトウェアやデザイン </a:t>
            </a:r>
            <a:r>
              <a:rPr lang="ja-JP" altLang="en-US" dirty="0" smtClean="0"/>
              <a:t>ソフトウェアなどを安価に提供される。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学生は、</a:t>
            </a:r>
            <a:r>
              <a:rPr lang="en-US" altLang="ja-JP" dirty="0" smtClean="0"/>
              <a:t>1500</a:t>
            </a:r>
            <a:r>
              <a:rPr lang="ja-JP" altLang="en-US" dirty="0" smtClean="0"/>
              <a:t>円くらい？</a:t>
            </a:r>
            <a:endParaRPr lang="en-US" altLang="ja-JP" dirty="0" smtClean="0"/>
          </a:p>
          <a:p>
            <a:r>
              <a:rPr lang="en-US" altLang="ja-JP" dirty="0" smtClean="0">
                <a:hlinkClick r:id="rId3"/>
              </a:rPr>
              <a:t>http</a:t>
            </a:r>
            <a:r>
              <a:rPr lang="en-US" altLang="ja-JP" dirty="0" smtClean="0">
                <a:hlinkClick r:id="rId3"/>
              </a:rPr>
              <a:t>://www.microsoft.com/japan/academic/dreamspark/default.mspx</a:t>
            </a:r>
            <a:endParaRPr kumimoji="1" lang="ja-JP" altLang="en-US" dirty="0"/>
          </a:p>
        </p:txBody>
      </p:sp>
      <p:pic>
        <p:nvPicPr>
          <p:cNvPr id="1026" name="Picture 2" descr="C:\Users\master\Desktop\top_d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1500174"/>
            <a:ext cx="3714776" cy="1259246"/>
          </a:xfrm>
          <a:prstGeom prst="rect">
            <a:avLst/>
          </a:prstGeom>
          <a:noFill/>
        </p:spPr>
      </p:pic>
      <p:sp>
        <p:nvSpPr>
          <p:cNvPr id="10" name="テキスト ボックス 9"/>
          <p:cNvSpPr txBox="1"/>
          <p:nvPr/>
        </p:nvSpPr>
        <p:spPr>
          <a:xfrm>
            <a:off x="1500166" y="3857628"/>
            <a:ext cx="58080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/>
              <a:t>Visual Studio 2008 Professional Edition 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 smtClean="0">
                <a:hlinkClick r:id="rId5" action="ppaction://hlinkfile"/>
              </a:rPr>
              <a:t>マイクロソフト</a:t>
            </a:r>
            <a:r>
              <a:rPr lang="ja-JP" altLang="en-US" dirty="0" smtClean="0"/>
              <a:t> </a:t>
            </a:r>
            <a:br>
              <a:rPr lang="ja-JP" altLang="en-US" dirty="0" smtClean="0"/>
            </a:br>
            <a:r>
              <a:rPr lang="ja-JP" altLang="en-US" b="1" dirty="0" smtClean="0"/>
              <a:t>参考</a:t>
            </a:r>
            <a:r>
              <a:rPr lang="ja-JP" altLang="en-US" b="1" dirty="0" smtClean="0"/>
              <a:t>価格</a:t>
            </a:r>
            <a:r>
              <a:rPr lang="en-US" altLang="ja-JP" b="1" dirty="0" smtClean="0"/>
              <a:t>:</a:t>
            </a:r>
            <a:r>
              <a:rPr lang="ja-JP" altLang="en-US" dirty="0" smtClean="0"/>
              <a:t> </a:t>
            </a:r>
            <a:r>
              <a:rPr lang="ja-JP" altLang="en-US" strike="sngStrike" dirty="0" smtClean="0"/>
              <a:t>￥ </a:t>
            </a:r>
            <a:r>
              <a:rPr lang="en-US" altLang="ja-JP" strike="sngStrike" dirty="0" smtClean="0"/>
              <a:t>134,400 </a:t>
            </a:r>
            <a:r>
              <a:rPr lang="ja-JP" altLang="en-US" strike="sngStrike" dirty="0" smtClean="0"/>
              <a:t>（税込）</a:t>
            </a:r>
            <a:r>
              <a:rPr lang="ja-JP" altLang="en-US" dirty="0" smtClean="0"/>
              <a:t> </a:t>
            </a:r>
            <a:r>
              <a:rPr lang="ja-JP" altLang="en-US" b="1" dirty="0" smtClean="0"/>
              <a:t>価格：</a:t>
            </a:r>
            <a:r>
              <a:rPr lang="ja-JP" altLang="en-US" dirty="0" smtClean="0"/>
              <a:t> </a:t>
            </a:r>
            <a:r>
              <a:rPr lang="ja-JP" altLang="en-US" b="1" dirty="0" smtClean="0"/>
              <a:t>￥ </a:t>
            </a:r>
            <a:r>
              <a:rPr lang="en-US" altLang="ja-JP" b="1" dirty="0" smtClean="0"/>
              <a:t>128,230 </a:t>
            </a:r>
            <a:r>
              <a:rPr lang="ja-JP" altLang="en-US" b="1" dirty="0" smtClean="0"/>
              <a:t>（税込）</a:t>
            </a:r>
            <a:r>
              <a:rPr lang="ja-JP" altLang="en-US" dirty="0" smtClean="0"/>
              <a:t> 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00100" y="1571613"/>
            <a:ext cx="62865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開発環境：</a:t>
            </a:r>
            <a:r>
              <a:rPr lang="en-US" altLang="ja-JP" dirty="0" smtClean="0"/>
              <a:t>VisualStudio2008</a:t>
            </a:r>
          </a:p>
          <a:p>
            <a:r>
              <a:rPr lang="ja-JP" altLang="en-US" dirty="0" smtClean="0"/>
              <a:t>開発</a:t>
            </a:r>
            <a:r>
              <a:rPr lang="ja-JP" altLang="en-US" dirty="0" smtClean="0"/>
              <a:t>言語：</a:t>
            </a:r>
            <a:r>
              <a:rPr lang="en-US" altLang="ja-JP" dirty="0" smtClean="0"/>
              <a:t>C#3.0</a:t>
            </a:r>
          </a:p>
          <a:p>
            <a:r>
              <a:rPr lang="en-US" altLang="ja-JP" dirty="0" smtClean="0"/>
              <a:t>Library</a:t>
            </a:r>
            <a:r>
              <a:rPr lang="ja-JP" altLang="en-US" dirty="0" smtClean="0"/>
              <a:t>：</a:t>
            </a:r>
            <a:r>
              <a:rPr lang="en-US" altLang="ja-JP" dirty="0" smtClean="0"/>
              <a:t>.NetFramework3.5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Game</a:t>
            </a:r>
            <a:r>
              <a:rPr lang="ja-JP" altLang="en-US" dirty="0" smtClean="0"/>
              <a:t>：</a:t>
            </a:r>
            <a:r>
              <a:rPr lang="en-US" altLang="ja-JP" dirty="0" smtClean="0"/>
              <a:t>XNA3.0</a:t>
            </a:r>
          </a:p>
          <a:p>
            <a:r>
              <a:rPr lang="en-US" altLang="ja-JP" dirty="0" smtClean="0"/>
              <a:t>Web</a:t>
            </a:r>
            <a:r>
              <a:rPr lang="ja-JP" altLang="en-US" dirty="0" smtClean="0"/>
              <a:t>：</a:t>
            </a:r>
            <a:r>
              <a:rPr lang="en-US" dirty="0" smtClean="0"/>
              <a:t> </a:t>
            </a:r>
            <a:r>
              <a:rPr lang="en-US" dirty="0" err="1" smtClean="0"/>
              <a:t>Silverlight</a:t>
            </a:r>
            <a:r>
              <a:rPr lang="en-US" dirty="0" smtClean="0"/>
              <a:t> 2.0</a:t>
            </a:r>
            <a:endParaRPr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Environment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868</TotalTime>
  <Words>105</Words>
  <Application>Microsoft Office PowerPoint</Application>
  <PresentationFormat>画面に合わせる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標準デザイン</vt:lpstr>
      <vt:lpstr>スライド 1</vt:lpstr>
      <vt:lpstr>スライド 2</vt:lpstr>
      <vt:lpstr>スライド 3</vt:lpstr>
      <vt:lpstr>スライド 4</vt:lpstr>
    </vt:vector>
  </TitlesOfParts>
  <Company>Will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Ring Menu</dc:title>
  <dc:creator>Master</dc:creator>
  <cp:lastModifiedBy>master</cp:lastModifiedBy>
  <cp:revision>189</cp:revision>
  <dcterms:created xsi:type="dcterms:W3CDTF">2006-02-28T15:43:47Z</dcterms:created>
  <dcterms:modified xsi:type="dcterms:W3CDTF">2008-05-21T08:00:32Z</dcterms:modified>
</cp:coreProperties>
</file>