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56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56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600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42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93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53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4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3498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680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18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40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1629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978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542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9767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7469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18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4192412-891F-4E5B-A0B7-66AD8FA5AF26}" type="datetimeFigureOut">
              <a:rPr kumimoji="1" lang="ja-JP" altLang="en-US" smtClean="0"/>
              <a:t>2021/10/12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6BA3EAD-5151-4C4D-858C-C806D2380D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6481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303CC2-CB0A-4B11-A56F-8DFB743D83BC}"/>
              </a:ext>
            </a:extLst>
          </p:cNvPr>
          <p:cNvSpPr txBox="1"/>
          <p:nvPr/>
        </p:nvSpPr>
        <p:spPr>
          <a:xfrm>
            <a:off x="7222732" y="4958787"/>
            <a:ext cx="51473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i="1" dirty="0"/>
              <a:t>N.B.SQUAD </a:t>
            </a:r>
            <a:r>
              <a:rPr kumimoji="1" lang="ja-JP" altLang="en-US" sz="4000" b="1" i="1" dirty="0"/>
              <a:t>部内</a:t>
            </a:r>
            <a:r>
              <a:rPr kumimoji="1" lang="en-US" altLang="ja-JP" sz="4000" b="1" i="1" dirty="0"/>
              <a:t>IR</a:t>
            </a:r>
            <a:br>
              <a:rPr kumimoji="1" lang="en-US" altLang="ja-JP" sz="4000" b="1" i="1" dirty="0"/>
            </a:br>
            <a:r>
              <a:rPr kumimoji="1" lang="en-US" altLang="ja-JP" sz="4000" b="1" i="1" dirty="0"/>
              <a:t>			</a:t>
            </a:r>
            <a:r>
              <a:rPr kumimoji="1" lang="en-US" altLang="ja-JP" sz="2800" b="1" i="1" dirty="0"/>
              <a:t>2021/10/13</a:t>
            </a:r>
            <a:r>
              <a:rPr kumimoji="1" lang="ja-JP" altLang="en-US" sz="2800" b="1" i="1" dirty="0"/>
              <a:t>～</a:t>
            </a:r>
            <a:r>
              <a:rPr kumimoji="1" lang="en-US" altLang="ja-JP" sz="2800" b="1" i="1" dirty="0"/>
              <a:t>10/24</a:t>
            </a:r>
            <a:endParaRPr kumimoji="1" lang="ja-JP" altLang="en-US" sz="2800" b="1" i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A503A0A-04FB-4586-9F4C-B63E5B4DA091}"/>
              </a:ext>
            </a:extLst>
          </p:cNvPr>
          <p:cNvSpPr txBox="1"/>
          <p:nvPr/>
        </p:nvSpPr>
        <p:spPr>
          <a:xfrm>
            <a:off x="383567" y="688368"/>
            <a:ext cx="80617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i="1" dirty="0"/>
              <a:t>SOUND VOLTEX</a:t>
            </a:r>
          </a:p>
          <a:p>
            <a:endParaRPr kumimoji="1" lang="en-US" altLang="ja-JP" sz="2000" b="1" i="1" dirty="0"/>
          </a:p>
          <a:p>
            <a:r>
              <a:rPr kumimoji="1" lang="ja-JP" altLang="en-US" sz="2000" b="1" dirty="0"/>
              <a:t>初級：</a:t>
            </a:r>
            <a:r>
              <a:rPr kumimoji="1" lang="en-US" altLang="ja-JP" sz="2000" b="1" dirty="0"/>
              <a:t>Afterimage </a:t>
            </a:r>
            <a:r>
              <a:rPr kumimoji="1" lang="en-US" altLang="ja-JP" sz="2000" b="1" dirty="0" err="1"/>
              <a:t>d'automne</a:t>
            </a:r>
            <a:r>
              <a:rPr kumimoji="1" lang="en-US" altLang="ja-JP" sz="2000" b="1" dirty="0"/>
              <a:t> (NOV6)</a:t>
            </a:r>
          </a:p>
          <a:p>
            <a:r>
              <a:rPr kumimoji="1" lang="ja-JP" altLang="en-US" sz="2000" b="1" dirty="0"/>
              <a:t>中級：明星ロケット</a:t>
            </a:r>
            <a:r>
              <a:rPr kumimoji="1" lang="en-US" altLang="ja-JP" sz="2000" b="1" dirty="0"/>
              <a:t>(EXH13)</a:t>
            </a:r>
          </a:p>
          <a:p>
            <a:r>
              <a:rPr kumimoji="1" lang="ja-JP" altLang="en-US" sz="2000" b="1" dirty="0"/>
              <a:t>上級：アキネイション</a:t>
            </a:r>
            <a:r>
              <a:rPr kumimoji="1" lang="en-US" altLang="ja-JP" sz="2000" b="1" dirty="0"/>
              <a:t>(EXH17)</a:t>
            </a:r>
          </a:p>
          <a:p>
            <a:r>
              <a:rPr kumimoji="1" lang="ja-JP" altLang="en-US" sz="2000" b="1" dirty="0"/>
              <a:t>超上級：まみむめ🍄まるっと🍄まっしゅるーむ🍄🍄</a:t>
            </a:r>
            <a:r>
              <a:rPr kumimoji="1" lang="en-US" altLang="ja-JP" sz="2000" b="1" dirty="0"/>
              <a:t>(MXM18</a:t>
            </a:r>
            <a:r>
              <a:rPr kumimoji="1" lang="en-US" altLang="ja-JP" sz="2000" b="1" i="1" dirty="0"/>
              <a:t>)</a:t>
            </a:r>
            <a:endParaRPr kumimoji="1" lang="ja-JP" altLang="en-US" sz="2000" b="1" i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E240AEA-FC63-4BE5-B362-A98A84819CE9}"/>
              </a:ext>
            </a:extLst>
          </p:cNvPr>
          <p:cNvSpPr txBox="1"/>
          <p:nvPr/>
        </p:nvSpPr>
        <p:spPr>
          <a:xfrm>
            <a:off x="383567" y="3599698"/>
            <a:ext cx="65925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i="1" dirty="0"/>
              <a:t>GROOVE COASTER</a:t>
            </a:r>
          </a:p>
          <a:p>
            <a:endParaRPr kumimoji="1" lang="en-US" altLang="ja-JP" b="1" i="1" dirty="0"/>
          </a:p>
          <a:p>
            <a:r>
              <a:rPr kumimoji="1" lang="ja-JP" altLang="en-US" sz="2000" b="1" dirty="0"/>
              <a:t>初級：</a:t>
            </a:r>
            <a:r>
              <a:rPr kumimoji="1" lang="en-US" altLang="ja-JP" sz="2000" b="1" dirty="0"/>
              <a:t>Brain Power (simple4)</a:t>
            </a:r>
          </a:p>
          <a:p>
            <a:r>
              <a:rPr kumimoji="1" lang="ja-JP" altLang="en-US" sz="2000" b="1" dirty="0"/>
              <a:t>中級：</a:t>
            </a:r>
            <a:r>
              <a:rPr kumimoji="1" lang="en-US" altLang="ja-JP" sz="2000" b="1" dirty="0"/>
              <a:t>GOODBOUNCE (normal6)</a:t>
            </a:r>
          </a:p>
          <a:p>
            <a:r>
              <a:rPr kumimoji="1" lang="ja-JP" altLang="en-US" sz="2000" b="1" dirty="0"/>
              <a:t>上級：光線チューニング </a:t>
            </a:r>
            <a:r>
              <a:rPr kumimoji="1" lang="en-US" altLang="ja-JP" sz="2000" b="1" dirty="0"/>
              <a:t>(hard12)</a:t>
            </a:r>
          </a:p>
          <a:p>
            <a:r>
              <a:rPr kumimoji="1" lang="ja-JP" altLang="en-US" sz="2000" b="1" dirty="0"/>
              <a:t>鬼神 </a:t>
            </a:r>
            <a:r>
              <a:rPr kumimoji="1" lang="en-US" altLang="ja-JP" sz="2000" b="1" dirty="0"/>
              <a:t>: </a:t>
            </a:r>
            <a:r>
              <a:rPr kumimoji="1" lang="en-US" altLang="ja-JP" sz="2000" b="1" dirty="0" err="1"/>
              <a:t>QiXiN</a:t>
            </a:r>
            <a:r>
              <a:rPr kumimoji="1" lang="en-US" altLang="ja-JP" sz="2000" b="1" dirty="0"/>
              <a:t> MAdN3ss 2153 (normal12</a:t>
            </a:r>
            <a:r>
              <a:rPr kumimoji="1" lang="en-US" altLang="ja-JP" sz="2000" dirty="0"/>
              <a:t>)</a:t>
            </a:r>
          </a:p>
          <a:p>
            <a:endParaRPr kumimoji="1" lang="ja-JP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796086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303CC2-CB0A-4B11-A56F-8DFB743D83BC}"/>
              </a:ext>
            </a:extLst>
          </p:cNvPr>
          <p:cNvSpPr txBox="1"/>
          <p:nvPr/>
        </p:nvSpPr>
        <p:spPr>
          <a:xfrm>
            <a:off x="6996702" y="5126804"/>
            <a:ext cx="4900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i="1" dirty="0"/>
              <a:t>N.B.SQUAD </a:t>
            </a:r>
            <a:r>
              <a:rPr kumimoji="1" lang="ja-JP" altLang="en-US" sz="4000" b="1" i="1" dirty="0"/>
              <a:t>部内</a:t>
            </a:r>
            <a:r>
              <a:rPr kumimoji="1" lang="en-US" altLang="ja-JP" sz="4000" b="1" i="1" dirty="0"/>
              <a:t>IR</a:t>
            </a:r>
            <a:br>
              <a:rPr kumimoji="1" lang="en-US" altLang="ja-JP" sz="4000" b="1" i="1" dirty="0"/>
            </a:br>
            <a:r>
              <a:rPr kumimoji="1" lang="en-US" altLang="ja-JP" sz="4000" b="1" i="1" dirty="0"/>
              <a:t>			</a:t>
            </a:r>
            <a:r>
              <a:rPr kumimoji="1" lang="en-US" altLang="ja-JP" sz="2800" b="1" i="1" dirty="0"/>
              <a:t>2021/10/13</a:t>
            </a:r>
            <a:r>
              <a:rPr kumimoji="1" lang="ja-JP" altLang="en-US" sz="2800" b="1" i="1" dirty="0"/>
              <a:t>～</a:t>
            </a:r>
            <a:r>
              <a:rPr kumimoji="1" lang="en-US" altLang="ja-JP" sz="2800" b="1" i="1" dirty="0"/>
              <a:t>10/24</a:t>
            </a:r>
            <a:endParaRPr kumimoji="1" lang="ja-JP" altLang="en-US" sz="2800" b="1" i="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AD9742F-6E74-4F86-8357-FAF9C3AB3417}"/>
              </a:ext>
            </a:extLst>
          </p:cNvPr>
          <p:cNvSpPr txBox="1"/>
          <p:nvPr/>
        </p:nvSpPr>
        <p:spPr>
          <a:xfrm>
            <a:off x="750014" y="1183350"/>
            <a:ext cx="423295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/>
              <a:t>CHUNITHM</a:t>
            </a:r>
          </a:p>
          <a:p>
            <a:endParaRPr kumimoji="1" lang="en-US" altLang="ja-JP" dirty="0"/>
          </a:p>
          <a:p>
            <a:r>
              <a:rPr kumimoji="1" lang="ja-JP" altLang="en-US" sz="2000" b="1" dirty="0"/>
              <a:t>初級：</a:t>
            </a:r>
            <a:r>
              <a:rPr kumimoji="1" lang="en-US" altLang="ja-JP" sz="2000" b="1" dirty="0"/>
              <a:t>We are Us(ADV7)</a:t>
            </a:r>
          </a:p>
          <a:p>
            <a:r>
              <a:rPr kumimoji="1" lang="ja-JP" altLang="en-US" sz="2000" b="1" dirty="0"/>
              <a:t>中級：洗脳</a:t>
            </a:r>
            <a:r>
              <a:rPr kumimoji="1" lang="en-US" altLang="ja-JP" sz="2000" b="1" dirty="0"/>
              <a:t>(MAS11)</a:t>
            </a:r>
          </a:p>
          <a:p>
            <a:r>
              <a:rPr kumimoji="1" lang="ja-JP" altLang="en-US" sz="2000" b="1" dirty="0"/>
              <a:t>上級：</a:t>
            </a:r>
            <a:r>
              <a:rPr kumimoji="1" lang="en-US" altLang="ja-JP" sz="2000" b="1" dirty="0" err="1"/>
              <a:t>StufeStern</a:t>
            </a:r>
            <a:r>
              <a:rPr kumimoji="1" lang="en-US" altLang="ja-JP" sz="2000" b="1" dirty="0"/>
              <a:t>(MAS13)</a:t>
            </a:r>
          </a:p>
          <a:p>
            <a:r>
              <a:rPr kumimoji="1" lang="en-US" altLang="ja-JP" sz="2000" b="1" dirty="0"/>
              <a:t>EXTRA</a:t>
            </a:r>
            <a:r>
              <a:rPr kumimoji="1" lang="ja-JP" altLang="en-US" sz="2000" b="1" dirty="0"/>
              <a:t>：コースモード　</a:t>
            </a:r>
            <a:endParaRPr kumimoji="1" lang="en-US" altLang="ja-JP" sz="2000" b="1" dirty="0"/>
          </a:p>
          <a:p>
            <a:r>
              <a:rPr kumimoji="1" lang="en-US" altLang="ja-JP" sz="2000" b="1" dirty="0"/>
              <a:t>		</a:t>
            </a:r>
            <a:r>
              <a:rPr kumimoji="1" lang="ja-JP" altLang="en-US" sz="2000" b="1" dirty="0"/>
              <a:t>　</a:t>
            </a:r>
            <a:r>
              <a:rPr kumimoji="1" lang="en-US" altLang="ja-JP" sz="2000" b="1" dirty="0"/>
              <a:t>RANDOM-CLASS Ⅳ-Set</a:t>
            </a:r>
            <a:endParaRPr kumimoji="1" lang="ja-JP" altLang="en-US" sz="20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174D68-ED58-435F-BBA4-7379AEFA0F4B}"/>
              </a:ext>
            </a:extLst>
          </p:cNvPr>
          <p:cNvSpPr txBox="1"/>
          <p:nvPr/>
        </p:nvSpPr>
        <p:spPr>
          <a:xfrm>
            <a:off x="750014" y="3768673"/>
            <a:ext cx="511653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オンゲキ</a:t>
            </a:r>
            <a:endParaRPr kumimoji="1" lang="en-US" altLang="ja-JP" sz="2000" b="1" dirty="0"/>
          </a:p>
          <a:p>
            <a:endParaRPr kumimoji="1" lang="en-US" altLang="ja-JP" dirty="0"/>
          </a:p>
          <a:p>
            <a:r>
              <a:rPr kumimoji="1" lang="ja-JP" altLang="en-US" sz="2000" b="1" dirty="0"/>
              <a:t>初級：藍の華</a:t>
            </a:r>
            <a:r>
              <a:rPr kumimoji="1" lang="en-US" altLang="ja-JP" sz="2000" b="1" dirty="0"/>
              <a:t>(EXP10+)</a:t>
            </a:r>
          </a:p>
          <a:p>
            <a:r>
              <a:rPr kumimoji="1" lang="ja-JP" altLang="en-US" sz="2000" b="1" dirty="0"/>
              <a:t>中級：</a:t>
            </a:r>
            <a:r>
              <a:rPr kumimoji="1" lang="en-US" altLang="ja-JP" sz="2000" b="1" dirty="0"/>
              <a:t>R’N’R </a:t>
            </a:r>
            <a:r>
              <a:rPr kumimoji="1" lang="en-US" altLang="ja-JP" sz="2000" b="1" dirty="0" err="1"/>
              <a:t>Monsta</a:t>
            </a:r>
            <a:r>
              <a:rPr kumimoji="1" lang="en-US" altLang="ja-JP" sz="2000" b="1" dirty="0"/>
              <a:t>(EXP12)</a:t>
            </a:r>
          </a:p>
          <a:p>
            <a:r>
              <a:rPr kumimoji="1" lang="ja-JP" altLang="en-US" sz="2000" b="1" dirty="0"/>
              <a:t>上級：</a:t>
            </a:r>
            <a:r>
              <a:rPr kumimoji="1" lang="en-US" altLang="ja-JP" sz="2000" b="1" dirty="0"/>
              <a:t>Death Doll(MAS13)</a:t>
            </a:r>
          </a:p>
          <a:p>
            <a:r>
              <a:rPr kumimoji="1" lang="ja-JP" altLang="en-US" sz="2000" b="1" dirty="0"/>
              <a:t>超上級：</a:t>
            </a:r>
            <a:r>
              <a:rPr kumimoji="1" lang="en-US" altLang="ja-JP" sz="2000" b="1" dirty="0"/>
              <a:t>Daredevil Glaive(MAS14)</a:t>
            </a:r>
            <a:endParaRPr kumimoji="1" lang="ja-JP" altLang="en-US" sz="20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F294F7-CE6D-49F1-AD60-1E64CB73794D}"/>
              </a:ext>
            </a:extLst>
          </p:cNvPr>
          <p:cNvSpPr txBox="1"/>
          <p:nvPr/>
        </p:nvSpPr>
        <p:spPr>
          <a:xfrm>
            <a:off x="5455579" y="1183350"/>
            <a:ext cx="50651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プロセカ</a:t>
            </a:r>
            <a:endParaRPr kumimoji="1" lang="en-US" altLang="ja-JP" sz="2400" b="1" dirty="0"/>
          </a:p>
          <a:p>
            <a:endParaRPr kumimoji="1" lang="en-US" altLang="ja-JP" dirty="0"/>
          </a:p>
          <a:p>
            <a:r>
              <a:rPr kumimoji="1" lang="ja-JP" altLang="en-US" sz="2000" b="1" dirty="0"/>
              <a:t>初級：流星のパルス</a:t>
            </a:r>
            <a:r>
              <a:rPr kumimoji="1" lang="en-US" altLang="ja-JP" sz="2000" b="1" dirty="0"/>
              <a:t>(HARD 17)</a:t>
            </a:r>
          </a:p>
          <a:p>
            <a:r>
              <a:rPr kumimoji="1" lang="ja-JP" altLang="en-US" sz="2000" b="1" dirty="0"/>
              <a:t>中級：ビバハピ</a:t>
            </a:r>
            <a:r>
              <a:rPr kumimoji="1" lang="en-US" altLang="ja-JP" sz="2000" b="1" dirty="0"/>
              <a:t>(EXPERT 24)</a:t>
            </a:r>
          </a:p>
          <a:p>
            <a:r>
              <a:rPr kumimoji="1" lang="ja-JP" altLang="en-US" sz="2000" b="1" dirty="0"/>
              <a:t>上級：</a:t>
            </a:r>
            <a:r>
              <a:rPr kumimoji="1" lang="en-US" altLang="ja-JP" sz="2000" b="1" dirty="0"/>
              <a:t>drop pop candy</a:t>
            </a:r>
          </a:p>
          <a:p>
            <a:r>
              <a:rPr kumimoji="1" lang="en-US" altLang="ja-JP" sz="2000" b="1" dirty="0"/>
              <a:t>			(MASTER 28)</a:t>
            </a:r>
          </a:p>
          <a:p>
            <a:r>
              <a:rPr kumimoji="1" lang="ja-JP" altLang="en-US" sz="2000" b="1" dirty="0"/>
              <a:t>超上級：花を唄う</a:t>
            </a:r>
            <a:endParaRPr kumimoji="1" lang="en-US" altLang="ja-JP" sz="2000" b="1" dirty="0"/>
          </a:p>
          <a:p>
            <a:r>
              <a:rPr kumimoji="1" lang="en-US" altLang="ja-JP" sz="2000" b="1" dirty="0"/>
              <a:t>			(MASTER 30)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84045390"/>
      </p:ext>
    </p:extLst>
  </p:cSld>
  <p:clrMapOvr>
    <a:masterClrMapping/>
  </p:clrMapOvr>
</p:sld>
</file>

<file path=ppt/theme/theme1.xml><?xml version="1.0" encoding="utf-8"?>
<a:theme xmlns:a="http://schemas.openxmlformats.org/drawingml/2006/main" name="スライス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46</TotalTime>
  <Words>193</Words>
  <Application>Microsoft Office PowerPoint</Application>
  <PresentationFormat>ワイド画面</PresentationFormat>
  <Paragraphs>35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Century Gothic</vt:lpstr>
      <vt:lpstr>Wingdings 3</vt:lpstr>
      <vt:lpstr>スライス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原田　憲太朗</dc:creator>
  <cp:lastModifiedBy>原田　憲太朗</cp:lastModifiedBy>
  <cp:revision>1</cp:revision>
  <dcterms:created xsi:type="dcterms:W3CDTF">2021-10-12T14:35:01Z</dcterms:created>
  <dcterms:modified xsi:type="dcterms:W3CDTF">2021-10-12T15:21:50Z</dcterms:modified>
</cp:coreProperties>
</file>