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81" autoAdjust="0"/>
    <p:restoredTop sz="94660"/>
  </p:normalViewPr>
  <p:slideViewPr>
    <p:cSldViewPr snapToGrid="0">
      <p:cViewPr>
        <p:scale>
          <a:sx n="76" d="100"/>
          <a:sy n="76" d="100"/>
        </p:scale>
        <p:origin x="156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7T04:36:43.70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505 1 88 0 0,'-371'361'1219'0'0,"249"-192"-764"0"0,114-160-446 0 0,5 11-505 0 0,58 39-356 0 0,-20-26 437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7T04:36:45.443"/>
    </inkml:context>
    <inkml:brush xml:id="br0">
      <inkml:brushProperty name="width" value="0.05" units="cm"/>
      <inkml:brushProperty name="height" value="0.05" units="cm"/>
      <inkml:brushProperty name="color" value="#FFFFFF"/>
    </inkml:brush>
    <inkml:brush xml:id="br1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565 1006 1016 0 0,'98'0'1829'0'0,"-96"0"-1812"0"0,0 0 0 0 0,1 0 0 0 0,-1 0 0 0 0,0 1 0 0 0,0-1 0 0 0,0 1 0 0 0,0-1 0 0 0,1 1 0 0 0,-1 0 0 0 0,0-1 0 0 0,0 1 1 0 0,0 0-1 0 0,0 1 0 0 0,0-1 0 0 0,-1 0 0 0 0,1 0 0 0 0,0 1 0 0 0,-1-1 0 0 0,1 1 0 0 0,0 0 0 0 0,-1-1 0 0 0,0 1 0 0 0,1 0 0 0 0,-1 0 1 0 0,0 0-1 0 0,0 0 0 0 0,0 0 0 0 0,0 0 0 0 0,-1 0 0 0 0,1 0 0 0 0,0 0 0 0 0,-1 0 0 0 0,1 1 0 0 0,-1-1 0 0 0,0 0 0 0 0,0 1-17 0 0,7 109-5 0 0,-4 0-1 0 0,-6 0 0 0 0,-10 61 6 0 0,7-100-7 0 0,-39 473 250 0 0,-87 372-243 0 0,-3-167 1110 0 0,36-127 419 0 0,87-579-1026 0 0,121-1044-1103 0 0,-63 382 111 0 0,39-372-377 0 0,-73 872 905 0 0,6 1 0 0 0,4 1 0 0 0,6 1 0 0 0,4 1 0 0 0,6 1 0 0 0,4 2 0 0 0,28-45-39 0 0,-66 144 42 0 0,2 0 0 0 0,-1 0-1 0 0,2 1 1 0 0,-1 0-1 0 0,1 1 1 0 0,1-1 0 0 0,0 1-1 0 0,0 1 1 0 0,1 0-1 0 0,0 0 1 0 0,8-6-42 0 0,-14 14 35 0 0,0-1 0 0 0,0 1 1 0 0,0 0-1 0 0,0 0 0 0 0,0 0 0 0 0,0 0 0 0 0,0 0 1 0 0,0 1-1 0 0,0-1 0 0 0,0 1 0 0 0,0 0 1 0 0,0 0-1 0 0,0 0 0 0 0,0 0 0 0 0,-1 1 0 0 0,1-1 1 0 0,0 1-1 0 0,-1-1 0 0 0,1 1 0 0 0,-1 0 1 0 0,0 0-1 0 0,1 0 0 0 0,-1 0 0 0 0,0 1 0 0 0,0-1 1 0 0,-1 1-1 0 0,1-1 0 0 0,0 1 0 0 0,-1-1 0 0 0,0 1 1 0 0,1 0-1 0 0,-1 0 0 0 0,0 0 0 0 0,0 0 1 0 0,-1 0-1 0 0,1 0 0 0 0,-1 0 0 0 0,1 0 0 0 0,-1 2-35 0 0,12 47 123 0 0,-3 1-1 0 0,-1 0 0 0 0,-3 1 0 0 0,-3-1 0 0 0,-2 1 0 0 0,-2 7-122 0 0,1-47 13 0 0,-14 473 558 0 0,-22-1 1 0 0,-32 67-572 0 0,-4-100 1367 0 0,-112 371-1367 0 0,-1-121 1319 0 0,70-306-808 0 0,96-350-267 0 0,20-140-1605 0 0,40-298 990 0 0,-20 240 332 0 0,105-952-491 0 0,-16 275-903 0 0,37 6 0 0 0,43-28 1433 0 0,-159 737 19 0 0,2-17 7 0 0,6 2 0 0 0,5 1 1 0 0,17-24-27 0 0,-58 148 2 0 0,0-4 14 0 0,1 0 0 0 0,1 0 0 0 0,0 0 0 0 0,0 0 0 0 0,0 0 0 0 0,1 1 0 0 0,-1 0 0 0 0,2 0 0 0 0,-1 0 0 0 0,1 0 0 0 0,0 1 0 0 0,0-1-16 0 0,-5 6 19 0 0,0-1 0 0 0,0 1-1 0 0,0-1 1 0 0,0 1 0 0 0,0-1-1 0 0,0 1 1 0 0,0 0 0 0 0,0-1 0 0 0,0 1-1 0 0,1 0 1 0 0,-1 0 0 0 0,0 0-1 0 0,0 0 1 0 0,0 0 0 0 0,0 0-1 0 0,0 0 1 0 0,0 0 0 0 0,1 0 0 0 0,-1 1-1 0 0,0-1 1 0 0,0 0 0 0 0,0 1-1 0 0,0-1 1 0 0,0 1 0 0 0,0-1-1 0 0,0 1 1 0 0,0-1 0 0 0,0 1 0 0 0,0 0-1 0 0,-1-1 1 0 0,1 1 0 0 0,0 0-1 0 0,0 0 1 0 0,-1 0 0 0 0,1 0-1 0 0,0 0 1 0 0,-1-1 0 0 0,1 1 0 0 0,-1 0-1 0 0,1 0 1 0 0,-1 1 0 0 0,1-1-1 0 0,-1 0 1 0 0,0 0 0 0 0,0 0-1 0 0,1 0 1 0 0,-1 0 0 0 0,0 0 0 0 0,0 0-1 0 0,0 1-18 0 0,8 63 566 0 0,-30 369 221 0 0,13-334-708 0 0,-85 911 390 0 0,1-188 1098 0 0,-106 361-1567 0 0,138-902 412 0 0,-13-4 1 0 0,-34 62-413 0 0,66-216 157 0 0,13-36-8 0 0,-3-1-1 0 0,-4-1 1 0 0,-10 10-149 0 0,45-93 17 0 0,0 0 0 0 0,0 0 0 0 0,0 0 0 0 0,-1 0 0 0 0,1 0 1 0 0,-1 0-1 0 0,0-1 0 0 0,1 1 0 0 0,-1-1 0 0 0,-1 0 0 0 0,1 1 0 0 0,0-1 1 0 0,0 0-1 0 0,-1 0 0 0 0,1 0 0 0 0,-1-1 0 0 0,0 1 0 0 0,1 0 0 0 0,-1-1 0 0 0,0 0 1 0 0,0 0-1 0 0,0 0 0 0 0,0 0 0 0 0,0 0 0 0 0,0 0 0 0 0,-1-1-17 0 0,-18-41-567 0 0,11-5 382 0 0,1-1 0 0 0,3 0 0 0 0,1 0-1 0 0,2-29 186 0 0,0 18-67 0 0,-9-725-313 0 0,14 624 272 0 0,63-1196-1269 0 0,-28 932 848 0 0,19 2 0 0 0,19 2 1 0 0,40-90 528 0 0,-112 504 1 0 0,12-53 21 0 0,3 1-1 0 0,2 1 1 0 0,3 0 0 0 0,13-22-22 0 0,-7 45 37 0 0,-27 33-25 0 0,0 0 0 0 0,-1 0 0 0 0,1 0 0 0 0,0 0 0 0 0,0-1 0 0 0,-1 1 0 0 0,1 0 0 0 0,0 0 0 0 0,0 1 0 0 0,-1-1 0 0 0,1 0 0 0 0,0 0 0 0 0,0 0 0 0 0,-1 0 0 0 0,1 1 0 0 0,0-1 0 0 0,-1 0 0 0 0,1 1 0 0 0,0-1 0 0 0,-1 0 0 0 0,1 1 0 0 0,0-1 0 0 0,-1 1 0 0 0,1-1 0 0 0,-1 1 0 0 0,1-1 0 0 0,-1 1 0 0 0,1-1 0 0 0,-1 1 0 0 0,1 0 0 0 0,-1-1 0 0 0,0 1 0 0 0,1 0 0 0 0,-1-1 0 0 0,0 1 0 0 0,0 0 0 0 0,1 0 0 0 0,-1-1 0 0 0,0 1 0 0 0,0 0 0 0 0,0-1 0 0 0,0 1 0 0 0,0 0 0 0 0,0 0 0 0 0,0-1 0 0 0,0 1 0 0 0,0 0 0 0 0,0 0 0 0 0,-1-1 0 0 0,1 1 0 0 0,0 1-12 0 0,5 83 389 0 0,-2 0 0 0 0,-5 0 0 0 0,-5 18-389 0 0,2-7 128 0 0,-152 1577 1079 0 0,147-1588-1143 0 0,-149 1089 455 0 0,68-612-1023 0 0,48-378-1637 0 0,43-184 2053 0 0,0 1 0 0 0,0 0-1 0 0,0 0 1 0 0,0 0 0 0 0,0 0-1 0 0,0 0 1 0 0,0 0 0 0 0,0 0-1 0 0,0-1 1 0 0,-1 1 0 0 0,1 0-1 0 0,0 0 1 0 0,-1 0 0 0 0,1 0-1 0 0,0-1 1 0 0,-1 1 0 0 0,1 0-1 0 0,-1 0 1 0 0,1-1 0 0 0,-1 1-1 0 0,0 0 1 0 0,1-1-1 0 0,-1 1 1 0 0,0-1 0 0 0,1 1-1 0 0,-1-1 1 0 0,0 1 0 0 0,0-1-1 0 0,1 1 1 0 0,-1-1 0 0 0,0 0-1 0 0,0 1 1 0 0,0-1 0 0 0,0 0-1 0 0,0 0 1 0 0,1 0 0 0 0,-1 0-1 0 0,0 1 1 0 0,0-1 0 0 0,0 0-1 0 0,0-1 1 0 0,0 1 0 0 0,0 0-1 0 0,0 0 1 0 0,1 0 0 0 0,-1 0-1 0 0,0-1 1 0 0,0 1-1 0 0,0 0 1 0 0,0-1 0 0 0,1 1-1 0 0,-1-1 1 0 0,0 1 0 0 0,0-1-1 0 0,1 1 1 0 0,-1-1 0 0 0,0 0-1 0 0,1 1 1 0 0,-1-1 0 0 0,1 0-1 0 0,-1 1 1 0 0,1-1 0 0 0,-1 0-1 0 0,1 0 1 0 0,-1 1 0 0 0,1-1-1 0 0,0 0 1 0 0,-1 0 0 0 0,1 0 88 0 0,-9-25-380 0 0,0-1 0 0 0,2-1 0 0 0,2 1 0 0 0,0-1 0 0 0,2 0 0 0 0,1 0 0 0 0,1-10 380 0 0,0 36-24 0 0,-2-81-968 0 0</inkml:trace>
  <inkml:trace contextRef="#ctx0" brushRef="#br1" timeOffset="11608.283">1277 1274 1008 0 0,'0'-14'206'0'0,"-1"5"-167"0"0,1 0 1 0 0,0 0 0 0 0,1 0 0 0 0,0 0-1 0 0,0 0 1 0 0,1 0 0 0 0,0 1 0 0 0,0-1-1 0 0,1 0 1 0 0,0 1 0 0 0,2-3-40 0 0,10-15 226 0 0,2 0 0 0 0,0 2 0 0 0,2 0 0 0 0,0 1 0 0 0,20-18-226 0 0,-38 96 1363 0 0,-32 353-749 0 0,16-267-587 0 0,-134 1518-331 0 0,-57-84-7 0 0,132-1197 1003 0 0,53-323 685 0 0,5-93 218 0 0,-6-61-1637 0 0,5-2 0 0 0,-4-91 42 0 0,18 164-7 0 0,-18-491-346 0 0,17 323-52 0 0,-13-1775-5165 0 0,59 807 4819 0 0,-40 1134 757 0 0,7-164 590 0 0,9 1 1 0 0,14-36-597 0 0,-29 209 99 0 0,-1 8 9 0 0,0 0 0 0 0,0 0 0 0 0,1 1 0 0 0,0-1 0 0 0,1 1 0 0 0,0 0 0 0 0,1 0 0 0 0,1 0 0 0 0,5-9-108 0 0,-10 20 43 0 0,0-1-1 0 0,0 1 1 0 0,0 0 0 0 0,0-1-1 0 0,0 1 1 0 0,0 0 0 0 0,0 0 0 0 0,0 0-1 0 0,0 0 1 0 0,1 0 0 0 0,-1 0-1 0 0,0 0 1 0 0,0 0 0 0 0,0 0 0 0 0,0 0-1 0 0,0 0 1 0 0,0 1 0 0 0,0-1-1 0 0,0 1 1 0 0,0-1 0 0 0,0 1-1 0 0,0-1 1 0 0,0 1 0 0 0,0-1 0 0 0,0 1-1 0 0,0 0 1 0 0,-1-1 0 0 0,1 1-1 0 0,0 0 1 0 0,0 0 0 0 0,-1 0 0 0 0,1 0-1 0 0,0-1 1 0 0,-1 1 0 0 0,1 0-1 0 0,-1 0 1 0 0,1 0 0 0 0,-1 0-1 0 0,0 0 1 0 0,1 0 0 0 0,-1 1 0 0 0,0-1-1 0 0,0 0 1 0 0,0 0 0 0 0,0 0-43 0 0,8 27 410 0 0,-1 0 0 0 0,-1 1 0 0 0,-2-1 0 0 0,-1 1 0 0 0,-1 0 0 0 0,-2 0-410 0 0,1-15 83 0 0,-2 857 736 0 0,-5-598-838 0 0,-13 306-26 0 0,-67 359 45 0 0,35-571-172 0 0,-62 205 172 0 0,-21-84-124 0 0,67-270 122 0 0,67-218 2 0 0,-1 3 3 0 0,0 0-1 0 0,0-1 0 0 0,0 1 1 0 0,0 0-1 0 0,0-1 0 0 0,-1 1 1 0 0,1-1-1 0 0,-1 0 0 0 0,0 1 1 0 0,0-1-1 0 0,0 0 0 0 0,0 0 1 0 0,0 0-1 0 0,0 0 0 0 0,0-1 0 0 0,-1 1 1 0 0,1-1-1 0 0,-1 1 0 0 0,1-1 1 0 0,-1 0-1 0 0,1 0 0 0 0,-1 0 1 0 0,-2 1-3 0 0,-17-34-198 0 0,7-11 156 0 0,2-2-1 0 0,3 0 1 0 0,1 0-1 0 0,2 0 1 0 0,2-1-1 0 0,2-46 43 0 0,-2 15-55 0 0,-3-614-444 0 0,55-384-1246 0 0,81-119 1211 0 0,-126 1179 534 0 0,13-104 53 0 0,5 1 0 0 0,5 1 0 0 0,5 1 0 0 0,39-94-53 0 0,-64 196 28 0 0,1 0 0 0 0,1 1 1 0 0,0-1-1 0 0,1 1 0 0 0,1 1 1 0 0,0 0-1 0 0,0 0 0 0 0,10-9-28 0 0,-18 20 25 0 0,0 0-1 0 0,0 0 1 0 0,0 0-1 0 0,1 1 1 0 0,-1-1-1 0 0,0 0 0 0 0,1 1 1 0 0,-1-1-1 0 0,0 1 1 0 0,1-1-1 0 0,-1 1 0 0 0,0 0 1 0 0,1-1-1 0 0,-1 1 1 0 0,1 0-1 0 0,-1 0 1 0 0,1 0-1 0 0,-1 0 0 0 0,1 0 1 0 0,-1 0-1 0 0,0 1 1 0 0,1-1-1 0 0,-1 0 0 0 0,1 1 1 0 0,-1-1-1 0 0,0 1 1 0 0,1 0-1 0 0,-1-1 1 0 0,0 1-1 0 0,0 0 0 0 0,0 0 1 0 0,1-1-1 0 0,-1 1 1 0 0,0 0-1 0 0,0 0 0 0 0,0 0 1 0 0,0 1-1 0 0,0-1 1 0 0,-1 0-1 0 0,1 0 1 0 0,0 0-1 0 0,-1 1 0 0 0,1-1 1 0 0,0 0-1 0 0,-1 1 1 0 0,1-1-1 0 0,-1 0 0 0 0,0 1-24 0 0,25 69 930 0 0,-12 14-588 0 0,-4 1-1 0 0,-4 0 1 0 0,-3 25-342 0 0,-1-41 58 0 0,-23 932 39 0 0,16-867-54 0 0,-26 326 189 0 0,-19-2-1 0 0,-27 31-231 0 0,-1-125 181 0 0,-45 92-181 0 0,123-453-50 0 0,-6 15 343 0 0,2-35-181 0 0,6-391-275 0 0,211-2340-1806 0 0,-105 1917 2057 0 0,-98 772 27 0 0,2 0 1 0 0,3 2 0 0 0,3-1 0 0 0,1 2-1 0 0,14-23-115 0 0,-32 75 11 0 0,0 0-1 0 0,1 1 0 0 0,-1-1 0 0 0,1 0 0 0 0,0 1 0 0 0,0-1 0 0 0,0 1 0 0 0,0-1 1 0 0,0 1-1 0 0,1-1 0 0 0,-1 1 0 0 0,1 0 0 0 0,-1 0 0 0 0,1 0 0 0 0,0 0 1 0 0,0 0-1 0 0,0 0 0 0 0,0 0 0 0 0,0 1 0 0 0,0-1 0 0 0,1 0 0 0 0,-1 1 1 0 0,0 0-1 0 0,1 0 0 0 0,-1 0 0 0 0,1 0 0 0 0,0 0 0 0 0,-1 0 0 0 0,1 1 1 0 0,0-1-1 0 0,-1 1 0 0 0,1 0 0 0 0,0-1 0 0 0,-1 1 0 0 0,1 1 0 0 0,0-1 1 0 0,0 0-1 0 0,-1 1 0 0 0,1-1 0 0 0,0 1 0 0 0,-1 0 0 0 0,1 0 0 0 0,-1 0 1 0 0,1 0-1 0 0,-1 0 0 0 0,1 1 0 0 0,-1-1 0 0 0,0 1-10 0 0,7 12 115 0 0,-1 1 0 0 0,-1 0 0 0 0,0 0-1 0 0,-1 1 1 0 0,0 0 0 0 0,-2 0 0 0 0,0 0-1 0 0,-1 0 1 0 0,0 1 0 0 0,-1 0 0 0 0,-1 7-115 0 0,3 5 79 0 0,19 227 450 0 0,-9 217-529 0 0,-19 81-142 0 0,-23-1 0 0 0,-24-1-1 0 0,-51 153 143 0 0,82-586-77 0 0,-123 586-275 0 0,134-663 417 0 0,-2 0 0 0 0,-2 0 0 0 0,-1-1 0 0 0,-2-1 0 0 0,-2-1-1 0 0,-16 24-64 0 0,-7-17 581 0 0,35-76-437 0 0,-6-45-234 0 0,5 0 1 0 0,2-1 0 0 0,4 0 0 0 0,4-35 89 0 0,-1 67-11 0 0,69-1173-483 0 0,74 4-1263 0 0,-130 1110 1659 0 0,92-578-335 0 0,-92 613 415 0 0,2 1 1 0 0,3 0 0 0 0,13-25 17 0 0,-28 83-19 0 0,38-56-308 0 0,-40 65 335 0 0,0 0 0 0 0,0 1 0 0 0,-1-1 0 0 0,1 0 0 0 0,0 1 0 0 0,0-1 0 0 0,-1 1 0 0 0,1-1 0 0 0,0 1 0 0 0,-1 0 0 0 0,1 0-1 0 0,0 0 1 0 0,-1 0 0 0 0,1 0 0 0 0,-1 0 0 0 0,0 0 0 0 0,1 1 0 0 0,-1-1 0 0 0,0 0 0 0 0,0 1 0 0 0,0-1 0 0 0,0 1 0 0 0,0-1 0 0 0,0 1 0 0 0,0 0 0 0 0,0-1 0 0 0,-1 1-1 0 0,1 0 1 0 0,-1-1 0 0 0,1 1 0 0 0,-1 0 0 0 0,0 0 0 0 0,0 0 0 0 0,1-1-8 0 0,0 3 41 0 0,10 33 196 0 0,-1 1 0 0 0,-2 1-1 0 0,-1-1 1 0 0,-2 1 0 0 0,-2 1 0 0 0,-2 18-237 0 0,0-39 42 0 0,4 722 444 0 0,-7-523-460 0 0,-55 1171 245 0 0,-44-112-305 0 0,73-809 54 0 0,23-440 163 0 0,3-20 65 0 0,0-21-38 0 0,-7-397-58 0 0,9-944-351 0 0,5 1082 12 0 0,-1-829-1182 0 0,-5 964 1326 0 0,2 45 128 0 0,-5 1-1 0 0,-13-83-84 0 0,4 126 390 0 0,4 83 22 0 0,-246 1433 396 0 0,76-252-739 0 0,38-132-198 0 0,100-698 196 0 0,28-331 250 0 0,3-125 146 0 0,-10-278-475 0 0,13-1285-459 0 0,28 615-1 0 0,-15 861 608 0 0,-12 170 337 0 0,-67 592-149 0 0,-85 1208-325 0 0,141-1639-78 0 0,7 0 0 0 0,9 1 0 0 0,9 37 79 0 0,30-33-415 0 0,-10-259 272 0 0,-11-4 281 0 0,-3-1 0 0 0,-4 0 0 0 0,-1-49-138 0 0,-5 60 37 0 0,97-1262 3 0 0,-76 977 117 0 0,-26 475 287 0 0,-31 613-349 0 0,-5 158 241 0 0,34-496-344 0 0,26-265-236 0 0,-12-111-562 0 0,0-36 585 0 0,-10 20 263 0 0,18-50 62 0 0,-2 0 1 0 0,-3-2-1 0 0,-1 0 1 0 0,-3 0-1 0 0,-1-12-104 0 0,3-10 54 0 0,146-1140-360 0 0,-95 662 402 0 0,-39 390 22 0 0,-17 238 282 0 0,-14 717-422 0 0,-46 204 197 0 0,38-794-143 0 0,9-123-84 0 0,3 1-1 0 0,4-1 1 0 0,3 1-1 0 0,3-1 0 0 0,5 1 53 0 0,2-50-736 0 0,-7-54 871 0 0,20-154 240 0 0,18-365-243 0 0,-29 282-76 0 0,45-808-123 0 0,-44 750 139 0 0,-22 266 75 0 0,1 98 265 0 0,-22 209-623 0 0,-20 520 257 0 0,28-124-30 0 0,20-588-133 0 0,3-1 1 0 0,3 0 0 0 0,9 33 116 0 0,2-60-248 0 0,-28-79 571 0 0,-94-1086-148 0 0,39 574-95 0 0,60 533-54 0 0,4 15 2 0 0,-1 0 1 0 0,0 0-1 0 0,0 0 0 0 0,-1 0 1 0 0,0 0-1 0 0,-1 1 0 0 0,0-1 0 0 0,0 1 1 0 0,-1 0-1 0 0,0 0 0 0 0,0 0 1 0 0,-1 0-1 0 0,0 0 0 0 0,0 1 1 0 0,-2-1-29 0 0,5 8-2 0 0,0 0 1 0 0,1 0-1 0 0,-1 0 1 0 0,0 0-1 0 0,0 0 1 0 0,0 0-1 0 0,1 1 1 0 0,-1-1 0 0 0,0 0-1 0 0,0 1 1 0 0,1 0-1 0 0,-1-1 1 0 0,0 1-1 0 0,1 0 1 0 0,-1 0-1 0 0,1 0 1 0 0,-1 0-1 0 0,1 0 1 0 0,0 0 0 0 0,-1 0-1 0 0,1 1 1 0 0,0-1-1 0 0,0 0 1 0 0,0 1-1 0 0,0-1 1 0 0,0 1-1 0 0,0-1 1 0 0,0 1 0 0 0,0-1-1 0 0,0 1 1 0 0,1 0-1 0 0,-1 0 1 0 0,1-1-1 0 0,-1 2 2 0 0,-11 28-71 0 0,1 0-1 0 0,1 1 0 0 0,2 0 1 0 0,1 1-1 0 0,-2 31 72 0 0,2-19-66 0 0,-24 195-85 0 0,4 142 151 0 0,25-358-2 0 0,-19 706-285 0 0,21-686 271 0 0,-2-2-59 0 0,1 0 1 0 0,3 0-1 0 0,1 1 0 0 0,2-1 0 0 0,2-1 0 0 0,2 1 0 0 0,1-1 0 0 0,2-1 0 0 0,2 0 0 0 0,18 35 75 0 0,-27-67-41 0 0,0-1 1 0 0,0 1 0 0 0,0-1 0 0 0,1 0 0 0 0,1-1 0 0 0,-1 1 0 0 0,1-1 0 0 0,0-1 0 0 0,0 1 0 0 0,0-1 0 0 0,3 1 40 0 0,-7-5-2 0 0,-1 0 1 0 0,1 1 0 0 0,0-1 0 0 0,0 0 0 0 0,0-1-1 0 0,0 1 1 0 0,0 0 0 0 0,0-1 0 0 0,0 0-1 0 0,0 0 1 0 0,0 1 0 0 0,0-2 0 0 0,0 1-1 0 0,0 0 1 0 0,0-1 0 0 0,0 1 0 0 0,0-1 0 0 0,-1 0-1 0 0,1 0 1 0 0,0 0 0 0 0,0 0 0 0 0,-1-1-1 0 0,1 1 1 0 0,0-1 0 0 0,-1 1 0 0 0,1-1-1 0 0,-1 0 1 0 0,0 0 0 0 0,0 0 0 0 0,0-1 0 0 0,0 1-1 0 0,0 0 1 0 0,0-1 0 0 0,0-1 1 0 0,22-33 35 0 0,-3-2 1 0 0,-1 0-1 0 0,-2-1 1 0 0,-2-1-1 0 0,-1-1 0 0 0,3-20-35 0 0,-13 46 7 0 0,98-387-35 0 0,-42 17 180 0 0,-9-24-79 0 0,-27 220-42 0 0,-15 174-142 0 0,27 242 88 0 0,3 98 89 0 0,-22-265-92 0 0,-11-53-290 0 0,-7-6 287 0 0,2-58 154 0 0,-5-191 302 0 0,-8 209-34 0 0,-2 56 492 0 0,-5 40-1610 0 0,3 1 1 0 0,2 0 0 0 0,3 1 0 0 0,0 26 724 0 0,10-82-153 0 0,0 0 1 0 0,0 0-1 0 0,0 0 0 0 0,0-1 1 0 0,0 1-1 0 0,0 0 1 0 0,0 0-1 0 0,1 0 0 0 0,-1 0 1 0 0,1-1-1 0 0,0 1 1 0 0,-1 0-1 0 0,1 0 0 0 0,0-1 1 0 0,0 1-1 0 0,0-1 0 0 0,0 1 1 0 0,0-1-1 0 0,0 1 1 0 0,1-1-1 0 0,-1 0 0 0 0,0 1 1 0 0,1-1-1 0 0,-1 0 1 0 0,1 0-1 0 0,0 0 0 0 0,-1 0 1 0 0,1 0-1 0 0,0 0 0 0 0,-1-1 1 0 0,1 1-1 0 0,0 0 1 0 0,0-1-1 0 0,-1 0 0 0 0,1 1 1 0 0,0-1-1 0 0,0 0 1 0 0,0 0-1 0 0,0 0 0 0 0,0 0 1 0 0,0 0-1 0 0,-1 0 0 0 0,1-1 1 0 0,0 1-1 0 0,0-1 1 0 0,0 1-1 0 0,-1-1 0 0 0,1 0 153 0 0,14-7-1252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53DF57-1046-4A93-BC91-E00DCA86D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77B6684-EE22-49D2-9AB3-91811FF99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CF1206-53DB-4363-8E5D-ACE4D073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7BB305-9DA6-4BE7-A3C5-FFDDA1C40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49E799-5A60-4907-93A6-58F363CAF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117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A879FE-F745-4C73-9B3C-206B6C3C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D0935C-D921-4820-A06A-188FD853C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81EA13-BCD2-4709-B42E-DF0F7751B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301D17-3BAA-4044-A562-AA54FD201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3842EF-97FA-4F61-9401-A6D808FEE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41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3470A1-26FD-4454-81A0-30BCC7D99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148A43A-CCB5-474C-B52B-47EEE8A20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B3FD81-E9FB-48D4-8CC6-128BE124E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238EEB-EAAF-4026-B3D6-CFEA63DF0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7D661B-8F11-40D5-8FD9-35F9D9D8A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653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47C7F9-DAEB-43F9-AB54-F05E402E1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61D9B3-3599-470E-9904-37E02DD38D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F4377C5-C013-47FC-9821-6FB93476E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52FC760-C6E9-4299-9522-33F84A40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8163DF-A793-4B8F-A7DC-401C743CD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D02E4B-CA20-4AEC-B53A-D87F26470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62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FF2179-C331-4C19-95CE-63476B178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4BFEB1-A536-46E8-985C-0ED37CABE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08CE335-4FC1-43BF-BADE-7EF014F52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5075206-5716-411F-BCE7-C62FA871D8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BC780BE-AB77-41F8-B37B-F1612A459B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407AB59-9694-4023-B34A-3762A59C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1F4B6D5-6029-4B0E-8730-DA8D6614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C358447-AC9B-45FF-BB65-95411E793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15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95985E-DF83-43BD-A3CB-D0B34768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5844C75-3231-42EE-BF77-847E44392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85AE7E2-15BB-41EB-91F1-A5146732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EE59D41-9389-4765-B802-60EBE2967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76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48BA6B0-BB56-40BB-8676-31D6312D1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81F2700-96B0-416E-8760-270E11A4F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7126DB-72D8-48D9-80D7-E44B891A4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32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5A541F-0605-4638-B4FA-CAE4F5A9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3B8A3C-ED88-4E74-8408-55C15BCD8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98FF564-44B1-4722-9EE5-20CD3AF9B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90AD6B-3953-49AC-9F8F-C29596EDD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D19C01-8416-45CF-8F0B-D40556EF8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84CBF8-82A2-41B9-9CC8-09AD2DFC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726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7E304A-CAD3-477D-A733-39D3904A5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EF18451-7D83-4394-9919-A340C0388D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7E7910-B0D6-4D94-A0E4-FA6B989F7F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C5CE99-4EA4-4E04-B64C-95C660E2F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319D21-8254-43B1-9139-4B369B27D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4C66C9-5B07-45DA-BD0E-DFABC4E1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7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EEA606-73BE-47DD-887E-806F6AE70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0980D0-A507-4548-A65B-7D61FA27C9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FB8793-941E-4FA0-B344-EC157536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7844D7-DA20-44EB-8F62-7CA1279A4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2DEA7-FBF3-4955-91D7-A4ABAC59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380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43E42E-E954-4934-A9DD-1BBC4CC5EE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7ADE033-5509-4F88-8655-982414527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5DF92-148D-4357-8CA1-45FDDEB15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FCC71E-E336-4DBF-9568-06F3D500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53B80E-368D-4F7F-ABE6-C4B7491EB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46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423BFFD-CB40-4C46-9FE2-D6918472F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5B2273-F3A5-4C17-B55A-B8966DD9E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F87945-A9B9-4927-B6E7-75FD537E7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4A1CF-F457-4BD7-8475-344DB3A53777}" type="datetimeFigureOut">
              <a:rPr kumimoji="1" lang="ja-JP" altLang="en-US" smtClean="0"/>
              <a:t>2025/9/7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AF8870-6395-45C7-B91E-72CA80694A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0BDA27-535D-4F8D-A21A-4C52CB2D4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F4D90-B37F-493A-9ABD-3E17CFCDA9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483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F7A1E26-0394-474D-9BE8-9FF22CFB04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" t="1717" r="75678" b="47005"/>
          <a:stretch/>
        </p:blipFill>
        <p:spPr>
          <a:xfrm>
            <a:off x="2804983" y="404377"/>
            <a:ext cx="5263979" cy="645362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インク 7">
                <a:extLst>
                  <a:ext uri="{FF2B5EF4-FFF2-40B4-BE49-F238E27FC236}">
                    <a16:creationId xmlns:a16="http://schemas.microsoft.com/office/drawing/2014/main" id="{31410D1E-2BAA-437B-A4E3-0F0112A96D60}"/>
                  </a:ext>
                </a:extLst>
              </p14:cNvPr>
              <p14:cNvContentPartPr/>
              <p14:nvPr/>
            </p14:nvContentPartPr>
            <p14:xfrm>
              <a:off x="-210493" y="5091947"/>
              <a:ext cx="181800" cy="234720"/>
            </p14:xfrm>
          </p:contentPart>
        </mc:Choice>
        <mc:Fallback>
          <p:pic>
            <p:nvPicPr>
              <p:cNvPr id="8" name="インク 7">
                <a:extLst>
                  <a:ext uri="{FF2B5EF4-FFF2-40B4-BE49-F238E27FC236}">
                    <a16:creationId xmlns:a16="http://schemas.microsoft.com/office/drawing/2014/main" id="{31410D1E-2BAA-437B-A4E3-0F0112A96D6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19133" y="5083307"/>
                <a:ext cx="19944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1" name="インク 10">
                <a:extLst>
                  <a:ext uri="{FF2B5EF4-FFF2-40B4-BE49-F238E27FC236}">
                    <a16:creationId xmlns:a16="http://schemas.microsoft.com/office/drawing/2014/main" id="{12C237BF-F9B2-4F87-9D8C-6F9D92FA3805}"/>
                  </a:ext>
                </a:extLst>
              </p14:cNvPr>
              <p14:cNvContentPartPr/>
              <p14:nvPr/>
            </p14:nvContentPartPr>
            <p14:xfrm>
              <a:off x="7695107" y="4944707"/>
              <a:ext cx="512280" cy="2102040"/>
            </p14:xfrm>
          </p:contentPart>
        </mc:Choice>
        <mc:Fallback>
          <p:pic>
            <p:nvPicPr>
              <p:cNvPr id="11" name="インク 10">
                <a:extLst>
                  <a:ext uri="{FF2B5EF4-FFF2-40B4-BE49-F238E27FC236}">
                    <a16:creationId xmlns:a16="http://schemas.microsoft.com/office/drawing/2014/main" id="{12C237BF-F9B2-4F87-9D8C-6F9D92FA380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32467" y="4881707"/>
                <a:ext cx="637920" cy="222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2574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Student</dc:creator>
  <cp:lastModifiedBy>Student</cp:lastModifiedBy>
  <cp:revision>3</cp:revision>
  <dcterms:created xsi:type="dcterms:W3CDTF">2025-09-07T04:26:33Z</dcterms:created>
  <dcterms:modified xsi:type="dcterms:W3CDTF">2025-09-07T13:31:14Z</dcterms:modified>
</cp:coreProperties>
</file>