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7"/>
  </p:notesMasterIdLst>
  <p:sldIdLst>
    <p:sldId id="286" r:id="rId2"/>
    <p:sldId id="257" r:id="rId3"/>
    <p:sldId id="258" r:id="rId4"/>
    <p:sldId id="264" r:id="rId5"/>
    <p:sldId id="259" r:id="rId6"/>
  </p:sldIdLst>
  <p:sldSz cx="9144000" cy="6858000" type="screen4x3"/>
  <p:notesSz cx="6858000" cy="9144000"/>
  <p:defaultTextStyle>
    <a:defPPr>
      <a:defRPr lang="ja-JP"/>
    </a:defPPr>
    <a:lvl1pPr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342900" indent="114300"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685800" indent="228600"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028700" indent="342900"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371600" indent="457200" algn="l" defTabSz="685800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070" autoAdjust="0"/>
  </p:normalViewPr>
  <p:slideViewPr>
    <p:cSldViewPr snapToGrid="0">
      <p:cViewPr>
        <p:scale>
          <a:sx n="50" d="100"/>
          <a:sy n="50" d="100"/>
        </p:scale>
        <p:origin x="-1416" y="-8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B0D76-3710-4AFE-B1AF-1887AAB6089E}" type="datetimeFigureOut">
              <a:rPr kumimoji="1" lang="ja-JP" altLang="en-US" smtClean="0"/>
              <a:t>2014/02/25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E2BDD-10AA-4B2C-93E4-0668941A1C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194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224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具体的には、まず、「邪」が体内に侵入する。その後、侵入した「邪」を排除するために、「正気」が体内の「邪」に向かって集合する。そのまま、「邪」の流れを抑え込むために「正気」がそこから移動しなくなり、その部位に「正気」と「邪」が溜ま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熱と痛みは同時に生じるとは限らないし、熱は滞り以外でも生じるので、「熱」＝「痛み」と考えるのはアブナ</a:t>
            </a:r>
            <a:r>
              <a:rPr lang="ja-JP" altLang="en-US" dirty="0" err="1" smtClean="0"/>
              <a:t>い</a:t>
            </a: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163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1E2BDD-10AA-4B2C-93E4-0668941A1C7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0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357158" y="4143381"/>
            <a:ext cx="6358014" cy="71439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タイトル 22"/>
          <p:cNvSpPr>
            <a:spLocks noGrp="1"/>
          </p:cNvSpPr>
          <p:nvPr>
            <p:ph type="ctrTitle"/>
          </p:nvPr>
        </p:nvSpPr>
        <p:spPr>
          <a:xfrm>
            <a:off x="285720" y="2500307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1" name="サブタイトル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5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9" name="日付プレースホルダ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9F928-17BA-4F42-A672-68462B94ACC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4" name="スライド番号プレースホル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A39C1F-A31D-4A70-B58D-6B0D3D25055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F7505-63C1-4CD9-AA94-FD35F4B14E7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A20AD-2489-4BAE-9B6B-6890A020D6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29454" y="274640"/>
            <a:ext cx="1757346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F7505-63C1-4CD9-AA94-FD35F4B14E7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A20AD-2489-4BAE-9B6B-6890A020D6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978" y="365295"/>
            <a:ext cx="7886045" cy="1326177"/>
          </a:xfrm>
        </p:spPr>
        <p:txBody>
          <a:bodyPr lIns="91477" tIns="45738" rIns="91477" bIns="45738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28978" y="6356118"/>
            <a:ext cx="2056884" cy="365294"/>
          </a:xfrm>
        </p:spPr>
        <p:txBody>
          <a:bodyPr lIns="91477" tIns="45738" rIns="91477" bIns="45738"/>
          <a:lstStyle>
            <a:lvl1pPr>
              <a:defRPr/>
            </a:lvl1pPr>
          </a:lstStyle>
          <a:p>
            <a:fld id="{C8A86C3A-B0B5-47E5-8079-8CD4B264DCB3}" type="datetimeFigureOut">
              <a:rPr lang="ja-JP" altLang="en-US"/>
              <a:pPr/>
              <a:t>2014/02/25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028941" y="6356118"/>
            <a:ext cx="3086119" cy="365294"/>
          </a:xfrm>
        </p:spPr>
        <p:txBody>
          <a:bodyPr lIns="91477" tIns="45738" rIns="91477" bIns="45738"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458139" y="6356118"/>
            <a:ext cx="2056884" cy="365294"/>
          </a:xfrm>
        </p:spPr>
        <p:txBody>
          <a:bodyPr lIns="91477" tIns="45738" rIns="91477" bIns="45738"/>
          <a:lstStyle>
            <a:lvl1pPr>
              <a:defRPr/>
            </a:lvl1pPr>
          </a:lstStyle>
          <a:p>
            <a:fld id="{C5040D19-BA0F-44EC-BC02-397467988E8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766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99EDF7-DA18-4036-9E12-F3AEC8823F86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29A56F-77FD-47FA-81DF-F16E0166E911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1928803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D81F5-28CF-401C-ACFA-5462EB15DE77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7053BF-FFE9-4110-B5EA-1BD7615C37E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714348" y="4643446"/>
            <a:ext cx="7786742" cy="71439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フリーフォーム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0F442E-9850-441B-8EF8-1C2AEFAB8F0B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CB008A-9C1D-4F59-A939-54CC51EE324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64BC6C-8A06-43A0-BA06-47431C3AC9F5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36AEC-181E-476B-89D1-2994CA30493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9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7FA5CC-8987-4642-83EA-D1FAD0DAD579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A64CCF-3368-4129-B9E1-08325D40A03E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4D0057-CCA9-489F-BF35-3E11BE83F6DC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67FA3-E5A8-4729-9E13-87595431AE3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7F7505-63C1-4CD9-AA94-FD35F4B14E7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7A20AD-2489-4BAE-9B6B-6890A020D6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9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086128" y="5429265"/>
            <a:ext cx="3057508" cy="6334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0C5331-9F35-487A-BBF0-D132773C3FA9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9A2A3-8335-43B3-8845-0234A8C58C2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フリーフォーム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タイトル プレースホルダ 2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00175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7" name="日付プレースホルダ 16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87F7505-63C1-4CD9-AA94-FD35F4B14E70}" type="datetimeFigureOut">
              <a:rPr lang="ja-JP" altLang="en-US" smtClean="0"/>
              <a:pPr>
                <a:defRPr/>
              </a:pPr>
              <a:t>2014/02/25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A7A20AD-2489-4BAE-9B6B-6890A020D6F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風邪をひいた時の頭痛</a:t>
            </a:r>
            <a:endParaRPr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臨床的によく見る頭痛③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おさらい「邪正相争とは何か？」</a:t>
            </a:r>
            <a:endParaRPr lang="ja-JP" altLang="en-US" dirty="0"/>
          </a:p>
        </p:txBody>
      </p:sp>
      <p:sp>
        <p:nvSpPr>
          <p:cNvPr id="717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体外から侵入してくる「邪」と、「邪」から体を守る「正気」が体のある部位に集い、そのまま滞留している状態を示す</a:t>
            </a:r>
          </a:p>
        </p:txBody>
      </p:sp>
      <p:sp>
        <p:nvSpPr>
          <p:cNvPr id="4" name="右矢印 3"/>
          <p:cNvSpPr/>
          <p:nvPr/>
        </p:nvSpPr>
        <p:spPr>
          <a:xfrm>
            <a:off x="1416053" y="4402667"/>
            <a:ext cx="2060575" cy="179705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「邪」の流れ</a:t>
            </a:r>
          </a:p>
        </p:txBody>
      </p:sp>
      <p:sp>
        <p:nvSpPr>
          <p:cNvPr id="7" name="左矢印 6"/>
          <p:cNvSpPr/>
          <p:nvPr/>
        </p:nvSpPr>
        <p:spPr>
          <a:xfrm>
            <a:off x="5448300" y="4470400"/>
            <a:ext cx="1931988" cy="1661584"/>
          </a:xfrm>
          <a:prstGeom prst="lef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/>
              <a:t>「正気」の流れ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2266950" y="3329519"/>
            <a:ext cx="4544288" cy="3308349"/>
            <a:chOff x="2266950" y="3329519"/>
            <a:chExt cx="4544288" cy="3308349"/>
          </a:xfrm>
        </p:grpSpPr>
        <p:sp>
          <p:nvSpPr>
            <p:cNvPr id="8" name="円/楕円 7"/>
            <p:cNvSpPr/>
            <p:nvPr/>
          </p:nvSpPr>
          <p:spPr>
            <a:xfrm>
              <a:off x="3080589" y="4154497"/>
              <a:ext cx="720000" cy="71966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邪</a:t>
              </a:r>
            </a:p>
          </p:txBody>
        </p:sp>
        <p:sp>
          <p:nvSpPr>
            <p:cNvPr id="9" name="円/楕円 8"/>
            <p:cNvSpPr/>
            <p:nvPr/>
          </p:nvSpPr>
          <p:spPr>
            <a:xfrm>
              <a:off x="3616325" y="5181601"/>
              <a:ext cx="720000" cy="71966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邪</a:t>
              </a:r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3736316" y="3627968"/>
              <a:ext cx="720000" cy="71966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邪</a:t>
              </a:r>
            </a:p>
          </p:txBody>
        </p:sp>
        <p:sp>
          <p:nvSpPr>
            <p:cNvPr id="12" name="円/楕円 11"/>
            <p:cNvSpPr/>
            <p:nvPr/>
          </p:nvSpPr>
          <p:spPr>
            <a:xfrm>
              <a:off x="4765675" y="4322233"/>
              <a:ext cx="720000" cy="71966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正気</a:t>
              </a:r>
            </a:p>
          </p:txBody>
        </p:sp>
        <p:sp>
          <p:nvSpPr>
            <p:cNvPr id="13" name="円/楕円 12"/>
            <p:cNvSpPr/>
            <p:nvPr/>
          </p:nvSpPr>
          <p:spPr>
            <a:xfrm rot="21448837">
              <a:off x="4503651" y="5431639"/>
              <a:ext cx="720000" cy="71966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>
                  <a:solidFill>
                    <a:schemeClr val="bg1"/>
                  </a:solidFill>
                </a:rPr>
                <a:t>正気</a:t>
              </a:r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5407025" y="3384552"/>
              <a:ext cx="720000" cy="71966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正気</a:t>
              </a:r>
              <a:endParaRPr lang="en-US" altLang="ja-JP" dirty="0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3187700" y="5886452"/>
              <a:ext cx="720000" cy="71966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邪</a:t>
              </a: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4564063" y="3329519"/>
              <a:ext cx="720000" cy="7200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正気</a:t>
              </a:r>
              <a:endParaRPr lang="en-US" altLang="ja-JP" dirty="0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5184775" y="5918201"/>
              <a:ext cx="720000" cy="71966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正気</a:t>
              </a:r>
              <a:endParaRPr lang="en-US" altLang="ja-JP" dirty="0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6091238" y="3865033"/>
              <a:ext cx="720000" cy="719667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正気</a:t>
              </a:r>
              <a:endParaRPr lang="en-US" altLang="ja-JP" dirty="0"/>
            </a:p>
          </p:txBody>
        </p:sp>
        <p:sp>
          <p:nvSpPr>
            <p:cNvPr id="19" name="円/楕円 18"/>
            <p:cNvSpPr/>
            <p:nvPr/>
          </p:nvSpPr>
          <p:spPr>
            <a:xfrm>
              <a:off x="2266950" y="3651250"/>
              <a:ext cx="720000" cy="71966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dirty="0"/>
                <a:t>邪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邪正相争で痛みが生じる理由</a:t>
            </a:r>
            <a:endParaRPr lang="ja-JP" altLang="en-US" dirty="0"/>
          </a:p>
        </p:txBody>
      </p:sp>
      <p:sp>
        <p:nvSpPr>
          <p:cNvPr id="8195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邪正相争になると、「邪」と「正気」が体の一部に過剰に集まるため、体内の「正気」が流れにくくなり、流れが滞るため、痛みが生じる（流れの滞りにより熱が生じることもある）</a:t>
            </a:r>
            <a:endParaRPr lang="en-US" altLang="ja-JP" dirty="0" smtClean="0"/>
          </a:p>
        </p:txBody>
      </p:sp>
      <p:sp>
        <p:nvSpPr>
          <p:cNvPr id="8" name="曲折矢印 7"/>
          <p:cNvSpPr/>
          <p:nvPr/>
        </p:nvSpPr>
        <p:spPr>
          <a:xfrm>
            <a:off x="2943225" y="3708401"/>
            <a:ext cx="2755900" cy="1314451"/>
          </a:xfrm>
          <a:prstGeom prst="bentArrow">
            <a:avLst>
              <a:gd name="adj1" fmla="val 27206"/>
              <a:gd name="adj2" fmla="val 29209"/>
              <a:gd name="adj3" fmla="val 25000"/>
              <a:gd name="adj4" fmla="val 43750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爆発 1 9"/>
          <p:cNvSpPr/>
          <p:nvPr/>
        </p:nvSpPr>
        <p:spPr>
          <a:xfrm>
            <a:off x="5654678" y="3503086"/>
            <a:ext cx="2690813" cy="300143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dirty="0">
                <a:solidFill>
                  <a:schemeClr val="bg1"/>
                </a:solidFill>
              </a:rPr>
              <a:t>「痛み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」や「</a:t>
            </a:r>
            <a:r>
              <a:rPr lang="ja-JP" altLang="en-US" sz="2400" b="1" dirty="0">
                <a:solidFill>
                  <a:schemeClr val="bg1"/>
                </a:solidFill>
              </a:rPr>
              <a:t>熱」</a:t>
            </a:r>
          </a:p>
        </p:txBody>
      </p:sp>
      <p:grpSp>
        <p:nvGrpSpPr>
          <p:cNvPr id="15" name="グループ化 14"/>
          <p:cNvGrpSpPr/>
          <p:nvPr/>
        </p:nvGrpSpPr>
        <p:grpSpPr>
          <a:xfrm>
            <a:off x="3846516" y="4679952"/>
            <a:ext cx="3071868" cy="1352549"/>
            <a:chOff x="3846516" y="4679952"/>
            <a:chExt cx="3071868" cy="1352549"/>
          </a:xfrm>
        </p:grpSpPr>
        <p:sp>
          <p:nvSpPr>
            <p:cNvPr id="6" name="左矢印 5"/>
            <p:cNvSpPr/>
            <p:nvPr/>
          </p:nvSpPr>
          <p:spPr>
            <a:xfrm>
              <a:off x="3846516" y="4679952"/>
              <a:ext cx="1717675" cy="1352549"/>
            </a:xfrm>
            <a:prstGeom prst="left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123426" y="5193102"/>
              <a:ext cx="2794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800" dirty="0" smtClean="0"/>
                <a:t>「正気」の流れ</a:t>
              </a: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585788" y="4663020"/>
            <a:ext cx="2844648" cy="1350433"/>
            <a:chOff x="585788" y="4663020"/>
            <a:chExt cx="2844648" cy="1350433"/>
          </a:xfrm>
        </p:grpSpPr>
        <p:sp>
          <p:nvSpPr>
            <p:cNvPr id="5" name="右矢印 4"/>
            <p:cNvSpPr/>
            <p:nvPr/>
          </p:nvSpPr>
          <p:spPr>
            <a:xfrm>
              <a:off x="585788" y="4663020"/>
              <a:ext cx="1670050" cy="1350433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635478" y="5190225"/>
              <a:ext cx="2794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800" dirty="0" smtClean="0"/>
                <a:t>「邪」の流れ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414732" y="4314665"/>
            <a:ext cx="3191773" cy="2086379"/>
            <a:chOff x="1414732" y="4314665"/>
            <a:chExt cx="3191773" cy="2086379"/>
          </a:xfrm>
        </p:grpSpPr>
        <p:sp>
          <p:nvSpPr>
            <p:cNvPr id="7" name="星 7 6"/>
            <p:cNvSpPr/>
            <p:nvPr/>
          </p:nvSpPr>
          <p:spPr>
            <a:xfrm>
              <a:off x="1656273" y="4314665"/>
              <a:ext cx="2717321" cy="2086379"/>
            </a:xfrm>
            <a:prstGeom prst="star7">
              <a:avLst/>
            </a:prstGeom>
            <a:solidFill>
              <a:srgbClr val="FFFF0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414732" y="4917057"/>
              <a:ext cx="319177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dirty="0"/>
                <a:t>邪正相争</a:t>
              </a:r>
              <a:endParaRPr lang="en-US" altLang="ja-JP" sz="2800" dirty="0"/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ja-JP" altLang="en-US" sz="2800" dirty="0"/>
                <a:t>（流れの滞り</a:t>
              </a:r>
              <a:r>
                <a:rPr lang="ja-JP" altLang="en-US" sz="2800" dirty="0" smtClean="0"/>
                <a:t>）</a:t>
              </a:r>
              <a:endParaRPr lang="ja-JP" altLang="en-US" sz="28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つまり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風邪をひいて、頭部で邪正相争が起きているから頭痛になる！？</a:t>
            </a:r>
            <a:endParaRPr kumimoji="1" lang="ja-JP" altLang="en-US" dirty="0"/>
          </a:p>
        </p:txBody>
      </p:sp>
      <p:pic>
        <p:nvPicPr>
          <p:cNvPr id="5" name="図 4" descr="c_hu_stu03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74723" y="1895983"/>
            <a:ext cx="3852154" cy="3852154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33465" y="5975019"/>
            <a:ext cx="8852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4000" dirty="0" smtClean="0"/>
              <a:t>じ</a:t>
            </a:r>
            <a:r>
              <a:rPr kumimoji="1" lang="ja-JP" altLang="en-US" sz="4000" dirty="0" smtClean="0"/>
              <a:t>ゃあなんで、「頭」なの？</a:t>
            </a:r>
            <a:endParaRPr kumimoji="1" lang="ja-JP" altLang="en-US" sz="4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dirty="0" smtClean="0"/>
              <a:t>邪正相争で頭痛となる場合</a:t>
            </a:r>
            <a:endParaRPr lang="ja-JP" altLang="en-US" dirty="0"/>
          </a:p>
        </p:txBody>
      </p:sp>
      <p:sp>
        <p:nvSpPr>
          <p:cNvPr id="1024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『</a:t>
            </a:r>
            <a:r>
              <a:rPr lang="ja-JP" altLang="en-US" dirty="0" smtClean="0"/>
              <a:t>邪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は</a:t>
            </a:r>
            <a:r>
              <a:rPr lang="en-US" altLang="ja-JP" dirty="0" smtClean="0"/>
              <a:t>『</a:t>
            </a:r>
            <a:r>
              <a:rPr lang="ja-JP" altLang="en-US" dirty="0" smtClean="0"/>
              <a:t>気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の出入り口である</a:t>
            </a:r>
            <a:r>
              <a:rPr lang="en-US" altLang="ja-JP" dirty="0" smtClean="0"/>
              <a:t>『</a:t>
            </a:r>
            <a:r>
              <a:rPr lang="ja-JP" altLang="en-US" dirty="0" smtClean="0"/>
              <a:t>経穴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を通って</a:t>
            </a:r>
            <a:r>
              <a:rPr lang="en-US" altLang="ja-JP" dirty="0" smtClean="0"/>
              <a:t>『</a:t>
            </a:r>
            <a:r>
              <a:rPr lang="ja-JP" altLang="en-US" dirty="0" smtClean="0"/>
              <a:t>経絡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から侵入するとも言われている</a:t>
            </a:r>
            <a:endParaRPr lang="en-US" altLang="ja-JP" dirty="0" smtClean="0"/>
          </a:p>
          <a:p>
            <a:r>
              <a:rPr lang="ja-JP" altLang="en-US" dirty="0" smtClean="0"/>
              <a:t>つまり、頭部の経穴から外邪が侵襲した場合に頭痛になる！？</a:t>
            </a:r>
            <a:endParaRPr lang="en-US" altLang="ja-JP" dirty="0" smtClean="0"/>
          </a:p>
        </p:txBody>
      </p:sp>
      <p:pic>
        <p:nvPicPr>
          <p:cNvPr id="4" name="図 3" descr="ibar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7958" y="3832698"/>
            <a:ext cx="3025302" cy="3025302"/>
          </a:xfrm>
          <a:prstGeom prst="rect">
            <a:avLst/>
          </a:prstGeom>
        </p:spPr>
      </p:pic>
      <p:sp>
        <p:nvSpPr>
          <p:cNvPr id="5" name="ストライプ矢印 4"/>
          <p:cNvSpPr/>
          <p:nvPr/>
        </p:nvSpPr>
        <p:spPr>
          <a:xfrm rot="2489786">
            <a:off x="5778231" y="3249038"/>
            <a:ext cx="1245141" cy="972766"/>
          </a:xfrm>
          <a:prstGeom prst="striped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雪藤">
  <a:themeElements>
    <a:clrScheme name="雪藤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雪藤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雪藤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589</TotalTime>
  <Words>353</Words>
  <Application>Microsoft Macintosh PowerPoint</Application>
  <PresentationFormat>画面に合わせる (4:3)</PresentationFormat>
  <Paragraphs>37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雪藤</vt:lpstr>
      <vt:lpstr>風邪をひいた時の頭痛</vt:lpstr>
      <vt:lpstr>おさらい「邪正相争とは何か？」</vt:lpstr>
      <vt:lpstr>邪正相争で痛みが生じる理由</vt:lpstr>
      <vt:lpstr>つまり</vt:lpstr>
      <vt:lpstr>邪正相争で頭痛となる場合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邪正相争による頭痛</dc:title>
  <dc:creator>h25 kadai</dc:creator>
  <cp:lastModifiedBy>下地 徹</cp:lastModifiedBy>
  <cp:revision>66</cp:revision>
  <dcterms:created xsi:type="dcterms:W3CDTF">2013-11-10T16:57:43Z</dcterms:created>
  <dcterms:modified xsi:type="dcterms:W3CDTF">2014-02-25T03:31:06Z</dcterms:modified>
</cp:coreProperties>
</file>