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tags/tag3.xml" ContentType="application/vnd.openxmlformats-officedocument.presentationml.tags+xml"/>
  <Override PartName="/ppt/notesSlides/notesSlide14.xml" ContentType="application/vnd.openxmlformats-officedocument.presentationml.notesSlide+xml"/>
  <Override PartName="/ppt/tags/tag4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7C80"/>
    <a:srgbClr val="FF505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24" autoAdjust="0"/>
    <p:restoredTop sz="78777" autoAdjust="0"/>
  </p:normalViewPr>
  <p:slideViewPr>
    <p:cSldViewPr>
      <p:cViewPr>
        <p:scale>
          <a:sx n="64" d="100"/>
          <a:sy n="64" d="100"/>
        </p:scale>
        <p:origin x="-153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E1C758-562A-4C3A-8288-6642158B18CC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594542F-7AFC-4380-B651-AF4E84DC1D84}">
      <dgm:prSet phldrT="[テキスト]" custT="1"/>
      <dgm:spPr>
        <a:solidFill>
          <a:srgbClr val="00B0F0"/>
        </a:solidFill>
        <a:ln w="3175"/>
      </dgm:spPr>
      <dgm:t>
        <a:bodyPr/>
        <a:lstStyle/>
        <a:p>
          <a:r>
            <a:rPr kumimoji="1" lang="ja-JP" altLang="en-US" sz="1400" b="1" dirty="0" smtClean="0">
              <a:solidFill>
                <a:sysClr val="windowText" lastClr="000000"/>
              </a:solidFill>
            </a:rPr>
            <a:t>木</a:t>
          </a:r>
          <a:endParaRPr kumimoji="1" lang="en-US" altLang="ja-JP" sz="1400" b="1" dirty="0" smtClean="0">
            <a:solidFill>
              <a:sysClr val="windowText" lastClr="000000"/>
            </a:solidFill>
          </a:endParaRPr>
        </a:p>
        <a:p>
          <a:r>
            <a:rPr kumimoji="1" lang="ja-JP" altLang="en-US" sz="1050" b="0" dirty="0" smtClean="0">
              <a:solidFill>
                <a:sysClr val="windowText" lastClr="000000"/>
              </a:solidFill>
            </a:rPr>
            <a:t>きょくちょく</a:t>
          </a:r>
          <a:endParaRPr kumimoji="1" lang="en-US" altLang="ja-JP" sz="1050" b="0" dirty="0" smtClean="0">
            <a:solidFill>
              <a:sysClr val="windowText" lastClr="000000"/>
            </a:solidFill>
          </a:endParaRPr>
        </a:p>
        <a:p>
          <a:r>
            <a:rPr kumimoji="1" lang="ja-JP" altLang="en-US" sz="1600" dirty="0" smtClean="0">
              <a:solidFill>
                <a:sysClr val="windowText" lastClr="000000"/>
              </a:solidFill>
            </a:rPr>
            <a:t>曲直</a:t>
          </a:r>
          <a:endParaRPr kumimoji="1" lang="ja-JP" altLang="en-US" sz="1600" dirty="0">
            <a:solidFill>
              <a:sysClr val="windowText" lastClr="000000"/>
            </a:solidFill>
          </a:endParaRPr>
        </a:p>
      </dgm:t>
    </dgm:pt>
    <dgm:pt modelId="{0A7B9BFD-4B00-4373-9957-E656DDDE308D}" type="parTrans" cxnId="{B69424EA-A8DF-41F0-85A0-A62AB1CA63C9}">
      <dgm:prSet/>
      <dgm:spPr/>
      <dgm:t>
        <a:bodyPr/>
        <a:lstStyle/>
        <a:p>
          <a:endParaRPr kumimoji="1" lang="ja-JP" altLang="en-US"/>
        </a:p>
      </dgm:t>
    </dgm:pt>
    <dgm:pt modelId="{39FD6169-396E-4422-99D8-9C703A9FCB13}" type="sibTrans" cxnId="{B69424EA-A8DF-41F0-85A0-A62AB1CA63C9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kumimoji="1" lang="ja-JP" altLang="en-US"/>
        </a:p>
      </dgm:t>
    </dgm:pt>
    <dgm:pt modelId="{2BCFB74E-6114-4755-A7A1-5727054DA92A}">
      <dgm:prSet phldrT="[テキスト]" custT="1"/>
      <dgm:spPr>
        <a:solidFill>
          <a:srgbClr val="FF7C80"/>
        </a:solidFill>
        <a:ln w="3175"/>
      </dgm:spPr>
      <dgm:t>
        <a:bodyPr/>
        <a:lstStyle/>
        <a:p>
          <a:r>
            <a:rPr kumimoji="1" lang="ja-JP" altLang="en-US" sz="1400" b="1" dirty="0" smtClean="0">
              <a:solidFill>
                <a:sysClr val="windowText" lastClr="000000"/>
              </a:solidFill>
            </a:rPr>
            <a:t>火</a:t>
          </a:r>
          <a:endParaRPr kumimoji="1" lang="en-US" altLang="ja-JP" sz="1400" b="1" dirty="0" smtClean="0">
            <a:solidFill>
              <a:sysClr val="windowText" lastClr="000000"/>
            </a:solidFill>
          </a:endParaRPr>
        </a:p>
        <a:p>
          <a:r>
            <a:rPr kumimoji="1" lang="ja-JP" altLang="en-US" sz="1050" b="0" dirty="0" smtClean="0">
              <a:solidFill>
                <a:sysClr val="windowText" lastClr="000000"/>
              </a:solidFill>
            </a:rPr>
            <a:t>えんじょう</a:t>
          </a:r>
        </a:p>
        <a:p>
          <a:r>
            <a:rPr kumimoji="1" lang="ja-JP" altLang="en-US" sz="1600" dirty="0" smtClean="0">
              <a:solidFill>
                <a:sysClr val="windowText" lastClr="000000"/>
              </a:solidFill>
            </a:rPr>
            <a:t>炎上</a:t>
          </a:r>
          <a:endParaRPr kumimoji="1" lang="ja-JP" altLang="en-US" sz="1400" dirty="0">
            <a:solidFill>
              <a:sysClr val="windowText" lastClr="000000"/>
            </a:solidFill>
          </a:endParaRPr>
        </a:p>
      </dgm:t>
    </dgm:pt>
    <dgm:pt modelId="{FF27F3FD-AF91-4390-9ED8-E570976B8820}" type="parTrans" cxnId="{F1FE2C72-68BB-4BFC-BAD3-732973BBF67E}">
      <dgm:prSet/>
      <dgm:spPr/>
      <dgm:t>
        <a:bodyPr/>
        <a:lstStyle/>
        <a:p>
          <a:endParaRPr kumimoji="1" lang="ja-JP" altLang="en-US"/>
        </a:p>
      </dgm:t>
    </dgm:pt>
    <dgm:pt modelId="{57873D0A-BE6C-4BA7-9C1C-0355FAD9BBC2}" type="sibTrans" cxnId="{F1FE2C72-68BB-4BFC-BAD3-732973BBF67E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kumimoji="1" lang="ja-JP" altLang="en-US"/>
        </a:p>
      </dgm:t>
    </dgm:pt>
    <dgm:pt modelId="{07C47ABA-442F-4231-94FB-66821E27AF0A}">
      <dgm:prSet phldrT="[テキスト]" custT="1"/>
      <dgm:spPr>
        <a:solidFill>
          <a:srgbClr val="FFFF99"/>
        </a:solidFill>
        <a:ln w="3175"/>
      </dgm:spPr>
      <dgm:t>
        <a:bodyPr/>
        <a:lstStyle/>
        <a:p>
          <a:r>
            <a:rPr kumimoji="1" lang="ja-JP" altLang="en-US" sz="1400" b="1" dirty="0" smtClean="0">
              <a:solidFill>
                <a:sysClr val="windowText" lastClr="000000"/>
              </a:solidFill>
            </a:rPr>
            <a:t>土</a:t>
          </a:r>
          <a:endParaRPr kumimoji="1" lang="en-US" altLang="ja-JP" sz="1400" b="1" dirty="0" smtClean="0">
            <a:solidFill>
              <a:sysClr val="windowText" lastClr="000000"/>
            </a:solidFill>
          </a:endParaRPr>
        </a:p>
        <a:p>
          <a:r>
            <a:rPr kumimoji="1" lang="ja-JP" altLang="en-US" sz="1050" b="0" dirty="0" smtClean="0">
              <a:solidFill>
                <a:sysClr val="windowText" lastClr="000000"/>
              </a:solidFill>
            </a:rPr>
            <a:t>かしょく</a:t>
          </a:r>
          <a:endParaRPr kumimoji="1" lang="en-US" altLang="ja-JP" sz="1050" b="0" dirty="0" smtClean="0">
            <a:solidFill>
              <a:sysClr val="windowText" lastClr="000000"/>
            </a:solidFill>
          </a:endParaRPr>
        </a:p>
        <a:p>
          <a:r>
            <a:rPr kumimoji="1" lang="ja-JP" altLang="en-US" sz="1600" dirty="0" smtClean="0">
              <a:solidFill>
                <a:sysClr val="windowText" lastClr="000000"/>
              </a:solidFill>
            </a:rPr>
            <a:t>稼穡</a:t>
          </a:r>
          <a:endParaRPr kumimoji="1" lang="ja-JP" altLang="en-US" sz="1600" dirty="0">
            <a:solidFill>
              <a:sysClr val="windowText" lastClr="000000"/>
            </a:solidFill>
          </a:endParaRPr>
        </a:p>
      </dgm:t>
    </dgm:pt>
    <dgm:pt modelId="{ECC4FC94-EF7B-4378-BA7F-84527B5FDD32}" type="parTrans" cxnId="{E7D5EB3C-73DA-41CA-A689-0DCDD3193CF5}">
      <dgm:prSet/>
      <dgm:spPr/>
      <dgm:t>
        <a:bodyPr/>
        <a:lstStyle/>
        <a:p>
          <a:endParaRPr kumimoji="1" lang="ja-JP" altLang="en-US"/>
        </a:p>
      </dgm:t>
    </dgm:pt>
    <dgm:pt modelId="{E93FD2C1-815B-4CC8-8D29-FB03573B63B0}" type="sibTrans" cxnId="{E7D5EB3C-73DA-41CA-A689-0DCDD3193CF5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kumimoji="1" lang="ja-JP" altLang="en-US"/>
        </a:p>
      </dgm:t>
    </dgm:pt>
    <dgm:pt modelId="{D28630EF-5107-4EF8-9B2F-8523FB66B009}">
      <dgm:prSet phldrT="[テキスト]" custT="1"/>
      <dgm:spPr>
        <a:solidFill>
          <a:schemeClr val="tx1"/>
        </a:solidFill>
        <a:ln w="3175"/>
      </dgm:spPr>
      <dgm:t>
        <a:bodyPr/>
        <a:lstStyle/>
        <a:p>
          <a:r>
            <a:rPr kumimoji="1" lang="ja-JP" altLang="en-US" sz="1400" b="1" dirty="0" smtClean="0">
              <a:solidFill>
                <a:schemeClr val="bg1"/>
              </a:solidFill>
            </a:rPr>
            <a:t>水</a:t>
          </a:r>
          <a:endParaRPr kumimoji="1" lang="en-US" altLang="ja-JP" sz="1400" b="1" dirty="0" smtClean="0">
            <a:solidFill>
              <a:schemeClr val="bg1"/>
            </a:solidFill>
          </a:endParaRPr>
        </a:p>
        <a:p>
          <a:r>
            <a:rPr kumimoji="1" lang="ja-JP" altLang="en-US" sz="1050" b="0" dirty="0" smtClean="0">
              <a:solidFill>
                <a:schemeClr val="bg1"/>
              </a:solidFill>
            </a:rPr>
            <a:t>じゅんげ</a:t>
          </a:r>
        </a:p>
        <a:p>
          <a:r>
            <a:rPr kumimoji="1" lang="ja-JP" altLang="en-US" sz="1600" dirty="0" smtClean="0">
              <a:solidFill>
                <a:schemeClr val="bg1"/>
              </a:solidFill>
            </a:rPr>
            <a:t>潤下</a:t>
          </a:r>
          <a:endParaRPr kumimoji="1" lang="ja-JP" altLang="en-US" sz="1600" dirty="0">
            <a:solidFill>
              <a:schemeClr val="bg1"/>
            </a:solidFill>
          </a:endParaRPr>
        </a:p>
      </dgm:t>
    </dgm:pt>
    <dgm:pt modelId="{BC69D3B3-E8F6-4A14-BF32-BFEA0194A1A5}" type="parTrans" cxnId="{A152E98C-BB66-448A-8903-1C5D7FB4147A}">
      <dgm:prSet/>
      <dgm:spPr/>
      <dgm:t>
        <a:bodyPr/>
        <a:lstStyle/>
        <a:p>
          <a:endParaRPr kumimoji="1" lang="ja-JP" altLang="en-US"/>
        </a:p>
      </dgm:t>
    </dgm:pt>
    <dgm:pt modelId="{CE179458-DAD5-462F-A85D-F9B78CED8CC0}" type="sibTrans" cxnId="{A152E98C-BB66-448A-8903-1C5D7FB4147A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kumimoji="1" lang="ja-JP" altLang="en-US"/>
        </a:p>
      </dgm:t>
    </dgm:pt>
    <dgm:pt modelId="{190F38C5-6F61-412C-A6E9-3D7BD8A06906}">
      <dgm:prSet phldrT="[テキスト]" custT="1"/>
      <dgm:spPr>
        <a:solidFill>
          <a:schemeClr val="bg1"/>
        </a:solidFill>
        <a:ln w="3175"/>
      </dgm:spPr>
      <dgm:t>
        <a:bodyPr/>
        <a:lstStyle/>
        <a:p>
          <a:r>
            <a:rPr kumimoji="1" lang="ja-JP" altLang="en-US" sz="1400" b="1" dirty="0" smtClean="0">
              <a:solidFill>
                <a:sysClr val="windowText" lastClr="000000"/>
              </a:solidFill>
            </a:rPr>
            <a:t>金</a:t>
          </a:r>
          <a:endParaRPr kumimoji="1" lang="en-US" altLang="ja-JP" sz="1400" b="1" dirty="0" smtClean="0">
            <a:solidFill>
              <a:sysClr val="windowText" lastClr="000000"/>
            </a:solidFill>
          </a:endParaRPr>
        </a:p>
        <a:p>
          <a:r>
            <a:rPr kumimoji="1" lang="ja-JP" altLang="en-US" sz="1050" b="0" i="0" dirty="0" err="1" smtClean="0">
              <a:solidFill>
                <a:sysClr val="windowText" lastClr="000000"/>
              </a:solidFill>
            </a:rPr>
            <a:t>じゅう</a:t>
          </a:r>
          <a:r>
            <a:rPr kumimoji="1" lang="ja-JP" altLang="en-US" sz="1050" b="0" i="0" dirty="0" smtClean="0">
              <a:solidFill>
                <a:sysClr val="windowText" lastClr="000000"/>
              </a:solidFill>
            </a:rPr>
            <a:t>かく</a:t>
          </a:r>
        </a:p>
        <a:p>
          <a:r>
            <a:rPr kumimoji="1" lang="ja-JP" altLang="en-US" sz="1600" dirty="0" smtClean="0">
              <a:solidFill>
                <a:sysClr val="windowText" lastClr="000000"/>
              </a:solidFill>
            </a:rPr>
            <a:t>従革</a:t>
          </a:r>
          <a:endParaRPr kumimoji="1" lang="ja-JP" altLang="en-US" sz="1600" dirty="0">
            <a:solidFill>
              <a:sysClr val="windowText" lastClr="000000"/>
            </a:solidFill>
          </a:endParaRPr>
        </a:p>
      </dgm:t>
    </dgm:pt>
    <dgm:pt modelId="{6B878DD4-50DE-4303-A45F-EBC46B08E191}" type="parTrans" cxnId="{B4ED60B0-8725-4F0E-8151-EC1AC318B507}">
      <dgm:prSet/>
      <dgm:spPr/>
      <dgm:t>
        <a:bodyPr/>
        <a:lstStyle/>
        <a:p>
          <a:endParaRPr kumimoji="1" lang="ja-JP" altLang="en-US"/>
        </a:p>
      </dgm:t>
    </dgm:pt>
    <dgm:pt modelId="{7114EF23-3E65-4AEB-904B-7B1A7C1C5549}" type="sibTrans" cxnId="{B4ED60B0-8725-4F0E-8151-EC1AC318B507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kumimoji="1" lang="ja-JP" altLang="en-US"/>
        </a:p>
      </dgm:t>
    </dgm:pt>
    <dgm:pt modelId="{FA68C73B-A2E2-4280-9A51-71EB3E5A6573}" type="pres">
      <dgm:prSet presAssocID="{F2E1C758-562A-4C3A-8288-6642158B18C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44DA712E-7F9C-46F5-A17F-B9D2C55EB4FC}" type="pres">
      <dgm:prSet presAssocID="{F594542F-7AFC-4380-B651-AF4E84DC1D8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FF84F2A-430C-45DF-80F4-A7AD349D8F11}" type="pres">
      <dgm:prSet presAssocID="{F594542F-7AFC-4380-B651-AF4E84DC1D84}" presName="spNode" presStyleCnt="0"/>
      <dgm:spPr/>
    </dgm:pt>
    <dgm:pt modelId="{A6D9677F-ED38-4693-A9FE-3077D5E4054F}" type="pres">
      <dgm:prSet presAssocID="{39FD6169-396E-4422-99D8-9C703A9FCB13}" presName="sibTrans" presStyleLbl="sibTrans1D1" presStyleIdx="0" presStyleCnt="5"/>
      <dgm:spPr/>
      <dgm:t>
        <a:bodyPr/>
        <a:lstStyle/>
        <a:p>
          <a:endParaRPr kumimoji="1" lang="ja-JP" altLang="en-US"/>
        </a:p>
      </dgm:t>
    </dgm:pt>
    <dgm:pt modelId="{478435EA-CA78-402D-BD78-01B5C31B1DB8}" type="pres">
      <dgm:prSet presAssocID="{2BCFB74E-6114-4755-A7A1-5727054DA92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2672CCA-61D3-4BA2-ACF4-4623C6AE2691}" type="pres">
      <dgm:prSet presAssocID="{2BCFB74E-6114-4755-A7A1-5727054DA92A}" presName="spNode" presStyleCnt="0"/>
      <dgm:spPr/>
    </dgm:pt>
    <dgm:pt modelId="{0FAA985E-DDB8-4825-9894-999917215D32}" type="pres">
      <dgm:prSet presAssocID="{57873D0A-BE6C-4BA7-9C1C-0355FAD9BBC2}" presName="sibTrans" presStyleLbl="sibTrans1D1" presStyleIdx="1" presStyleCnt="5"/>
      <dgm:spPr/>
      <dgm:t>
        <a:bodyPr/>
        <a:lstStyle/>
        <a:p>
          <a:endParaRPr kumimoji="1" lang="ja-JP" altLang="en-US"/>
        </a:p>
      </dgm:t>
    </dgm:pt>
    <dgm:pt modelId="{A088D5D5-7725-4683-A1DE-7047D9E19B8A}" type="pres">
      <dgm:prSet presAssocID="{07C47ABA-442F-4231-94FB-66821E27AF0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5CD9CAD-5950-4EB4-A9E8-C06066BA8CE7}" type="pres">
      <dgm:prSet presAssocID="{07C47ABA-442F-4231-94FB-66821E27AF0A}" presName="spNode" presStyleCnt="0"/>
      <dgm:spPr/>
    </dgm:pt>
    <dgm:pt modelId="{3C43E488-1C0C-4535-BF18-2DD2E21B0825}" type="pres">
      <dgm:prSet presAssocID="{E93FD2C1-815B-4CC8-8D29-FB03573B63B0}" presName="sibTrans" presStyleLbl="sibTrans1D1" presStyleIdx="2" presStyleCnt="5"/>
      <dgm:spPr/>
      <dgm:t>
        <a:bodyPr/>
        <a:lstStyle/>
        <a:p>
          <a:endParaRPr kumimoji="1" lang="ja-JP" altLang="en-US"/>
        </a:p>
      </dgm:t>
    </dgm:pt>
    <dgm:pt modelId="{9179D45B-D8C9-441F-B3E4-929ABFB0D880}" type="pres">
      <dgm:prSet presAssocID="{190F38C5-6F61-412C-A6E9-3D7BD8A0690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8342C4F-C592-40E9-B937-49ED14206ACB}" type="pres">
      <dgm:prSet presAssocID="{190F38C5-6F61-412C-A6E9-3D7BD8A06906}" presName="spNode" presStyleCnt="0"/>
      <dgm:spPr/>
    </dgm:pt>
    <dgm:pt modelId="{950E4255-90D5-42E4-B876-3940C88BB013}" type="pres">
      <dgm:prSet presAssocID="{7114EF23-3E65-4AEB-904B-7B1A7C1C5549}" presName="sibTrans" presStyleLbl="sibTrans1D1" presStyleIdx="3" presStyleCnt="5"/>
      <dgm:spPr/>
      <dgm:t>
        <a:bodyPr/>
        <a:lstStyle/>
        <a:p>
          <a:endParaRPr kumimoji="1" lang="ja-JP" altLang="en-US"/>
        </a:p>
      </dgm:t>
    </dgm:pt>
    <dgm:pt modelId="{BB6C1EF2-06F6-4179-938C-FDA8C4E5637D}" type="pres">
      <dgm:prSet presAssocID="{D28630EF-5107-4EF8-9B2F-8523FB66B00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72AEE10-038E-4CDF-BD23-A17109550D3F}" type="pres">
      <dgm:prSet presAssocID="{D28630EF-5107-4EF8-9B2F-8523FB66B009}" presName="spNode" presStyleCnt="0"/>
      <dgm:spPr/>
    </dgm:pt>
    <dgm:pt modelId="{1135EC12-055B-4EA6-8284-6E809F3898C8}" type="pres">
      <dgm:prSet presAssocID="{CE179458-DAD5-462F-A85D-F9B78CED8CC0}" presName="sibTrans" presStyleLbl="sibTrans1D1" presStyleIdx="4" presStyleCnt="5"/>
      <dgm:spPr/>
      <dgm:t>
        <a:bodyPr/>
        <a:lstStyle/>
        <a:p>
          <a:endParaRPr kumimoji="1" lang="ja-JP" altLang="en-US"/>
        </a:p>
      </dgm:t>
    </dgm:pt>
  </dgm:ptLst>
  <dgm:cxnLst>
    <dgm:cxn modelId="{F44ACF76-C66F-47C4-9FA3-96202CC41034}" type="presOf" srcId="{2BCFB74E-6114-4755-A7A1-5727054DA92A}" destId="{478435EA-CA78-402D-BD78-01B5C31B1DB8}" srcOrd="0" destOrd="0" presId="urn:microsoft.com/office/officeart/2005/8/layout/cycle5"/>
    <dgm:cxn modelId="{2A23DCF5-DB4C-4426-B6AD-64F365C23878}" type="presOf" srcId="{07C47ABA-442F-4231-94FB-66821E27AF0A}" destId="{A088D5D5-7725-4683-A1DE-7047D9E19B8A}" srcOrd="0" destOrd="0" presId="urn:microsoft.com/office/officeart/2005/8/layout/cycle5"/>
    <dgm:cxn modelId="{77D6EA1F-724C-447D-9861-C98F32217D78}" type="presOf" srcId="{7114EF23-3E65-4AEB-904B-7B1A7C1C5549}" destId="{950E4255-90D5-42E4-B876-3940C88BB013}" srcOrd="0" destOrd="0" presId="urn:microsoft.com/office/officeart/2005/8/layout/cycle5"/>
    <dgm:cxn modelId="{B69424EA-A8DF-41F0-85A0-A62AB1CA63C9}" srcId="{F2E1C758-562A-4C3A-8288-6642158B18CC}" destId="{F594542F-7AFC-4380-B651-AF4E84DC1D84}" srcOrd="0" destOrd="0" parTransId="{0A7B9BFD-4B00-4373-9957-E656DDDE308D}" sibTransId="{39FD6169-396E-4422-99D8-9C703A9FCB13}"/>
    <dgm:cxn modelId="{39739DA6-01AD-4B2A-900F-C376953EEEFD}" type="presOf" srcId="{E93FD2C1-815B-4CC8-8D29-FB03573B63B0}" destId="{3C43E488-1C0C-4535-BF18-2DD2E21B0825}" srcOrd="0" destOrd="0" presId="urn:microsoft.com/office/officeart/2005/8/layout/cycle5"/>
    <dgm:cxn modelId="{B4ED60B0-8725-4F0E-8151-EC1AC318B507}" srcId="{F2E1C758-562A-4C3A-8288-6642158B18CC}" destId="{190F38C5-6F61-412C-A6E9-3D7BD8A06906}" srcOrd="3" destOrd="0" parTransId="{6B878DD4-50DE-4303-A45F-EBC46B08E191}" sibTransId="{7114EF23-3E65-4AEB-904B-7B1A7C1C5549}"/>
    <dgm:cxn modelId="{11D80958-6ADF-4A1D-843A-A6C628296781}" type="presOf" srcId="{F2E1C758-562A-4C3A-8288-6642158B18CC}" destId="{FA68C73B-A2E2-4280-9A51-71EB3E5A6573}" srcOrd="0" destOrd="0" presId="urn:microsoft.com/office/officeart/2005/8/layout/cycle5"/>
    <dgm:cxn modelId="{E7D5EB3C-73DA-41CA-A689-0DCDD3193CF5}" srcId="{F2E1C758-562A-4C3A-8288-6642158B18CC}" destId="{07C47ABA-442F-4231-94FB-66821E27AF0A}" srcOrd="2" destOrd="0" parTransId="{ECC4FC94-EF7B-4378-BA7F-84527B5FDD32}" sibTransId="{E93FD2C1-815B-4CC8-8D29-FB03573B63B0}"/>
    <dgm:cxn modelId="{59FFFAE6-DC26-47E4-B9B2-7BBEA9E9713D}" type="presOf" srcId="{57873D0A-BE6C-4BA7-9C1C-0355FAD9BBC2}" destId="{0FAA985E-DDB8-4825-9894-999917215D32}" srcOrd="0" destOrd="0" presId="urn:microsoft.com/office/officeart/2005/8/layout/cycle5"/>
    <dgm:cxn modelId="{EE8B6B2A-F2E7-4F50-91FC-CF3F21094A0A}" type="presOf" srcId="{190F38C5-6F61-412C-A6E9-3D7BD8A06906}" destId="{9179D45B-D8C9-441F-B3E4-929ABFB0D880}" srcOrd="0" destOrd="0" presId="urn:microsoft.com/office/officeart/2005/8/layout/cycle5"/>
    <dgm:cxn modelId="{E2D56FB2-AE53-4F2B-9707-67B0F6E01480}" type="presOf" srcId="{CE179458-DAD5-462F-A85D-F9B78CED8CC0}" destId="{1135EC12-055B-4EA6-8284-6E809F3898C8}" srcOrd="0" destOrd="0" presId="urn:microsoft.com/office/officeart/2005/8/layout/cycle5"/>
    <dgm:cxn modelId="{F992A1C7-3D5D-4D98-B674-B60D78E57731}" type="presOf" srcId="{39FD6169-396E-4422-99D8-9C703A9FCB13}" destId="{A6D9677F-ED38-4693-A9FE-3077D5E4054F}" srcOrd="0" destOrd="0" presId="urn:microsoft.com/office/officeart/2005/8/layout/cycle5"/>
    <dgm:cxn modelId="{09855945-676D-4339-89B8-6C9E9E4C90A5}" type="presOf" srcId="{F594542F-7AFC-4380-B651-AF4E84DC1D84}" destId="{44DA712E-7F9C-46F5-A17F-B9D2C55EB4FC}" srcOrd="0" destOrd="0" presId="urn:microsoft.com/office/officeart/2005/8/layout/cycle5"/>
    <dgm:cxn modelId="{CF82DC5B-487B-4D8D-858B-83A042AE4430}" type="presOf" srcId="{D28630EF-5107-4EF8-9B2F-8523FB66B009}" destId="{BB6C1EF2-06F6-4179-938C-FDA8C4E5637D}" srcOrd="0" destOrd="0" presId="urn:microsoft.com/office/officeart/2005/8/layout/cycle5"/>
    <dgm:cxn modelId="{A152E98C-BB66-448A-8903-1C5D7FB4147A}" srcId="{F2E1C758-562A-4C3A-8288-6642158B18CC}" destId="{D28630EF-5107-4EF8-9B2F-8523FB66B009}" srcOrd="4" destOrd="0" parTransId="{BC69D3B3-E8F6-4A14-BF32-BFEA0194A1A5}" sibTransId="{CE179458-DAD5-462F-A85D-F9B78CED8CC0}"/>
    <dgm:cxn modelId="{F1FE2C72-68BB-4BFC-BAD3-732973BBF67E}" srcId="{F2E1C758-562A-4C3A-8288-6642158B18CC}" destId="{2BCFB74E-6114-4755-A7A1-5727054DA92A}" srcOrd="1" destOrd="0" parTransId="{FF27F3FD-AF91-4390-9ED8-E570976B8820}" sibTransId="{57873D0A-BE6C-4BA7-9C1C-0355FAD9BBC2}"/>
    <dgm:cxn modelId="{C11BA90E-6C2D-4D08-A506-6EF348CE1C65}" type="presParOf" srcId="{FA68C73B-A2E2-4280-9A51-71EB3E5A6573}" destId="{44DA712E-7F9C-46F5-A17F-B9D2C55EB4FC}" srcOrd="0" destOrd="0" presId="urn:microsoft.com/office/officeart/2005/8/layout/cycle5"/>
    <dgm:cxn modelId="{F1A10EB7-04B8-49CB-87B1-B2A9A871D595}" type="presParOf" srcId="{FA68C73B-A2E2-4280-9A51-71EB3E5A6573}" destId="{DFF84F2A-430C-45DF-80F4-A7AD349D8F11}" srcOrd="1" destOrd="0" presId="urn:microsoft.com/office/officeart/2005/8/layout/cycle5"/>
    <dgm:cxn modelId="{2063FAE3-5F1B-4D0F-B268-720C75004BF9}" type="presParOf" srcId="{FA68C73B-A2E2-4280-9A51-71EB3E5A6573}" destId="{A6D9677F-ED38-4693-A9FE-3077D5E4054F}" srcOrd="2" destOrd="0" presId="urn:microsoft.com/office/officeart/2005/8/layout/cycle5"/>
    <dgm:cxn modelId="{17D9C78F-9E6F-4C91-8D6E-5F0C077A9F08}" type="presParOf" srcId="{FA68C73B-A2E2-4280-9A51-71EB3E5A6573}" destId="{478435EA-CA78-402D-BD78-01B5C31B1DB8}" srcOrd="3" destOrd="0" presId="urn:microsoft.com/office/officeart/2005/8/layout/cycle5"/>
    <dgm:cxn modelId="{36A6B81D-BAE9-45C7-8F22-9E1290BFB3F4}" type="presParOf" srcId="{FA68C73B-A2E2-4280-9A51-71EB3E5A6573}" destId="{92672CCA-61D3-4BA2-ACF4-4623C6AE2691}" srcOrd="4" destOrd="0" presId="urn:microsoft.com/office/officeart/2005/8/layout/cycle5"/>
    <dgm:cxn modelId="{F798AADF-F0E8-489E-B55A-0104F0DB4E79}" type="presParOf" srcId="{FA68C73B-A2E2-4280-9A51-71EB3E5A6573}" destId="{0FAA985E-DDB8-4825-9894-999917215D32}" srcOrd="5" destOrd="0" presId="urn:microsoft.com/office/officeart/2005/8/layout/cycle5"/>
    <dgm:cxn modelId="{6EAB2012-8E15-423F-BF6D-24DF90AC60FE}" type="presParOf" srcId="{FA68C73B-A2E2-4280-9A51-71EB3E5A6573}" destId="{A088D5D5-7725-4683-A1DE-7047D9E19B8A}" srcOrd="6" destOrd="0" presId="urn:microsoft.com/office/officeart/2005/8/layout/cycle5"/>
    <dgm:cxn modelId="{51E55A61-C682-426F-9C94-1AD0000D2682}" type="presParOf" srcId="{FA68C73B-A2E2-4280-9A51-71EB3E5A6573}" destId="{F5CD9CAD-5950-4EB4-A9E8-C06066BA8CE7}" srcOrd="7" destOrd="0" presId="urn:microsoft.com/office/officeart/2005/8/layout/cycle5"/>
    <dgm:cxn modelId="{DF2B9157-8F0E-408E-8D2A-9697F2FB4869}" type="presParOf" srcId="{FA68C73B-A2E2-4280-9A51-71EB3E5A6573}" destId="{3C43E488-1C0C-4535-BF18-2DD2E21B0825}" srcOrd="8" destOrd="0" presId="urn:microsoft.com/office/officeart/2005/8/layout/cycle5"/>
    <dgm:cxn modelId="{954EE47A-7F84-4969-BB1B-536C9519C77F}" type="presParOf" srcId="{FA68C73B-A2E2-4280-9A51-71EB3E5A6573}" destId="{9179D45B-D8C9-441F-B3E4-929ABFB0D880}" srcOrd="9" destOrd="0" presId="urn:microsoft.com/office/officeart/2005/8/layout/cycle5"/>
    <dgm:cxn modelId="{F03C8B92-8E37-4CE4-8D02-30F7717498D4}" type="presParOf" srcId="{FA68C73B-A2E2-4280-9A51-71EB3E5A6573}" destId="{48342C4F-C592-40E9-B937-49ED14206ACB}" srcOrd="10" destOrd="0" presId="urn:microsoft.com/office/officeart/2005/8/layout/cycle5"/>
    <dgm:cxn modelId="{4C148C23-C051-48A0-B137-4FB8E4664660}" type="presParOf" srcId="{FA68C73B-A2E2-4280-9A51-71EB3E5A6573}" destId="{950E4255-90D5-42E4-B876-3940C88BB013}" srcOrd="11" destOrd="0" presId="urn:microsoft.com/office/officeart/2005/8/layout/cycle5"/>
    <dgm:cxn modelId="{9DF53784-3511-47B1-B050-C41779C5FDA5}" type="presParOf" srcId="{FA68C73B-A2E2-4280-9A51-71EB3E5A6573}" destId="{BB6C1EF2-06F6-4179-938C-FDA8C4E5637D}" srcOrd="12" destOrd="0" presId="urn:microsoft.com/office/officeart/2005/8/layout/cycle5"/>
    <dgm:cxn modelId="{EB407FCB-CF97-4133-BD3C-0BD16A03F95E}" type="presParOf" srcId="{FA68C73B-A2E2-4280-9A51-71EB3E5A6573}" destId="{A72AEE10-038E-4CDF-BD23-A17109550D3F}" srcOrd="13" destOrd="0" presId="urn:microsoft.com/office/officeart/2005/8/layout/cycle5"/>
    <dgm:cxn modelId="{A6459998-77F1-49E4-B93B-3020C78EEE4E}" type="presParOf" srcId="{FA68C73B-A2E2-4280-9A51-71EB3E5A6573}" destId="{1135EC12-055B-4EA6-8284-6E809F3898C8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2F490D-F071-4978-8713-C5D41C3B880C}" type="doc">
      <dgm:prSet loTypeId="urn:microsoft.com/office/officeart/2005/8/layout/cycle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kumimoji="1" lang="ja-JP" altLang="en-US"/>
        </a:p>
      </dgm:t>
    </dgm:pt>
    <dgm:pt modelId="{F07EF2FE-9704-443C-820C-C1B500CFDB39}">
      <dgm:prSet phldrT="[テキスト]"/>
      <dgm:spPr>
        <a:solidFill>
          <a:srgbClr val="00B0F0"/>
        </a:solidFill>
      </dgm:spPr>
      <dgm:t>
        <a:bodyPr/>
        <a:lstStyle/>
        <a:p>
          <a:r>
            <a:rPr kumimoji="1" lang="ja-JP" altLang="en-US" dirty="0"/>
            <a:t>木</a:t>
          </a:r>
        </a:p>
      </dgm:t>
    </dgm:pt>
    <dgm:pt modelId="{2AE5C39D-EFDE-42F0-B937-309A92B4CFDB}" type="parTrans" cxnId="{E91AA58F-B997-4E76-94D4-3E5260869E15}">
      <dgm:prSet/>
      <dgm:spPr/>
      <dgm:t>
        <a:bodyPr/>
        <a:lstStyle/>
        <a:p>
          <a:endParaRPr kumimoji="1" lang="ja-JP" altLang="en-US"/>
        </a:p>
      </dgm:t>
    </dgm:pt>
    <dgm:pt modelId="{30111F26-7F9E-4155-BE6A-EC27C982C17D}" type="sibTrans" cxnId="{E91AA58F-B997-4E76-94D4-3E5260869E15}">
      <dgm:prSet/>
      <dgm:spPr>
        <a:ln w="38100"/>
      </dgm:spPr>
      <dgm:t>
        <a:bodyPr/>
        <a:lstStyle/>
        <a:p>
          <a:endParaRPr kumimoji="1" lang="ja-JP" altLang="en-US"/>
        </a:p>
      </dgm:t>
    </dgm:pt>
    <dgm:pt modelId="{280CC6A6-44C0-47DC-B9E9-6E724C5A8D67}">
      <dgm:prSet phldrT="[テキスト]"/>
      <dgm:spPr>
        <a:solidFill>
          <a:srgbClr val="FFFF99"/>
        </a:solidFill>
      </dgm:spPr>
      <dgm:t>
        <a:bodyPr/>
        <a:lstStyle/>
        <a:p>
          <a:r>
            <a:rPr kumimoji="1" lang="ja-JP" altLang="en-US" dirty="0"/>
            <a:t>土</a:t>
          </a:r>
        </a:p>
      </dgm:t>
    </dgm:pt>
    <dgm:pt modelId="{95D64B64-79FF-4672-AFB1-F90CCF97D5A0}" type="parTrans" cxnId="{E8F9B32E-588C-40DD-BC0F-C044EBF9100F}">
      <dgm:prSet/>
      <dgm:spPr/>
      <dgm:t>
        <a:bodyPr/>
        <a:lstStyle/>
        <a:p>
          <a:endParaRPr kumimoji="1" lang="ja-JP" altLang="en-US"/>
        </a:p>
      </dgm:t>
    </dgm:pt>
    <dgm:pt modelId="{58F399C8-3926-48AB-B528-C8B4FC40AF70}" type="sibTrans" cxnId="{E8F9B32E-588C-40DD-BC0F-C044EBF9100F}">
      <dgm:prSet/>
      <dgm:spPr>
        <a:ln w="38100">
          <a:solidFill>
            <a:schemeClr val="tx1"/>
          </a:solidFill>
        </a:ln>
      </dgm:spPr>
      <dgm:t>
        <a:bodyPr/>
        <a:lstStyle/>
        <a:p>
          <a:endParaRPr kumimoji="1" lang="ja-JP" altLang="en-US"/>
        </a:p>
      </dgm:t>
    </dgm:pt>
    <dgm:pt modelId="{F4B3A3CD-1CBD-48BD-812B-16A3D46792CF}">
      <dgm:prSet phldrT="[テキスト]"/>
      <dgm:spPr>
        <a:solidFill>
          <a:schemeClr val="bg1"/>
        </a:solidFill>
      </dgm:spPr>
      <dgm:t>
        <a:bodyPr/>
        <a:lstStyle/>
        <a:p>
          <a:r>
            <a:rPr kumimoji="1" lang="ja-JP" altLang="en-US"/>
            <a:t>金</a:t>
          </a:r>
        </a:p>
      </dgm:t>
    </dgm:pt>
    <dgm:pt modelId="{56F2A807-56AB-43E4-8CDD-7BE01E16EABA}" type="parTrans" cxnId="{0D4E2D47-675B-4E52-9110-37CF03668AFE}">
      <dgm:prSet/>
      <dgm:spPr/>
      <dgm:t>
        <a:bodyPr/>
        <a:lstStyle/>
        <a:p>
          <a:endParaRPr kumimoji="1" lang="ja-JP" altLang="en-US"/>
        </a:p>
      </dgm:t>
    </dgm:pt>
    <dgm:pt modelId="{7E593F90-BDB8-4BBA-BF67-77A85DCCD7C0}" type="sibTrans" cxnId="{0D4E2D47-675B-4E52-9110-37CF03668AFE}">
      <dgm:prSet/>
      <dgm:spPr>
        <a:ln w="38100"/>
      </dgm:spPr>
      <dgm:t>
        <a:bodyPr/>
        <a:lstStyle/>
        <a:p>
          <a:endParaRPr kumimoji="1" lang="ja-JP" altLang="en-US"/>
        </a:p>
      </dgm:t>
    </dgm:pt>
    <dgm:pt modelId="{D4371F87-DCCB-417A-8EDE-2672951210BD}">
      <dgm:prSet phldrT="[テキスト]"/>
      <dgm:spPr>
        <a:solidFill>
          <a:schemeClr val="tx1"/>
        </a:solidFill>
      </dgm:spPr>
      <dgm:t>
        <a:bodyPr/>
        <a:lstStyle/>
        <a:p>
          <a:r>
            <a:rPr kumimoji="1" lang="ja-JP" altLang="en-US">
              <a:solidFill>
                <a:schemeClr val="bg1"/>
              </a:solidFill>
            </a:rPr>
            <a:t>水</a:t>
          </a:r>
        </a:p>
      </dgm:t>
    </dgm:pt>
    <dgm:pt modelId="{ABBE7BE3-17FF-4C07-B33E-EE5897EB93DA}" type="parTrans" cxnId="{AAEC105B-5310-47F2-8F44-A6BCB287E108}">
      <dgm:prSet/>
      <dgm:spPr/>
      <dgm:t>
        <a:bodyPr/>
        <a:lstStyle/>
        <a:p>
          <a:endParaRPr kumimoji="1" lang="ja-JP" altLang="en-US"/>
        </a:p>
      </dgm:t>
    </dgm:pt>
    <dgm:pt modelId="{B882CD50-DCA4-4874-BEE3-99DA192E0138}" type="sibTrans" cxnId="{AAEC105B-5310-47F2-8F44-A6BCB287E108}">
      <dgm:prSet/>
      <dgm:spPr>
        <a:ln w="38100"/>
      </dgm:spPr>
      <dgm:t>
        <a:bodyPr/>
        <a:lstStyle/>
        <a:p>
          <a:endParaRPr kumimoji="1" lang="ja-JP" altLang="en-US"/>
        </a:p>
      </dgm:t>
    </dgm:pt>
    <dgm:pt modelId="{98D7D242-FD95-4620-9AF8-EAB74CD5FC85}">
      <dgm:prSet phldrT="[テキスト]"/>
      <dgm:spPr>
        <a:solidFill>
          <a:srgbClr val="FF5050"/>
        </a:solidFill>
      </dgm:spPr>
      <dgm:t>
        <a:bodyPr/>
        <a:lstStyle/>
        <a:p>
          <a:r>
            <a:rPr kumimoji="1" lang="ja-JP" altLang="en-US"/>
            <a:t>火</a:t>
          </a:r>
        </a:p>
      </dgm:t>
    </dgm:pt>
    <dgm:pt modelId="{63664447-5F91-4F9F-A370-EA959E19AC04}" type="sibTrans" cxnId="{38B192E9-3233-46A4-A648-9029454B2A8A}">
      <dgm:prSet/>
      <dgm:spPr>
        <a:ln w="38100"/>
      </dgm:spPr>
      <dgm:t>
        <a:bodyPr/>
        <a:lstStyle/>
        <a:p>
          <a:endParaRPr kumimoji="1" lang="ja-JP" altLang="en-US"/>
        </a:p>
      </dgm:t>
    </dgm:pt>
    <dgm:pt modelId="{B813A8F3-2A0B-48A4-9DDD-288FC42FFAE3}" type="parTrans" cxnId="{38B192E9-3233-46A4-A648-9029454B2A8A}">
      <dgm:prSet/>
      <dgm:spPr/>
      <dgm:t>
        <a:bodyPr/>
        <a:lstStyle/>
        <a:p>
          <a:endParaRPr kumimoji="1" lang="ja-JP" altLang="en-US"/>
        </a:p>
      </dgm:t>
    </dgm:pt>
    <dgm:pt modelId="{84BFD8FF-59BD-4CBD-9618-A01D2BECE0E9}" type="pres">
      <dgm:prSet presAssocID="{A82F490D-F071-4978-8713-C5D41C3B880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F3883D4-2732-4AF2-B35D-DC9747630F45}" type="pres">
      <dgm:prSet presAssocID="{F07EF2FE-9704-443C-820C-C1B500CFDB39}" presName="node" presStyleLbl="node1" presStyleIdx="0" presStyleCnt="5" custScaleX="80070" custScaleY="8007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C7F20BC-309F-4893-BF4D-1C505AE6A1DD}" type="pres">
      <dgm:prSet presAssocID="{F07EF2FE-9704-443C-820C-C1B500CFDB39}" presName="spNode" presStyleCnt="0"/>
      <dgm:spPr/>
    </dgm:pt>
    <dgm:pt modelId="{E3F80BA2-ADBF-499D-9B93-9DF819EA7969}" type="pres">
      <dgm:prSet presAssocID="{30111F26-7F9E-4155-BE6A-EC27C982C17D}" presName="sibTrans" presStyleLbl="sibTrans1D1" presStyleIdx="0" presStyleCnt="5"/>
      <dgm:spPr/>
      <dgm:t>
        <a:bodyPr/>
        <a:lstStyle/>
        <a:p>
          <a:endParaRPr kumimoji="1" lang="ja-JP" altLang="en-US"/>
        </a:p>
      </dgm:t>
    </dgm:pt>
    <dgm:pt modelId="{6A4EE9CC-6F0A-48E5-BE57-9C212C9A5C1D}" type="pres">
      <dgm:prSet presAssocID="{98D7D242-FD95-4620-9AF8-EAB74CD5FC85}" presName="node" presStyleLbl="node1" presStyleIdx="1" presStyleCnt="5" custScaleX="80070" custScaleY="8007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A66CB30-ACE1-43F5-8E07-52F1D00BA7B7}" type="pres">
      <dgm:prSet presAssocID="{98D7D242-FD95-4620-9AF8-EAB74CD5FC85}" presName="spNode" presStyleCnt="0"/>
      <dgm:spPr/>
    </dgm:pt>
    <dgm:pt modelId="{FF9DA848-3546-4C4B-857B-EB8CB3AFD6E7}" type="pres">
      <dgm:prSet presAssocID="{63664447-5F91-4F9F-A370-EA959E19AC04}" presName="sibTrans" presStyleLbl="sibTrans1D1" presStyleIdx="1" presStyleCnt="5"/>
      <dgm:spPr/>
      <dgm:t>
        <a:bodyPr/>
        <a:lstStyle/>
        <a:p>
          <a:endParaRPr kumimoji="1" lang="ja-JP" altLang="en-US"/>
        </a:p>
      </dgm:t>
    </dgm:pt>
    <dgm:pt modelId="{C465BC69-CC15-460A-8CFE-6E4B2BB29322}" type="pres">
      <dgm:prSet presAssocID="{280CC6A6-44C0-47DC-B9E9-6E724C5A8D67}" presName="node" presStyleLbl="node1" presStyleIdx="2" presStyleCnt="5" custScaleX="80070" custScaleY="8007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5B88A93-5023-4A70-B5D7-ED371E5A67BF}" type="pres">
      <dgm:prSet presAssocID="{280CC6A6-44C0-47DC-B9E9-6E724C5A8D67}" presName="spNode" presStyleCnt="0"/>
      <dgm:spPr/>
    </dgm:pt>
    <dgm:pt modelId="{835756C3-F361-45B3-AE2C-2645D9A4E56D}" type="pres">
      <dgm:prSet presAssocID="{58F399C8-3926-48AB-B528-C8B4FC40AF70}" presName="sibTrans" presStyleLbl="sibTrans1D1" presStyleIdx="2" presStyleCnt="5"/>
      <dgm:spPr/>
      <dgm:t>
        <a:bodyPr/>
        <a:lstStyle/>
        <a:p>
          <a:endParaRPr kumimoji="1" lang="ja-JP" altLang="en-US"/>
        </a:p>
      </dgm:t>
    </dgm:pt>
    <dgm:pt modelId="{417D599A-890E-4F75-ADF2-2F4587CB2A23}" type="pres">
      <dgm:prSet presAssocID="{F4B3A3CD-1CBD-48BD-812B-16A3D46792CF}" presName="node" presStyleLbl="node1" presStyleIdx="3" presStyleCnt="5" custScaleX="80070" custScaleY="8007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519A68A-644A-422E-B5DB-90FEE8D4DEDA}" type="pres">
      <dgm:prSet presAssocID="{F4B3A3CD-1CBD-48BD-812B-16A3D46792CF}" presName="spNode" presStyleCnt="0"/>
      <dgm:spPr/>
    </dgm:pt>
    <dgm:pt modelId="{1823C834-87DF-456B-8165-442779407174}" type="pres">
      <dgm:prSet presAssocID="{7E593F90-BDB8-4BBA-BF67-77A85DCCD7C0}" presName="sibTrans" presStyleLbl="sibTrans1D1" presStyleIdx="3" presStyleCnt="5"/>
      <dgm:spPr/>
      <dgm:t>
        <a:bodyPr/>
        <a:lstStyle/>
        <a:p>
          <a:endParaRPr kumimoji="1" lang="ja-JP" altLang="en-US"/>
        </a:p>
      </dgm:t>
    </dgm:pt>
    <dgm:pt modelId="{E47AEE7F-666F-4FB3-85F4-655221378CB6}" type="pres">
      <dgm:prSet presAssocID="{D4371F87-DCCB-417A-8EDE-2672951210BD}" presName="node" presStyleLbl="node1" presStyleIdx="4" presStyleCnt="5" custScaleX="80070" custScaleY="8007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AE46E88-E5C1-4BC7-8D67-A17626D81848}" type="pres">
      <dgm:prSet presAssocID="{D4371F87-DCCB-417A-8EDE-2672951210BD}" presName="spNode" presStyleCnt="0"/>
      <dgm:spPr/>
    </dgm:pt>
    <dgm:pt modelId="{2FD1983B-4029-4C80-AED2-385D8A087A59}" type="pres">
      <dgm:prSet presAssocID="{B882CD50-DCA4-4874-BEE3-99DA192E0138}" presName="sibTrans" presStyleLbl="sibTrans1D1" presStyleIdx="4" presStyleCnt="5"/>
      <dgm:spPr/>
      <dgm:t>
        <a:bodyPr/>
        <a:lstStyle/>
        <a:p>
          <a:endParaRPr kumimoji="1" lang="ja-JP" altLang="en-US"/>
        </a:p>
      </dgm:t>
    </dgm:pt>
  </dgm:ptLst>
  <dgm:cxnLst>
    <dgm:cxn modelId="{E37AD0C4-E823-453C-946E-EBDE3C2D3E28}" type="presOf" srcId="{30111F26-7F9E-4155-BE6A-EC27C982C17D}" destId="{E3F80BA2-ADBF-499D-9B93-9DF819EA7969}" srcOrd="0" destOrd="0" presId="urn:microsoft.com/office/officeart/2005/8/layout/cycle5"/>
    <dgm:cxn modelId="{A6116B43-5047-452D-A56C-471234F89CC7}" type="presOf" srcId="{A82F490D-F071-4978-8713-C5D41C3B880C}" destId="{84BFD8FF-59BD-4CBD-9618-A01D2BECE0E9}" srcOrd="0" destOrd="0" presId="urn:microsoft.com/office/officeart/2005/8/layout/cycle5"/>
    <dgm:cxn modelId="{9E407A11-09E2-42FE-B202-BA8B59D0DEE6}" type="presOf" srcId="{58F399C8-3926-48AB-B528-C8B4FC40AF70}" destId="{835756C3-F361-45B3-AE2C-2645D9A4E56D}" srcOrd="0" destOrd="0" presId="urn:microsoft.com/office/officeart/2005/8/layout/cycle5"/>
    <dgm:cxn modelId="{582F7B85-55BF-4CAC-812B-AB6615D32AA3}" type="presOf" srcId="{280CC6A6-44C0-47DC-B9E9-6E724C5A8D67}" destId="{C465BC69-CC15-460A-8CFE-6E4B2BB29322}" srcOrd="0" destOrd="0" presId="urn:microsoft.com/office/officeart/2005/8/layout/cycle5"/>
    <dgm:cxn modelId="{0D4E2D47-675B-4E52-9110-37CF03668AFE}" srcId="{A82F490D-F071-4978-8713-C5D41C3B880C}" destId="{F4B3A3CD-1CBD-48BD-812B-16A3D46792CF}" srcOrd="3" destOrd="0" parTransId="{56F2A807-56AB-43E4-8CDD-7BE01E16EABA}" sibTransId="{7E593F90-BDB8-4BBA-BF67-77A85DCCD7C0}"/>
    <dgm:cxn modelId="{2BD7E68D-490E-462B-880E-71122C667349}" type="presOf" srcId="{F07EF2FE-9704-443C-820C-C1B500CFDB39}" destId="{1F3883D4-2732-4AF2-B35D-DC9747630F45}" srcOrd="0" destOrd="0" presId="urn:microsoft.com/office/officeart/2005/8/layout/cycle5"/>
    <dgm:cxn modelId="{65F96175-9850-497D-B041-078B6999858C}" type="presOf" srcId="{B882CD50-DCA4-4874-BEE3-99DA192E0138}" destId="{2FD1983B-4029-4C80-AED2-385D8A087A59}" srcOrd="0" destOrd="0" presId="urn:microsoft.com/office/officeart/2005/8/layout/cycle5"/>
    <dgm:cxn modelId="{FACC3D57-E0F2-493C-B847-46A2BCB38EC0}" type="presOf" srcId="{F4B3A3CD-1CBD-48BD-812B-16A3D46792CF}" destId="{417D599A-890E-4F75-ADF2-2F4587CB2A23}" srcOrd="0" destOrd="0" presId="urn:microsoft.com/office/officeart/2005/8/layout/cycle5"/>
    <dgm:cxn modelId="{38B192E9-3233-46A4-A648-9029454B2A8A}" srcId="{A82F490D-F071-4978-8713-C5D41C3B880C}" destId="{98D7D242-FD95-4620-9AF8-EAB74CD5FC85}" srcOrd="1" destOrd="0" parTransId="{B813A8F3-2A0B-48A4-9DDD-288FC42FFAE3}" sibTransId="{63664447-5F91-4F9F-A370-EA959E19AC04}"/>
    <dgm:cxn modelId="{EBEF0E23-B664-4317-A3C7-91FF2238D9A1}" type="presOf" srcId="{D4371F87-DCCB-417A-8EDE-2672951210BD}" destId="{E47AEE7F-666F-4FB3-85F4-655221378CB6}" srcOrd="0" destOrd="0" presId="urn:microsoft.com/office/officeart/2005/8/layout/cycle5"/>
    <dgm:cxn modelId="{4F80324D-1839-4ADA-A2CD-14514E19396E}" type="presOf" srcId="{7E593F90-BDB8-4BBA-BF67-77A85DCCD7C0}" destId="{1823C834-87DF-456B-8165-442779407174}" srcOrd="0" destOrd="0" presId="urn:microsoft.com/office/officeart/2005/8/layout/cycle5"/>
    <dgm:cxn modelId="{76D06EE8-EAFC-4A78-9BC4-239427C0B78B}" type="presOf" srcId="{63664447-5F91-4F9F-A370-EA959E19AC04}" destId="{FF9DA848-3546-4C4B-857B-EB8CB3AFD6E7}" srcOrd="0" destOrd="0" presId="urn:microsoft.com/office/officeart/2005/8/layout/cycle5"/>
    <dgm:cxn modelId="{AAEC105B-5310-47F2-8F44-A6BCB287E108}" srcId="{A82F490D-F071-4978-8713-C5D41C3B880C}" destId="{D4371F87-DCCB-417A-8EDE-2672951210BD}" srcOrd="4" destOrd="0" parTransId="{ABBE7BE3-17FF-4C07-B33E-EE5897EB93DA}" sibTransId="{B882CD50-DCA4-4874-BEE3-99DA192E0138}"/>
    <dgm:cxn modelId="{E91AA58F-B997-4E76-94D4-3E5260869E15}" srcId="{A82F490D-F071-4978-8713-C5D41C3B880C}" destId="{F07EF2FE-9704-443C-820C-C1B500CFDB39}" srcOrd="0" destOrd="0" parTransId="{2AE5C39D-EFDE-42F0-B937-309A92B4CFDB}" sibTransId="{30111F26-7F9E-4155-BE6A-EC27C982C17D}"/>
    <dgm:cxn modelId="{E8F9B32E-588C-40DD-BC0F-C044EBF9100F}" srcId="{A82F490D-F071-4978-8713-C5D41C3B880C}" destId="{280CC6A6-44C0-47DC-B9E9-6E724C5A8D67}" srcOrd="2" destOrd="0" parTransId="{95D64B64-79FF-4672-AFB1-F90CCF97D5A0}" sibTransId="{58F399C8-3926-48AB-B528-C8B4FC40AF70}"/>
    <dgm:cxn modelId="{7D1CEC68-15C2-4D06-AD2D-E765ED8A97D2}" type="presOf" srcId="{98D7D242-FD95-4620-9AF8-EAB74CD5FC85}" destId="{6A4EE9CC-6F0A-48E5-BE57-9C212C9A5C1D}" srcOrd="0" destOrd="0" presId="urn:microsoft.com/office/officeart/2005/8/layout/cycle5"/>
    <dgm:cxn modelId="{E75DEDC1-7C1A-43E9-980C-9F37066385B7}" type="presParOf" srcId="{84BFD8FF-59BD-4CBD-9618-A01D2BECE0E9}" destId="{1F3883D4-2732-4AF2-B35D-DC9747630F45}" srcOrd="0" destOrd="0" presId="urn:microsoft.com/office/officeart/2005/8/layout/cycle5"/>
    <dgm:cxn modelId="{895C608E-F2BA-4590-85E8-7D05B8A232FE}" type="presParOf" srcId="{84BFD8FF-59BD-4CBD-9618-A01D2BECE0E9}" destId="{DC7F20BC-309F-4893-BF4D-1C505AE6A1DD}" srcOrd="1" destOrd="0" presId="urn:microsoft.com/office/officeart/2005/8/layout/cycle5"/>
    <dgm:cxn modelId="{A604D17F-B5B1-4B0D-B791-D4F4C1C7FC2F}" type="presParOf" srcId="{84BFD8FF-59BD-4CBD-9618-A01D2BECE0E9}" destId="{E3F80BA2-ADBF-499D-9B93-9DF819EA7969}" srcOrd="2" destOrd="0" presId="urn:microsoft.com/office/officeart/2005/8/layout/cycle5"/>
    <dgm:cxn modelId="{662811FF-FFC7-4F47-A26E-953C9D3DA5D7}" type="presParOf" srcId="{84BFD8FF-59BD-4CBD-9618-A01D2BECE0E9}" destId="{6A4EE9CC-6F0A-48E5-BE57-9C212C9A5C1D}" srcOrd="3" destOrd="0" presId="urn:microsoft.com/office/officeart/2005/8/layout/cycle5"/>
    <dgm:cxn modelId="{639E07DE-D77E-4429-B784-E43B3C696F10}" type="presParOf" srcId="{84BFD8FF-59BD-4CBD-9618-A01D2BECE0E9}" destId="{EA66CB30-ACE1-43F5-8E07-52F1D00BA7B7}" srcOrd="4" destOrd="0" presId="urn:microsoft.com/office/officeart/2005/8/layout/cycle5"/>
    <dgm:cxn modelId="{31E912A9-CEA2-4C13-B0D3-E520E575F4BE}" type="presParOf" srcId="{84BFD8FF-59BD-4CBD-9618-A01D2BECE0E9}" destId="{FF9DA848-3546-4C4B-857B-EB8CB3AFD6E7}" srcOrd="5" destOrd="0" presId="urn:microsoft.com/office/officeart/2005/8/layout/cycle5"/>
    <dgm:cxn modelId="{A2AA5A72-D198-4F17-99A7-1C5BC4C3C2F7}" type="presParOf" srcId="{84BFD8FF-59BD-4CBD-9618-A01D2BECE0E9}" destId="{C465BC69-CC15-460A-8CFE-6E4B2BB29322}" srcOrd="6" destOrd="0" presId="urn:microsoft.com/office/officeart/2005/8/layout/cycle5"/>
    <dgm:cxn modelId="{12A7F160-282F-4D98-98FC-C3AF24A33E9E}" type="presParOf" srcId="{84BFD8FF-59BD-4CBD-9618-A01D2BECE0E9}" destId="{F5B88A93-5023-4A70-B5D7-ED371E5A67BF}" srcOrd="7" destOrd="0" presId="urn:microsoft.com/office/officeart/2005/8/layout/cycle5"/>
    <dgm:cxn modelId="{97DAB2A0-D8D1-4803-8F50-9A108A45AE9D}" type="presParOf" srcId="{84BFD8FF-59BD-4CBD-9618-A01D2BECE0E9}" destId="{835756C3-F361-45B3-AE2C-2645D9A4E56D}" srcOrd="8" destOrd="0" presId="urn:microsoft.com/office/officeart/2005/8/layout/cycle5"/>
    <dgm:cxn modelId="{8168DE2B-37E3-4472-A89E-C17A568ACEFE}" type="presParOf" srcId="{84BFD8FF-59BD-4CBD-9618-A01D2BECE0E9}" destId="{417D599A-890E-4F75-ADF2-2F4587CB2A23}" srcOrd="9" destOrd="0" presId="urn:microsoft.com/office/officeart/2005/8/layout/cycle5"/>
    <dgm:cxn modelId="{8D2A0E56-62D7-40CA-B646-C7D750192B6F}" type="presParOf" srcId="{84BFD8FF-59BD-4CBD-9618-A01D2BECE0E9}" destId="{3519A68A-644A-422E-B5DB-90FEE8D4DEDA}" srcOrd="10" destOrd="0" presId="urn:microsoft.com/office/officeart/2005/8/layout/cycle5"/>
    <dgm:cxn modelId="{1E433804-1B5C-4F67-8FDE-30B6A7A3D17B}" type="presParOf" srcId="{84BFD8FF-59BD-4CBD-9618-A01D2BECE0E9}" destId="{1823C834-87DF-456B-8165-442779407174}" srcOrd="11" destOrd="0" presId="urn:microsoft.com/office/officeart/2005/8/layout/cycle5"/>
    <dgm:cxn modelId="{74E32A12-9A29-4097-9856-B8178954DE81}" type="presParOf" srcId="{84BFD8FF-59BD-4CBD-9618-A01D2BECE0E9}" destId="{E47AEE7F-666F-4FB3-85F4-655221378CB6}" srcOrd="12" destOrd="0" presId="urn:microsoft.com/office/officeart/2005/8/layout/cycle5"/>
    <dgm:cxn modelId="{A0B80951-6D8B-42F3-BFAF-8B830E7B9630}" type="presParOf" srcId="{84BFD8FF-59BD-4CBD-9618-A01D2BECE0E9}" destId="{AAE46E88-E5C1-4BC7-8D67-A17626D81848}" srcOrd="13" destOrd="0" presId="urn:microsoft.com/office/officeart/2005/8/layout/cycle5"/>
    <dgm:cxn modelId="{3E6C0566-778B-4270-B24F-24F320994FA1}" type="presParOf" srcId="{84BFD8FF-59BD-4CBD-9618-A01D2BECE0E9}" destId="{2FD1983B-4029-4C80-AED2-385D8A087A59}" srcOrd="14" destOrd="0" presId="urn:microsoft.com/office/officeart/2005/8/layout/cycle5"/>
  </dgm:cxnLst>
  <dgm:bg/>
  <dgm:whole>
    <a:ln w="38100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2F490D-F071-4978-8713-C5D41C3B880C}" type="doc">
      <dgm:prSet loTypeId="urn:microsoft.com/office/officeart/2005/8/layout/cycle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kumimoji="1" lang="ja-JP" altLang="en-US"/>
        </a:p>
      </dgm:t>
    </dgm:pt>
    <dgm:pt modelId="{F07EF2FE-9704-443C-820C-C1B500CFDB39}">
      <dgm:prSet phldrT="[テキスト]" custT="1"/>
      <dgm:spPr>
        <a:solidFill>
          <a:srgbClr val="00B0F0"/>
        </a:solidFill>
      </dgm:spPr>
      <dgm:t>
        <a:bodyPr/>
        <a:lstStyle/>
        <a:p>
          <a:r>
            <a:rPr kumimoji="1" lang="ja-JP" altLang="en-US" sz="1800" dirty="0" smtClean="0"/>
            <a:t>木</a:t>
          </a:r>
          <a:endParaRPr kumimoji="1" lang="en-US" altLang="ja-JP" sz="1800" dirty="0" smtClean="0"/>
        </a:p>
        <a:p>
          <a:r>
            <a:rPr kumimoji="1" lang="ja-JP" alt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肝</a:t>
          </a:r>
          <a:endParaRPr kumimoji="1" lang="ja-JP" alt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AE5C39D-EFDE-42F0-B937-309A92B4CFDB}" type="parTrans" cxnId="{E91AA58F-B997-4E76-94D4-3E5260869E15}">
      <dgm:prSet/>
      <dgm:spPr/>
      <dgm:t>
        <a:bodyPr/>
        <a:lstStyle/>
        <a:p>
          <a:endParaRPr kumimoji="1" lang="ja-JP" altLang="en-US"/>
        </a:p>
      </dgm:t>
    </dgm:pt>
    <dgm:pt modelId="{30111F26-7F9E-4155-BE6A-EC27C982C17D}" type="sibTrans" cxnId="{E91AA58F-B997-4E76-94D4-3E5260869E15}">
      <dgm:prSet/>
      <dgm:spPr>
        <a:ln w="38100"/>
      </dgm:spPr>
      <dgm:t>
        <a:bodyPr/>
        <a:lstStyle/>
        <a:p>
          <a:endParaRPr kumimoji="1" lang="ja-JP" altLang="en-US"/>
        </a:p>
      </dgm:t>
    </dgm:pt>
    <dgm:pt modelId="{280CC6A6-44C0-47DC-B9E9-6E724C5A8D67}">
      <dgm:prSet phldrT="[テキスト]" custT="1"/>
      <dgm:spPr>
        <a:solidFill>
          <a:srgbClr val="FFFF99"/>
        </a:solidFill>
      </dgm:spPr>
      <dgm:t>
        <a:bodyPr/>
        <a:lstStyle/>
        <a:p>
          <a:r>
            <a:rPr kumimoji="1" lang="ja-JP" altLang="en-US" sz="1800" dirty="0" smtClean="0"/>
            <a:t>土</a:t>
          </a:r>
          <a:endParaRPr kumimoji="1" lang="en-US" altLang="ja-JP" sz="1800" dirty="0" smtClean="0"/>
        </a:p>
        <a:p>
          <a:r>
            <a:rPr kumimoji="1" lang="ja-JP" alt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脾</a:t>
          </a:r>
          <a:endParaRPr kumimoji="1" lang="ja-JP" alt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D64B64-79FF-4672-AFB1-F90CCF97D5A0}" type="parTrans" cxnId="{E8F9B32E-588C-40DD-BC0F-C044EBF9100F}">
      <dgm:prSet/>
      <dgm:spPr/>
      <dgm:t>
        <a:bodyPr/>
        <a:lstStyle/>
        <a:p>
          <a:endParaRPr kumimoji="1" lang="ja-JP" altLang="en-US"/>
        </a:p>
      </dgm:t>
    </dgm:pt>
    <dgm:pt modelId="{58F399C8-3926-48AB-B528-C8B4FC40AF70}" type="sibTrans" cxnId="{E8F9B32E-588C-40DD-BC0F-C044EBF9100F}">
      <dgm:prSet/>
      <dgm:spPr>
        <a:ln w="38100">
          <a:solidFill>
            <a:schemeClr val="tx1"/>
          </a:solidFill>
        </a:ln>
      </dgm:spPr>
      <dgm:t>
        <a:bodyPr/>
        <a:lstStyle/>
        <a:p>
          <a:endParaRPr kumimoji="1" lang="ja-JP" altLang="en-US"/>
        </a:p>
      </dgm:t>
    </dgm:pt>
    <dgm:pt modelId="{F4B3A3CD-1CBD-48BD-812B-16A3D46792CF}">
      <dgm:prSet phldrT="[テキスト]" custT="1"/>
      <dgm:spPr>
        <a:solidFill>
          <a:schemeClr val="bg1"/>
        </a:solidFill>
      </dgm:spPr>
      <dgm:t>
        <a:bodyPr/>
        <a:lstStyle/>
        <a:p>
          <a:r>
            <a:rPr kumimoji="1" lang="ja-JP" altLang="en-US" sz="1800" dirty="0" smtClean="0">
              <a:solidFill>
                <a:schemeClr val="tx1"/>
              </a:solidFill>
            </a:rPr>
            <a:t>金</a:t>
          </a:r>
          <a:endParaRPr kumimoji="1" lang="en-US" altLang="ja-JP" sz="1800" dirty="0" smtClean="0">
            <a:solidFill>
              <a:schemeClr val="tx1"/>
            </a:solidFill>
          </a:endParaRPr>
        </a:p>
        <a:p>
          <a:r>
            <a:rPr kumimoji="1" lang="ja-JP" altLang="en-U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肺</a:t>
          </a:r>
          <a:endParaRPr kumimoji="1" lang="ja-JP" altLang="en-US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6F2A807-56AB-43E4-8CDD-7BE01E16EABA}" type="parTrans" cxnId="{0D4E2D47-675B-4E52-9110-37CF03668AFE}">
      <dgm:prSet/>
      <dgm:spPr/>
      <dgm:t>
        <a:bodyPr/>
        <a:lstStyle/>
        <a:p>
          <a:endParaRPr kumimoji="1" lang="ja-JP" altLang="en-US"/>
        </a:p>
      </dgm:t>
    </dgm:pt>
    <dgm:pt modelId="{7E593F90-BDB8-4BBA-BF67-77A85DCCD7C0}" type="sibTrans" cxnId="{0D4E2D47-675B-4E52-9110-37CF03668AFE}">
      <dgm:prSet/>
      <dgm:spPr>
        <a:ln w="38100"/>
      </dgm:spPr>
      <dgm:t>
        <a:bodyPr/>
        <a:lstStyle/>
        <a:p>
          <a:endParaRPr kumimoji="1" lang="ja-JP" altLang="en-US"/>
        </a:p>
      </dgm:t>
    </dgm:pt>
    <dgm:pt modelId="{D4371F87-DCCB-417A-8EDE-2672951210BD}">
      <dgm:prSet phldrT="[テキスト]" custT="1"/>
      <dgm:spPr>
        <a:solidFill>
          <a:schemeClr val="tx1"/>
        </a:solidFill>
      </dgm:spPr>
      <dgm:t>
        <a:bodyPr/>
        <a:lstStyle/>
        <a:p>
          <a:r>
            <a:rPr kumimoji="1" lang="ja-JP" altLang="en-US" sz="1800" dirty="0" smtClean="0">
              <a:solidFill>
                <a:schemeClr val="bg1"/>
              </a:solidFill>
            </a:rPr>
            <a:t>水</a:t>
          </a:r>
          <a:endParaRPr kumimoji="1" lang="en-US" altLang="ja-JP" sz="1800" dirty="0" smtClean="0">
            <a:solidFill>
              <a:schemeClr val="bg1"/>
            </a:solidFill>
          </a:endParaRPr>
        </a:p>
        <a:p>
          <a:r>
            <a:rPr kumimoji="1" lang="ja-JP" alt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腎</a:t>
          </a:r>
          <a:endParaRPr kumimoji="1" lang="ja-JP" altLang="en-US" sz="1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BE7BE3-17FF-4C07-B33E-EE5897EB93DA}" type="parTrans" cxnId="{AAEC105B-5310-47F2-8F44-A6BCB287E108}">
      <dgm:prSet/>
      <dgm:spPr/>
      <dgm:t>
        <a:bodyPr/>
        <a:lstStyle/>
        <a:p>
          <a:endParaRPr kumimoji="1" lang="ja-JP" altLang="en-US"/>
        </a:p>
      </dgm:t>
    </dgm:pt>
    <dgm:pt modelId="{B882CD50-DCA4-4874-BEE3-99DA192E0138}" type="sibTrans" cxnId="{AAEC105B-5310-47F2-8F44-A6BCB287E108}">
      <dgm:prSet/>
      <dgm:spPr>
        <a:ln w="38100"/>
      </dgm:spPr>
      <dgm:t>
        <a:bodyPr/>
        <a:lstStyle/>
        <a:p>
          <a:endParaRPr kumimoji="1" lang="ja-JP" altLang="en-US"/>
        </a:p>
      </dgm:t>
    </dgm:pt>
    <dgm:pt modelId="{98D7D242-FD95-4620-9AF8-EAB74CD5FC85}">
      <dgm:prSet phldrT="[テキスト]" custT="1"/>
      <dgm:spPr>
        <a:solidFill>
          <a:srgbClr val="FF5050"/>
        </a:solidFill>
      </dgm:spPr>
      <dgm:t>
        <a:bodyPr/>
        <a:lstStyle/>
        <a:p>
          <a:r>
            <a:rPr kumimoji="1" lang="ja-JP" altLang="en-US" sz="1800" dirty="0" smtClean="0"/>
            <a:t>火</a:t>
          </a:r>
          <a:endParaRPr kumimoji="1" lang="en-US" altLang="ja-JP" sz="1800" dirty="0" smtClean="0"/>
        </a:p>
        <a:p>
          <a:r>
            <a:rPr kumimoji="1" lang="ja-JP" alt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心</a:t>
          </a:r>
          <a:endParaRPr kumimoji="1" lang="ja-JP" alt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664447-5F91-4F9F-A370-EA959E19AC04}" type="sibTrans" cxnId="{38B192E9-3233-46A4-A648-9029454B2A8A}">
      <dgm:prSet/>
      <dgm:spPr>
        <a:ln w="38100"/>
      </dgm:spPr>
      <dgm:t>
        <a:bodyPr/>
        <a:lstStyle/>
        <a:p>
          <a:endParaRPr kumimoji="1" lang="ja-JP" altLang="en-US"/>
        </a:p>
      </dgm:t>
    </dgm:pt>
    <dgm:pt modelId="{B813A8F3-2A0B-48A4-9DDD-288FC42FFAE3}" type="parTrans" cxnId="{38B192E9-3233-46A4-A648-9029454B2A8A}">
      <dgm:prSet/>
      <dgm:spPr/>
      <dgm:t>
        <a:bodyPr/>
        <a:lstStyle/>
        <a:p>
          <a:endParaRPr kumimoji="1" lang="ja-JP" altLang="en-US"/>
        </a:p>
      </dgm:t>
    </dgm:pt>
    <dgm:pt modelId="{84BFD8FF-59BD-4CBD-9618-A01D2BECE0E9}" type="pres">
      <dgm:prSet presAssocID="{A82F490D-F071-4978-8713-C5D41C3B880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F3883D4-2732-4AF2-B35D-DC9747630F45}" type="pres">
      <dgm:prSet presAssocID="{F07EF2FE-9704-443C-820C-C1B500CFDB39}" presName="node" presStyleLbl="node1" presStyleIdx="0" presStyleCnt="5" custScaleX="97558" custScaleY="9755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C7F20BC-309F-4893-BF4D-1C505AE6A1DD}" type="pres">
      <dgm:prSet presAssocID="{F07EF2FE-9704-443C-820C-C1B500CFDB39}" presName="spNode" presStyleCnt="0"/>
      <dgm:spPr/>
    </dgm:pt>
    <dgm:pt modelId="{E3F80BA2-ADBF-499D-9B93-9DF819EA7969}" type="pres">
      <dgm:prSet presAssocID="{30111F26-7F9E-4155-BE6A-EC27C982C17D}" presName="sibTrans" presStyleLbl="sibTrans1D1" presStyleIdx="0" presStyleCnt="5"/>
      <dgm:spPr/>
      <dgm:t>
        <a:bodyPr/>
        <a:lstStyle/>
        <a:p>
          <a:endParaRPr kumimoji="1" lang="ja-JP" altLang="en-US"/>
        </a:p>
      </dgm:t>
    </dgm:pt>
    <dgm:pt modelId="{6A4EE9CC-6F0A-48E5-BE57-9C212C9A5C1D}" type="pres">
      <dgm:prSet presAssocID="{98D7D242-FD95-4620-9AF8-EAB74CD5FC85}" presName="node" presStyleLbl="node1" presStyleIdx="1" presStyleCnt="5" custScaleX="97558" custScaleY="9755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A66CB30-ACE1-43F5-8E07-52F1D00BA7B7}" type="pres">
      <dgm:prSet presAssocID="{98D7D242-FD95-4620-9AF8-EAB74CD5FC85}" presName="spNode" presStyleCnt="0"/>
      <dgm:spPr/>
    </dgm:pt>
    <dgm:pt modelId="{FF9DA848-3546-4C4B-857B-EB8CB3AFD6E7}" type="pres">
      <dgm:prSet presAssocID="{63664447-5F91-4F9F-A370-EA959E19AC04}" presName="sibTrans" presStyleLbl="sibTrans1D1" presStyleIdx="1" presStyleCnt="5"/>
      <dgm:spPr/>
      <dgm:t>
        <a:bodyPr/>
        <a:lstStyle/>
        <a:p>
          <a:endParaRPr kumimoji="1" lang="ja-JP" altLang="en-US"/>
        </a:p>
      </dgm:t>
    </dgm:pt>
    <dgm:pt modelId="{C465BC69-CC15-460A-8CFE-6E4B2BB29322}" type="pres">
      <dgm:prSet presAssocID="{280CC6A6-44C0-47DC-B9E9-6E724C5A8D67}" presName="node" presStyleLbl="node1" presStyleIdx="2" presStyleCnt="5" custScaleX="97558" custScaleY="9755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5B88A93-5023-4A70-B5D7-ED371E5A67BF}" type="pres">
      <dgm:prSet presAssocID="{280CC6A6-44C0-47DC-B9E9-6E724C5A8D67}" presName="spNode" presStyleCnt="0"/>
      <dgm:spPr/>
    </dgm:pt>
    <dgm:pt modelId="{835756C3-F361-45B3-AE2C-2645D9A4E56D}" type="pres">
      <dgm:prSet presAssocID="{58F399C8-3926-48AB-B528-C8B4FC40AF70}" presName="sibTrans" presStyleLbl="sibTrans1D1" presStyleIdx="2" presStyleCnt="5"/>
      <dgm:spPr/>
      <dgm:t>
        <a:bodyPr/>
        <a:lstStyle/>
        <a:p>
          <a:endParaRPr kumimoji="1" lang="ja-JP" altLang="en-US"/>
        </a:p>
      </dgm:t>
    </dgm:pt>
    <dgm:pt modelId="{417D599A-890E-4F75-ADF2-2F4587CB2A23}" type="pres">
      <dgm:prSet presAssocID="{F4B3A3CD-1CBD-48BD-812B-16A3D46792CF}" presName="node" presStyleLbl="node1" presStyleIdx="3" presStyleCnt="5" custScaleX="97558" custScaleY="9755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519A68A-644A-422E-B5DB-90FEE8D4DEDA}" type="pres">
      <dgm:prSet presAssocID="{F4B3A3CD-1CBD-48BD-812B-16A3D46792CF}" presName="spNode" presStyleCnt="0"/>
      <dgm:spPr/>
    </dgm:pt>
    <dgm:pt modelId="{1823C834-87DF-456B-8165-442779407174}" type="pres">
      <dgm:prSet presAssocID="{7E593F90-BDB8-4BBA-BF67-77A85DCCD7C0}" presName="sibTrans" presStyleLbl="sibTrans1D1" presStyleIdx="3" presStyleCnt="5"/>
      <dgm:spPr/>
      <dgm:t>
        <a:bodyPr/>
        <a:lstStyle/>
        <a:p>
          <a:endParaRPr kumimoji="1" lang="ja-JP" altLang="en-US"/>
        </a:p>
      </dgm:t>
    </dgm:pt>
    <dgm:pt modelId="{E47AEE7F-666F-4FB3-85F4-655221378CB6}" type="pres">
      <dgm:prSet presAssocID="{D4371F87-DCCB-417A-8EDE-2672951210BD}" presName="node" presStyleLbl="node1" presStyleIdx="4" presStyleCnt="5" custScaleX="97558" custScaleY="9755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AE46E88-E5C1-4BC7-8D67-A17626D81848}" type="pres">
      <dgm:prSet presAssocID="{D4371F87-DCCB-417A-8EDE-2672951210BD}" presName="spNode" presStyleCnt="0"/>
      <dgm:spPr/>
    </dgm:pt>
    <dgm:pt modelId="{2FD1983B-4029-4C80-AED2-385D8A087A59}" type="pres">
      <dgm:prSet presAssocID="{B882CD50-DCA4-4874-BEE3-99DA192E0138}" presName="sibTrans" presStyleLbl="sibTrans1D1" presStyleIdx="4" presStyleCnt="5"/>
      <dgm:spPr/>
      <dgm:t>
        <a:bodyPr/>
        <a:lstStyle/>
        <a:p>
          <a:endParaRPr kumimoji="1" lang="ja-JP" altLang="en-US"/>
        </a:p>
      </dgm:t>
    </dgm:pt>
  </dgm:ptLst>
  <dgm:cxnLst>
    <dgm:cxn modelId="{4818FCAB-0038-41E6-9915-1B1C5CE0882F}" type="presOf" srcId="{D4371F87-DCCB-417A-8EDE-2672951210BD}" destId="{E47AEE7F-666F-4FB3-85F4-655221378CB6}" srcOrd="0" destOrd="0" presId="urn:microsoft.com/office/officeart/2005/8/layout/cycle5"/>
    <dgm:cxn modelId="{958777CF-9217-4773-976C-B94ECFE0B7D6}" type="presOf" srcId="{30111F26-7F9E-4155-BE6A-EC27C982C17D}" destId="{E3F80BA2-ADBF-499D-9B93-9DF819EA7969}" srcOrd="0" destOrd="0" presId="urn:microsoft.com/office/officeart/2005/8/layout/cycle5"/>
    <dgm:cxn modelId="{CADD0BF6-DEFC-44AD-9507-A831B0A32EFF}" type="presOf" srcId="{58F399C8-3926-48AB-B528-C8B4FC40AF70}" destId="{835756C3-F361-45B3-AE2C-2645D9A4E56D}" srcOrd="0" destOrd="0" presId="urn:microsoft.com/office/officeart/2005/8/layout/cycle5"/>
    <dgm:cxn modelId="{B8236046-373B-4030-A565-9430AC56D0DE}" type="presOf" srcId="{280CC6A6-44C0-47DC-B9E9-6E724C5A8D67}" destId="{C465BC69-CC15-460A-8CFE-6E4B2BB29322}" srcOrd="0" destOrd="0" presId="urn:microsoft.com/office/officeart/2005/8/layout/cycle5"/>
    <dgm:cxn modelId="{1C092538-99AB-42CD-84CE-C60F79006360}" type="presOf" srcId="{B882CD50-DCA4-4874-BEE3-99DA192E0138}" destId="{2FD1983B-4029-4C80-AED2-385D8A087A59}" srcOrd="0" destOrd="0" presId="urn:microsoft.com/office/officeart/2005/8/layout/cycle5"/>
    <dgm:cxn modelId="{77444EA3-5343-4020-904F-9EA0EED38102}" type="presOf" srcId="{63664447-5F91-4F9F-A370-EA959E19AC04}" destId="{FF9DA848-3546-4C4B-857B-EB8CB3AFD6E7}" srcOrd="0" destOrd="0" presId="urn:microsoft.com/office/officeart/2005/8/layout/cycle5"/>
    <dgm:cxn modelId="{0D4E2D47-675B-4E52-9110-37CF03668AFE}" srcId="{A82F490D-F071-4978-8713-C5D41C3B880C}" destId="{F4B3A3CD-1CBD-48BD-812B-16A3D46792CF}" srcOrd="3" destOrd="0" parTransId="{56F2A807-56AB-43E4-8CDD-7BE01E16EABA}" sibTransId="{7E593F90-BDB8-4BBA-BF67-77A85DCCD7C0}"/>
    <dgm:cxn modelId="{F41E4E1E-049F-4CE8-94C5-24CF359A195D}" type="presOf" srcId="{98D7D242-FD95-4620-9AF8-EAB74CD5FC85}" destId="{6A4EE9CC-6F0A-48E5-BE57-9C212C9A5C1D}" srcOrd="0" destOrd="0" presId="urn:microsoft.com/office/officeart/2005/8/layout/cycle5"/>
    <dgm:cxn modelId="{F595AC34-A844-4810-8348-8C53915C9D64}" type="presOf" srcId="{F07EF2FE-9704-443C-820C-C1B500CFDB39}" destId="{1F3883D4-2732-4AF2-B35D-DC9747630F45}" srcOrd="0" destOrd="0" presId="urn:microsoft.com/office/officeart/2005/8/layout/cycle5"/>
    <dgm:cxn modelId="{99EC9556-FC1C-40D2-89FD-398849D96C13}" type="presOf" srcId="{7E593F90-BDB8-4BBA-BF67-77A85DCCD7C0}" destId="{1823C834-87DF-456B-8165-442779407174}" srcOrd="0" destOrd="0" presId="urn:microsoft.com/office/officeart/2005/8/layout/cycle5"/>
    <dgm:cxn modelId="{38B192E9-3233-46A4-A648-9029454B2A8A}" srcId="{A82F490D-F071-4978-8713-C5D41C3B880C}" destId="{98D7D242-FD95-4620-9AF8-EAB74CD5FC85}" srcOrd="1" destOrd="0" parTransId="{B813A8F3-2A0B-48A4-9DDD-288FC42FFAE3}" sibTransId="{63664447-5F91-4F9F-A370-EA959E19AC04}"/>
    <dgm:cxn modelId="{AAEC105B-5310-47F2-8F44-A6BCB287E108}" srcId="{A82F490D-F071-4978-8713-C5D41C3B880C}" destId="{D4371F87-DCCB-417A-8EDE-2672951210BD}" srcOrd="4" destOrd="0" parTransId="{ABBE7BE3-17FF-4C07-B33E-EE5897EB93DA}" sibTransId="{B882CD50-DCA4-4874-BEE3-99DA192E0138}"/>
    <dgm:cxn modelId="{E91AA58F-B997-4E76-94D4-3E5260869E15}" srcId="{A82F490D-F071-4978-8713-C5D41C3B880C}" destId="{F07EF2FE-9704-443C-820C-C1B500CFDB39}" srcOrd="0" destOrd="0" parTransId="{2AE5C39D-EFDE-42F0-B937-309A92B4CFDB}" sibTransId="{30111F26-7F9E-4155-BE6A-EC27C982C17D}"/>
    <dgm:cxn modelId="{E8F9B32E-588C-40DD-BC0F-C044EBF9100F}" srcId="{A82F490D-F071-4978-8713-C5D41C3B880C}" destId="{280CC6A6-44C0-47DC-B9E9-6E724C5A8D67}" srcOrd="2" destOrd="0" parTransId="{95D64B64-79FF-4672-AFB1-F90CCF97D5A0}" sibTransId="{58F399C8-3926-48AB-B528-C8B4FC40AF70}"/>
    <dgm:cxn modelId="{62C13CFD-7517-4760-AA23-BB8830529A8A}" type="presOf" srcId="{F4B3A3CD-1CBD-48BD-812B-16A3D46792CF}" destId="{417D599A-890E-4F75-ADF2-2F4587CB2A23}" srcOrd="0" destOrd="0" presId="urn:microsoft.com/office/officeart/2005/8/layout/cycle5"/>
    <dgm:cxn modelId="{4E2AE966-224C-4A62-A561-33D31667906C}" type="presOf" srcId="{A82F490D-F071-4978-8713-C5D41C3B880C}" destId="{84BFD8FF-59BD-4CBD-9618-A01D2BECE0E9}" srcOrd="0" destOrd="0" presId="urn:microsoft.com/office/officeart/2005/8/layout/cycle5"/>
    <dgm:cxn modelId="{46BE8A65-35D4-4C19-8980-FAC50D8D1386}" type="presParOf" srcId="{84BFD8FF-59BD-4CBD-9618-A01D2BECE0E9}" destId="{1F3883D4-2732-4AF2-B35D-DC9747630F45}" srcOrd="0" destOrd="0" presId="urn:microsoft.com/office/officeart/2005/8/layout/cycle5"/>
    <dgm:cxn modelId="{459885B0-B116-4002-8EC9-DDFC108A3433}" type="presParOf" srcId="{84BFD8FF-59BD-4CBD-9618-A01D2BECE0E9}" destId="{DC7F20BC-309F-4893-BF4D-1C505AE6A1DD}" srcOrd="1" destOrd="0" presId="urn:microsoft.com/office/officeart/2005/8/layout/cycle5"/>
    <dgm:cxn modelId="{0EFD5956-2D79-4FE5-8726-E77ABEF42A53}" type="presParOf" srcId="{84BFD8FF-59BD-4CBD-9618-A01D2BECE0E9}" destId="{E3F80BA2-ADBF-499D-9B93-9DF819EA7969}" srcOrd="2" destOrd="0" presId="urn:microsoft.com/office/officeart/2005/8/layout/cycle5"/>
    <dgm:cxn modelId="{2C12FE73-6B67-47B2-939A-84644A710C65}" type="presParOf" srcId="{84BFD8FF-59BD-4CBD-9618-A01D2BECE0E9}" destId="{6A4EE9CC-6F0A-48E5-BE57-9C212C9A5C1D}" srcOrd="3" destOrd="0" presId="urn:microsoft.com/office/officeart/2005/8/layout/cycle5"/>
    <dgm:cxn modelId="{785C2990-9156-43A5-8929-86C1F9015143}" type="presParOf" srcId="{84BFD8FF-59BD-4CBD-9618-A01D2BECE0E9}" destId="{EA66CB30-ACE1-43F5-8E07-52F1D00BA7B7}" srcOrd="4" destOrd="0" presId="urn:microsoft.com/office/officeart/2005/8/layout/cycle5"/>
    <dgm:cxn modelId="{682E04F5-055E-430A-8462-A0FFD98EC58F}" type="presParOf" srcId="{84BFD8FF-59BD-4CBD-9618-A01D2BECE0E9}" destId="{FF9DA848-3546-4C4B-857B-EB8CB3AFD6E7}" srcOrd="5" destOrd="0" presId="urn:microsoft.com/office/officeart/2005/8/layout/cycle5"/>
    <dgm:cxn modelId="{774DB8E5-1D2B-45EB-8B7C-310BFEDFA767}" type="presParOf" srcId="{84BFD8FF-59BD-4CBD-9618-A01D2BECE0E9}" destId="{C465BC69-CC15-460A-8CFE-6E4B2BB29322}" srcOrd="6" destOrd="0" presId="urn:microsoft.com/office/officeart/2005/8/layout/cycle5"/>
    <dgm:cxn modelId="{863516CA-EF6E-4741-95CE-A6224C91EE69}" type="presParOf" srcId="{84BFD8FF-59BD-4CBD-9618-A01D2BECE0E9}" destId="{F5B88A93-5023-4A70-B5D7-ED371E5A67BF}" srcOrd="7" destOrd="0" presId="urn:microsoft.com/office/officeart/2005/8/layout/cycle5"/>
    <dgm:cxn modelId="{79354B9F-19C0-4372-A387-D4E5E3E39980}" type="presParOf" srcId="{84BFD8FF-59BD-4CBD-9618-A01D2BECE0E9}" destId="{835756C3-F361-45B3-AE2C-2645D9A4E56D}" srcOrd="8" destOrd="0" presId="urn:microsoft.com/office/officeart/2005/8/layout/cycle5"/>
    <dgm:cxn modelId="{AD610675-B4D4-44CA-9F45-8A0235BAABFF}" type="presParOf" srcId="{84BFD8FF-59BD-4CBD-9618-A01D2BECE0E9}" destId="{417D599A-890E-4F75-ADF2-2F4587CB2A23}" srcOrd="9" destOrd="0" presId="urn:microsoft.com/office/officeart/2005/8/layout/cycle5"/>
    <dgm:cxn modelId="{6425B245-96C3-4588-B331-2697226E5A7E}" type="presParOf" srcId="{84BFD8FF-59BD-4CBD-9618-A01D2BECE0E9}" destId="{3519A68A-644A-422E-B5DB-90FEE8D4DEDA}" srcOrd="10" destOrd="0" presId="urn:microsoft.com/office/officeart/2005/8/layout/cycle5"/>
    <dgm:cxn modelId="{EB2AF228-B9DE-4385-B6ED-9B63517604BF}" type="presParOf" srcId="{84BFD8FF-59BD-4CBD-9618-A01D2BECE0E9}" destId="{1823C834-87DF-456B-8165-442779407174}" srcOrd="11" destOrd="0" presId="urn:microsoft.com/office/officeart/2005/8/layout/cycle5"/>
    <dgm:cxn modelId="{343A0893-7A14-4C53-9AAB-07A5EF749356}" type="presParOf" srcId="{84BFD8FF-59BD-4CBD-9618-A01D2BECE0E9}" destId="{E47AEE7F-666F-4FB3-85F4-655221378CB6}" srcOrd="12" destOrd="0" presId="urn:microsoft.com/office/officeart/2005/8/layout/cycle5"/>
    <dgm:cxn modelId="{055258C5-E057-4344-AEE8-4991B82C3E05}" type="presParOf" srcId="{84BFD8FF-59BD-4CBD-9618-A01D2BECE0E9}" destId="{AAE46E88-E5C1-4BC7-8D67-A17626D81848}" srcOrd="13" destOrd="0" presId="urn:microsoft.com/office/officeart/2005/8/layout/cycle5"/>
    <dgm:cxn modelId="{09454031-D1E1-41E8-AFC7-B3661EDC9B0B}" type="presParOf" srcId="{84BFD8FF-59BD-4CBD-9618-A01D2BECE0E9}" destId="{2FD1983B-4029-4C80-AED2-385D8A087A59}" srcOrd="14" destOrd="0" presId="urn:microsoft.com/office/officeart/2005/8/layout/cycle5"/>
  </dgm:cxnLst>
  <dgm:bg/>
  <dgm:whole>
    <a:ln w="38100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DA712E-7F9C-46F5-A17F-B9D2C55EB4FC}">
      <dsp:nvSpPr>
        <dsp:cNvPr id="0" name=""/>
        <dsp:cNvSpPr/>
      </dsp:nvSpPr>
      <dsp:spPr>
        <a:xfrm>
          <a:off x="2202831" y="2193"/>
          <a:ext cx="1235348" cy="802976"/>
        </a:xfrm>
        <a:prstGeom prst="roundRect">
          <a:avLst/>
        </a:prstGeom>
        <a:solidFill>
          <a:srgbClr val="00B0F0"/>
        </a:solidFill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b="1" kern="1200" dirty="0" smtClean="0">
              <a:solidFill>
                <a:sysClr val="windowText" lastClr="000000"/>
              </a:solidFill>
            </a:rPr>
            <a:t>木</a:t>
          </a:r>
          <a:endParaRPr kumimoji="1" lang="en-US" altLang="ja-JP" sz="1400" b="1" kern="1200" dirty="0" smtClean="0">
            <a:solidFill>
              <a:sysClr val="windowText" lastClr="000000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050" b="0" kern="1200" dirty="0" smtClean="0">
              <a:solidFill>
                <a:sysClr val="windowText" lastClr="000000"/>
              </a:solidFill>
            </a:rPr>
            <a:t>きょくちょく</a:t>
          </a:r>
          <a:endParaRPr kumimoji="1" lang="en-US" altLang="ja-JP" sz="1050" b="0" kern="1200" dirty="0" smtClean="0">
            <a:solidFill>
              <a:sysClr val="windowText" lastClr="000000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solidFill>
                <a:sysClr val="windowText" lastClr="000000"/>
              </a:solidFill>
            </a:rPr>
            <a:t>曲直</a:t>
          </a:r>
          <a:endParaRPr kumimoji="1" lang="ja-JP" altLang="en-US" sz="1600" kern="1200" dirty="0">
            <a:solidFill>
              <a:sysClr val="windowText" lastClr="000000"/>
            </a:solidFill>
          </a:endParaRPr>
        </a:p>
      </dsp:txBody>
      <dsp:txXfrm>
        <a:off x="2242029" y="41391"/>
        <a:ext cx="1156952" cy="724580"/>
      </dsp:txXfrm>
    </dsp:sp>
    <dsp:sp modelId="{A6D9677F-ED38-4693-A9FE-3077D5E4054F}">
      <dsp:nvSpPr>
        <dsp:cNvPr id="0" name=""/>
        <dsp:cNvSpPr/>
      </dsp:nvSpPr>
      <dsp:spPr>
        <a:xfrm>
          <a:off x="1217227" y="403682"/>
          <a:ext cx="3206557" cy="3206557"/>
        </a:xfrm>
        <a:custGeom>
          <a:avLst/>
          <a:gdLst/>
          <a:ahLst/>
          <a:cxnLst/>
          <a:rect l="0" t="0" r="0" b="0"/>
          <a:pathLst>
            <a:path>
              <a:moveTo>
                <a:pt x="2386207" y="204163"/>
              </a:moveTo>
              <a:arcTo wR="1603278" hR="1603278" stAng="17953853" swAng="1210876"/>
            </a:path>
          </a:pathLst>
        </a:custGeom>
        <a:noFill/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  <a:tailEnd type="arrow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478435EA-CA78-402D-BD78-01B5C31B1DB8}">
      <dsp:nvSpPr>
        <dsp:cNvPr id="0" name=""/>
        <dsp:cNvSpPr/>
      </dsp:nvSpPr>
      <dsp:spPr>
        <a:xfrm>
          <a:off x="3727640" y="1110032"/>
          <a:ext cx="1235348" cy="802976"/>
        </a:xfrm>
        <a:prstGeom prst="roundRect">
          <a:avLst/>
        </a:prstGeom>
        <a:solidFill>
          <a:srgbClr val="FF7C80"/>
        </a:solidFill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b="1" kern="1200" dirty="0" smtClean="0">
              <a:solidFill>
                <a:sysClr val="windowText" lastClr="000000"/>
              </a:solidFill>
            </a:rPr>
            <a:t>火</a:t>
          </a:r>
          <a:endParaRPr kumimoji="1" lang="en-US" altLang="ja-JP" sz="1400" b="1" kern="1200" dirty="0" smtClean="0">
            <a:solidFill>
              <a:sysClr val="windowText" lastClr="000000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050" b="0" kern="1200" dirty="0" smtClean="0">
              <a:solidFill>
                <a:sysClr val="windowText" lastClr="000000"/>
              </a:solidFill>
            </a:rPr>
            <a:t>えんじょう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solidFill>
                <a:sysClr val="windowText" lastClr="000000"/>
              </a:solidFill>
            </a:rPr>
            <a:t>炎上</a:t>
          </a:r>
          <a:endParaRPr kumimoji="1" lang="ja-JP" altLang="en-US" sz="1400" kern="1200" dirty="0">
            <a:solidFill>
              <a:sysClr val="windowText" lastClr="000000"/>
            </a:solidFill>
          </a:endParaRPr>
        </a:p>
      </dsp:txBody>
      <dsp:txXfrm>
        <a:off x="3766838" y="1149230"/>
        <a:ext cx="1156952" cy="724580"/>
      </dsp:txXfrm>
    </dsp:sp>
    <dsp:sp modelId="{0FAA985E-DDB8-4825-9894-999917215D32}">
      <dsp:nvSpPr>
        <dsp:cNvPr id="0" name=""/>
        <dsp:cNvSpPr/>
      </dsp:nvSpPr>
      <dsp:spPr>
        <a:xfrm>
          <a:off x="1217227" y="403682"/>
          <a:ext cx="3206557" cy="3206557"/>
        </a:xfrm>
        <a:custGeom>
          <a:avLst/>
          <a:gdLst/>
          <a:ahLst/>
          <a:cxnLst/>
          <a:rect l="0" t="0" r="0" b="0"/>
          <a:pathLst>
            <a:path>
              <a:moveTo>
                <a:pt x="3202704" y="1714364"/>
              </a:moveTo>
              <a:arcTo wR="1603278" hR="1603278" stAng="21838381" swAng="1359213"/>
            </a:path>
          </a:pathLst>
        </a:custGeom>
        <a:noFill/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  <a:tailEnd type="arrow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A088D5D5-7725-4683-A1DE-7047D9E19B8A}">
      <dsp:nvSpPr>
        <dsp:cNvPr id="0" name=""/>
        <dsp:cNvSpPr/>
      </dsp:nvSpPr>
      <dsp:spPr>
        <a:xfrm>
          <a:off x="3145215" y="2902552"/>
          <a:ext cx="1235348" cy="802976"/>
        </a:xfrm>
        <a:prstGeom prst="roundRect">
          <a:avLst/>
        </a:prstGeom>
        <a:solidFill>
          <a:srgbClr val="FFFF99"/>
        </a:solidFill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b="1" kern="1200" dirty="0" smtClean="0">
              <a:solidFill>
                <a:sysClr val="windowText" lastClr="000000"/>
              </a:solidFill>
            </a:rPr>
            <a:t>土</a:t>
          </a:r>
          <a:endParaRPr kumimoji="1" lang="en-US" altLang="ja-JP" sz="1400" b="1" kern="1200" dirty="0" smtClean="0">
            <a:solidFill>
              <a:sysClr val="windowText" lastClr="000000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050" b="0" kern="1200" dirty="0" smtClean="0">
              <a:solidFill>
                <a:sysClr val="windowText" lastClr="000000"/>
              </a:solidFill>
            </a:rPr>
            <a:t>かしょく</a:t>
          </a:r>
          <a:endParaRPr kumimoji="1" lang="en-US" altLang="ja-JP" sz="1050" b="0" kern="1200" dirty="0" smtClean="0">
            <a:solidFill>
              <a:sysClr val="windowText" lastClr="000000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solidFill>
                <a:sysClr val="windowText" lastClr="000000"/>
              </a:solidFill>
            </a:rPr>
            <a:t>稼穡</a:t>
          </a:r>
          <a:endParaRPr kumimoji="1" lang="ja-JP" altLang="en-US" sz="1600" kern="1200" dirty="0">
            <a:solidFill>
              <a:sysClr val="windowText" lastClr="000000"/>
            </a:solidFill>
          </a:endParaRPr>
        </a:p>
      </dsp:txBody>
      <dsp:txXfrm>
        <a:off x="3184413" y="2941750"/>
        <a:ext cx="1156952" cy="724580"/>
      </dsp:txXfrm>
    </dsp:sp>
    <dsp:sp modelId="{3C43E488-1C0C-4535-BF18-2DD2E21B0825}">
      <dsp:nvSpPr>
        <dsp:cNvPr id="0" name=""/>
        <dsp:cNvSpPr/>
      </dsp:nvSpPr>
      <dsp:spPr>
        <a:xfrm>
          <a:off x="1217227" y="403682"/>
          <a:ext cx="3206557" cy="3206557"/>
        </a:xfrm>
        <a:custGeom>
          <a:avLst/>
          <a:gdLst/>
          <a:ahLst/>
          <a:cxnLst/>
          <a:rect l="0" t="0" r="0" b="0"/>
          <a:pathLst>
            <a:path>
              <a:moveTo>
                <a:pt x="1799870" y="3194458"/>
              </a:moveTo>
              <a:arcTo wR="1603278" hR="1603278" stAng="4977406" swAng="845189"/>
            </a:path>
          </a:pathLst>
        </a:custGeom>
        <a:noFill/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  <a:tailEnd type="arrow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9179D45B-D8C9-441F-B3E4-929ABFB0D880}">
      <dsp:nvSpPr>
        <dsp:cNvPr id="0" name=""/>
        <dsp:cNvSpPr/>
      </dsp:nvSpPr>
      <dsp:spPr>
        <a:xfrm>
          <a:off x="1260448" y="2902552"/>
          <a:ext cx="1235348" cy="802976"/>
        </a:xfrm>
        <a:prstGeom prst="roundRect">
          <a:avLst/>
        </a:prstGeom>
        <a:solidFill>
          <a:schemeClr val="bg1"/>
        </a:solidFill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b="1" kern="1200" dirty="0" smtClean="0">
              <a:solidFill>
                <a:sysClr val="windowText" lastClr="000000"/>
              </a:solidFill>
            </a:rPr>
            <a:t>金</a:t>
          </a:r>
          <a:endParaRPr kumimoji="1" lang="en-US" altLang="ja-JP" sz="1400" b="1" kern="1200" dirty="0" smtClean="0">
            <a:solidFill>
              <a:sysClr val="windowText" lastClr="000000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050" b="0" i="0" kern="1200" dirty="0" err="1" smtClean="0">
              <a:solidFill>
                <a:sysClr val="windowText" lastClr="000000"/>
              </a:solidFill>
            </a:rPr>
            <a:t>じゅう</a:t>
          </a:r>
          <a:r>
            <a:rPr kumimoji="1" lang="ja-JP" altLang="en-US" sz="1050" b="0" i="0" kern="1200" dirty="0" smtClean="0">
              <a:solidFill>
                <a:sysClr val="windowText" lastClr="000000"/>
              </a:solidFill>
            </a:rPr>
            <a:t>かく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solidFill>
                <a:sysClr val="windowText" lastClr="000000"/>
              </a:solidFill>
            </a:rPr>
            <a:t>従革</a:t>
          </a:r>
          <a:endParaRPr kumimoji="1" lang="ja-JP" altLang="en-US" sz="1600" kern="1200" dirty="0">
            <a:solidFill>
              <a:sysClr val="windowText" lastClr="000000"/>
            </a:solidFill>
          </a:endParaRPr>
        </a:p>
      </dsp:txBody>
      <dsp:txXfrm>
        <a:off x="1299646" y="2941750"/>
        <a:ext cx="1156952" cy="724580"/>
      </dsp:txXfrm>
    </dsp:sp>
    <dsp:sp modelId="{950E4255-90D5-42E4-B876-3940C88BB013}">
      <dsp:nvSpPr>
        <dsp:cNvPr id="0" name=""/>
        <dsp:cNvSpPr/>
      </dsp:nvSpPr>
      <dsp:spPr>
        <a:xfrm>
          <a:off x="1217227" y="403682"/>
          <a:ext cx="3206557" cy="3206557"/>
        </a:xfrm>
        <a:custGeom>
          <a:avLst/>
          <a:gdLst/>
          <a:ahLst/>
          <a:cxnLst/>
          <a:rect l="0" t="0" r="0" b="0"/>
          <a:pathLst>
            <a:path>
              <a:moveTo>
                <a:pt x="170033" y="2321825"/>
              </a:moveTo>
              <a:arcTo wR="1603278" hR="1603278" stAng="9202406" swAng="1359213"/>
            </a:path>
          </a:pathLst>
        </a:custGeom>
        <a:noFill/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  <a:tailEnd type="arrow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BB6C1EF2-06F6-4179-938C-FDA8C4E5637D}">
      <dsp:nvSpPr>
        <dsp:cNvPr id="0" name=""/>
        <dsp:cNvSpPr/>
      </dsp:nvSpPr>
      <dsp:spPr>
        <a:xfrm>
          <a:off x="678023" y="1110032"/>
          <a:ext cx="1235348" cy="802976"/>
        </a:xfrm>
        <a:prstGeom prst="roundRect">
          <a:avLst/>
        </a:prstGeom>
        <a:solidFill>
          <a:schemeClr val="tx1"/>
        </a:solidFill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b="1" kern="1200" dirty="0" smtClean="0">
              <a:solidFill>
                <a:schemeClr val="bg1"/>
              </a:solidFill>
            </a:rPr>
            <a:t>水</a:t>
          </a:r>
          <a:endParaRPr kumimoji="1" lang="en-US" altLang="ja-JP" sz="1400" b="1" kern="1200" dirty="0" smtClean="0">
            <a:solidFill>
              <a:schemeClr val="bg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050" b="0" kern="1200" dirty="0" smtClean="0">
              <a:solidFill>
                <a:schemeClr val="bg1"/>
              </a:solidFill>
            </a:rPr>
            <a:t>じゅんげ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solidFill>
                <a:schemeClr val="bg1"/>
              </a:solidFill>
            </a:rPr>
            <a:t>潤下</a:t>
          </a:r>
          <a:endParaRPr kumimoji="1" lang="ja-JP" altLang="en-US" sz="1600" kern="1200" dirty="0">
            <a:solidFill>
              <a:schemeClr val="bg1"/>
            </a:solidFill>
          </a:endParaRPr>
        </a:p>
      </dsp:txBody>
      <dsp:txXfrm>
        <a:off x="717221" y="1149230"/>
        <a:ext cx="1156952" cy="724580"/>
      </dsp:txXfrm>
    </dsp:sp>
    <dsp:sp modelId="{1135EC12-055B-4EA6-8284-6E809F3898C8}">
      <dsp:nvSpPr>
        <dsp:cNvPr id="0" name=""/>
        <dsp:cNvSpPr/>
      </dsp:nvSpPr>
      <dsp:spPr>
        <a:xfrm>
          <a:off x="1217227" y="403682"/>
          <a:ext cx="3206557" cy="3206557"/>
        </a:xfrm>
        <a:custGeom>
          <a:avLst/>
          <a:gdLst/>
          <a:ahLst/>
          <a:cxnLst/>
          <a:rect l="0" t="0" r="0" b="0"/>
          <a:pathLst>
            <a:path>
              <a:moveTo>
                <a:pt x="385734" y="560164"/>
              </a:moveTo>
              <a:arcTo wR="1603278" hR="1603278" stAng="13235271" swAng="1210876"/>
            </a:path>
          </a:pathLst>
        </a:custGeom>
        <a:noFill/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  <a:tailEnd type="arrow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3883D4-2732-4AF2-B35D-DC9747630F45}">
      <dsp:nvSpPr>
        <dsp:cNvPr id="0" name=""/>
        <dsp:cNvSpPr/>
      </dsp:nvSpPr>
      <dsp:spPr>
        <a:xfrm>
          <a:off x="2169350" y="46623"/>
          <a:ext cx="1117868" cy="726614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900" kern="1200" dirty="0"/>
            <a:t>木</a:t>
          </a:r>
        </a:p>
      </dsp:txBody>
      <dsp:txXfrm>
        <a:off x="2204820" y="82093"/>
        <a:ext cx="1046928" cy="655674"/>
      </dsp:txXfrm>
    </dsp:sp>
    <dsp:sp modelId="{E3F80BA2-ADBF-499D-9B93-9DF819EA7969}">
      <dsp:nvSpPr>
        <dsp:cNvPr id="0" name=""/>
        <dsp:cNvSpPr/>
      </dsp:nvSpPr>
      <dsp:spPr>
        <a:xfrm>
          <a:off x="916092" y="409930"/>
          <a:ext cx="3624384" cy="3624384"/>
        </a:xfrm>
        <a:custGeom>
          <a:avLst/>
          <a:gdLst/>
          <a:ahLst/>
          <a:cxnLst/>
          <a:rect l="0" t="0" r="0" b="0"/>
          <a:pathLst>
            <a:path>
              <a:moveTo>
                <a:pt x="2608498" y="184329"/>
              </a:moveTo>
              <a:arcTo wR="1812192" hR="1812192" stAng="17763998" swAng="1512065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4EE9CC-6F0A-48E5-BE57-9C212C9A5C1D}">
      <dsp:nvSpPr>
        <dsp:cNvPr id="0" name=""/>
        <dsp:cNvSpPr/>
      </dsp:nvSpPr>
      <dsp:spPr>
        <a:xfrm>
          <a:off x="3892847" y="1298817"/>
          <a:ext cx="1117868" cy="726614"/>
        </a:xfrm>
        <a:prstGeom prst="roundRect">
          <a:avLst/>
        </a:prstGeom>
        <a:solidFill>
          <a:srgbClr val="FF5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900" kern="1200"/>
            <a:t>火</a:t>
          </a:r>
        </a:p>
      </dsp:txBody>
      <dsp:txXfrm>
        <a:off x="3928317" y="1334287"/>
        <a:ext cx="1046928" cy="655674"/>
      </dsp:txXfrm>
    </dsp:sp>
    <dsp:sp modelId="{FF9DA848-3546-4C4B-857B-EB8CB3AFD6E7}">
      <dsp:nvSpPr>
        <dsp:cNvPr id="0" name=""/>
        <dsp:cNvSpPr/>
      </dsp:nvSpPr>
      <dsp:spPr>
        <a:xfrm>
          <a:off x="916092" y="409930"/>
          <a:ext cx="3624384" cy="3624384"/>
        </a:xfrm>
        <a:custGeom>
          <a:avLst/>
          <a:gdLst/>
          <a:ahLst/>
          <a:cxnLst/>
          <a:rect l="0" t="0" r="0" b="0"/>
          <a:pathLst>
            <a:path>
              <a:moveTo>
                <a:pt x="3622922" y="1884963"/>
              </a:moveTo>
              <a:arcTo wR="1812192" hR="1812192" stAng="21738086" swAng="1598997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65BC69-CC15-460A-8CFE-6E4B2BB29322}">
      <dsp:nvSpPr>
        <dsp:cNvPr id="0" name=""/>
        <dsp:cNvSpPr/>
      </dsp:nvSpPr>
      <dsp:spPr>
        <a:xfrm>
          <a:off x="3234530" y="3324909"/>
          <a:ext cx="1117868" cy="726614"/>
        </a:xfrm>
        <a:prstGeom prst="roundRect">
          <a:avLst/>
        </a:prstGeom>
        <a:solidFill>
          <a:srgbClr val="FFFF99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900" kern="1200" dirty="0"/>
            <a:t>土</a:t>
          </a:r>
        </a:p>
      </dsp:txBody>
      <dsp:txXfrm>
        <a:off x="3270000" y="3360379"/>
        <a:ext cx="1046928" cy="655674"/>
      </dsp:txXfrm>
    </dsp:sp>
    <dsp:sp modelId="{835756C3-F361-45B3-AE2C-2645D9A4E56D}">
      <dsp:nvSpPr>
        <dsp:cNvPr id="0" name=""/>
        <dsp:cNvSpPr/>
      </dsp:nvSpPr>
      <dsp:spPr>
        <a:xfrm>
          <a:off x="916092" y="409930"/>
          <a:ext cx="3624384" cy="3624384"/>
        </a:xfrm>
        <a:custGeom>
          <a:avLst/>
          <a:gdLst/>
          <a:ahLst/>
          <a:cxnLst/>
          <a:rect l="0" t="0" r="0" b="0"/>
          <a:pathLst>
            <a:path>
              <a:moveTo>
                <a:pt x="2121248" y="3597836"/>
              </a:moveTo>
              <a:arcTo wR="1812192" hR="1812192" stAng="4810837" swAng="1178325"/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D599A-890E-4F75-ADF2-2F4587CB2A23}">
      <dsp:nvSpPr>
        <dsp:cNvPr id="0" name=""/>
        <dsp:cNvSpPr/>
      </dsp:nvSpPr>
      <dsp:spPr>
        <a:xfrm>
          <a:off x="1104170" y="3324909"/>
          <a:ext cx="1117868" cy="726614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900" kern="1200"/>
            <a:t>金</a:t>
          </a:r>
        </a:p>
      </dsp:txBody>
      <dsp:txXfrm>
        <a:off x="1139640" y="3360379"/>
        <a:ext cx="1046928" cy="655674"/>
      </dsp:txXfrm>
    </dsp:sp>
    <dsp:sp modelId="{1823C834-87DF-456B-8165-442779407174}">
      <dsp:nvSpPr>
        <dsp:cNvPr id="0" name=""/>
        <dsp:cNvSpPr/>
      </dsp:nvSpPr>
      <dsp:spPr>
        <a:xfrm>
          <a:off x="916092" y="409930"/>
          <a:ext cx="3624384" cy="3624384"/>
        </a:xfrm>
        <a:custGeom>
          <a:avLst/>
          <a:gdLst/>
          <a:ahLst/>
          <a:cxnLst/>
          <a:rect l="0" t="0" r="0" b="0"/>
          <a:pathLst>
            <a:path>
              <a:moveTo>
                <a:pt x="226468" y="2689415"/>
              </a:moveTo>
              <a:arcTo wR="1812192" hR="1812192" stAng="9062917" swAng="1598997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7AEE7F-666F-4FB3-85F4-655221378CB6}">
      <dsp:nvSpPr>
        <dsp:cNvPr id="0" name=""/>
        <dsp:cNvSpPr/>
      </dsp:nvSpPr>
      <dsp:spPr>
        <a:xfrm>
          <a:off x="445852" y="1298817"/>
          <a:ext cx="1117868" cy="726614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900" kern="1200">
              <a:solidFill>
                <a:schemeClr val="bg1"/>
              </a:solidFill>
            </a:rPr>
            <a:t>水</a:t>
          </a:r>
        </a:p>
      </dsp:txBody>
      <dsp:txXfrm>
        <a:off x="481322" y="1334287"/>
        <a:ext cx="1046928" cy="655674"/>
      </dsp:txXfrm>
    </dsp:sp>
    <dsp:sp modelId="{2FD1983B-4029-4C80-AED2-385D8A087A59}">
      <dsp:nvSpPr>
        <dsp:cNvPr id="0" name=""/>
        <dsp:cNvSpPr/>
      </dsp:nvSpPr>
      <dsp:spPr>
        <a:xfrm>
          <a:off x="916092" y="409930"/>
          <a:ext cx="3624384" cy="3624384"/>
        </a:xfrm>
        <a:custGeom>
          <a:avLst/>
          <a:gdLst/>
          <a:ahLst/>
          <a:cxnLst/>
          <a:rect l="0" t="0" r="0" b="0"/>
          <a:pathLst>
            <a:path>
              <a:moveTo>
                <a:pt x="398541" y="678335"/>
              </a:moveTo>
              <a:arcTo wR="1812192" hR="1812192" stAng="13123937" swAng="1512065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3883D4-2732-4AF2-B35D-DC9747630F45}">
      <dsp:nvSpPr>
        <dsp:cNvPr id="0" name=""/>
        <dsp:cNvSpPr/>
      </dsp:nvSpPr>
      <dsp:spPr>
        <a:xfrm>
          <a:off x="1729087" y="5868"/>
          <a:ext cx="1150336" cy="747718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木</a:t>
          </a:r>
          <a:endParaRPr kumimoji="1" lang="en-US" altLang="ja-JP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肝</a:t>
          </a:r>
          <a:endParaRPr kumimoji="1" lang="ja-JP" alt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65588" y="42369"/>
        <a:ext cx="1077334" cy="674716"/>
      </dsp:txXfrm>
    </dsp:sp>
    <dsp:sp modelId="{E3F80BA2-ADBF-499D-9B93-9DF819EA7969}">
      <dsp:nvSpPr>
        <dsp:cNvPr id="0" name=""/>
        <dsp:cNvSpPr/>
      </dsp:nvSpPr>
      <dsp:spPr>
        <a:xfrm>
          <a:off x="773713" y="379727"/>
          <a:ext cx="3061084" cy="3061084"/>
        </a:xfrm>
        <a:custGeom>
          <a:avLst/>
          <a:gdLst/>
          <a:ahLst/>
          <a:cxnLst/>
          <a:rect l="0" t="0" r="0" b="0"/>
          <a:pathLst>
            <a:path>
              <a:moveTo>
                <a:pt x="2268774" y="189806"/>
              </a:moveTo>
              <a:arcTo wR="1530542" hR="1530542" stAng="17930275" swAng="1248301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4EE9CC-6F0A-48E5-BE57-9C212C9A5C1D}">
      <dsp:nvSpPr>
        <dsp:cNvPr id="0" name=""/>
        <dsp:cNvSpPr/>
      </dsp:nvSpPr>
      <dsp:spPr>
        <a:xfrm>
          <a:off x="3184720" y="1063447"/>
          <a:ext cx="1150336" cy="747718"/>
        </a:xfrm>
        <a:prstGeom prst="roundRect">
          <a:avLst/>
        </a:prstGeom>
        <a:solidFill>
          <a:srgbClr val="FF5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火</a:t>
          </a:r>
          <a:endParaRPr kumimoji="1" lang="en-US" altLang="ja-JP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心</a:t>
          </a:r>
          <a:endParaRPr kumimoji="1" lang="ja-JP" alt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21221" y="1099948"/>
        <a:ext cx="1077334" cy="674716"/>
      </dsp:txXfrm>
    </dsp:sp>
    <dsp:sp modelId="{FF9DA848-3546-4C4B-857B-EB8CB3AFD6E7}">
      <dsp:nvSpPr>
        <dsp:cNvPr id="0" name=""/>
        <dsp:cNvSpPr/>
      </dsp:nvSpPr>
      <dsp:spPr>
        <a:xfrm>
          <a:off x="773713" y="379727"/>
          <a:ext cx="3061084" cy="3061084"/>
        </a:xfrm>
        <a:custGeom>
          <a:avLst/>
          <a:gdLst/>
          <a:ahLst/>
          <a:cxnLst/>
          <a:rect l="0" t="0" r="0" b="0"/>
          <a:pathLst>
            <a:path>
              <a:moveTo>
                <a:pt x="3057777" y="1631107"/>
              </a:moveTo>
              <a:arcTo wR="1530542" hR="1530542" stAng="21826042" swAng="1388264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65BC69-CC15-460A-8CFE-6E4B2BB29322}">
      <dsp:nvSpPr>
        <dsp:cNvPr id="0" name=""/>
        <dsp:cNvSpPr/>
      </dsp:nvSpPr>
      <dsp:spPr>
        <a:xfrm>
          <a:off x="2628717" y="2774645"/>
          <a:ext cx="1150336" cy="747718"/>
        </a:xfrm>
        <a:prstGeom prst="roundRect">
          <a:avLst/>
        </a:prstGeom>
        <a:solidFill>
          <a:srgbClr val="FFFF99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土</a:t>
          </a:r>
          <a:endParaRPr kumimoji="1" lang="en-US" altLang="ja-JP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脾</a:t>
          </a:r>
          <a:endParaRPr kumimoji="1" lang="ja-JP" alt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65218" y="2811146"/>
        <a:ext cx="1077334" cy="674716"/>
      </dsp:txXfrm>
    </dsp:sp>
    <dsp:sp modelId="{835756C3-F361-45B3-AE2C-2645D9A4E56D}">
      <dsp:nvSpPr>
        <dsp:cNvPr id="0" name=""/>
        <dsp:cNvSpPr/>
      </dsp:nvSpPr>
      <dsp:spPr>
        <a:xfrm>
          <a:off x="773713" y="379727"/>
          <a:ext cx="3061084" cy="3061084"/>
        </a:xfrm>
        <a:custGeom>
          <a:avLst/>
          <a:gdLst/>
          <a:ahLst/>
          <a:cxnLst/>
          <a:rect l="0" t="0" r="0" b="0"/>
          <a:pathLst>
            <a:path>
              <a:moveTo>
                <a:pt x="1727155" y="3048403"/>
              </a:moveTo>
              <a:arcTo wR="1530542" hR="1530542" stAng="4957164" swAng="885672"/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D599A-890E-4F75-ADF2-2F4587CB2A23}">
      <dsp:nvSpPr>
        <dsp:cNvPr id="0" name=""/>
        <dsp:cNvSpPr/>
      </dsp:nvSpPr>
      <dsp:spPr>
        <a:xfrm>
          <a:off x="829457" y="2774645"/>
          <a:ext cx="1150336" cy="747718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>
              <a:solidFill>
                <a:schemeClr val="tx1"/>
              </a:solidFill>
            </a:rPr>
            <a:t>金</a:t>
          </a:r>
          <a:endParaRPr kumimoji="1" lang="en-US" altLang="ja-JP" sz="1800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肺</a:t>
          </a:r>
          <a:endParaRPr kumimoji="1" lang="ja-JP" altLang="en-US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65958" y="2811146"/>
        <a:ext cx="1077334" cy="674716"/>
      </dsp:txXfrm>
    </dsp:sp>
    <dsp:sp modelId="{1823C834-87DF-456B-8165-442779407174}">
      <dsp:nvSpPr>
        <dsp:cNvPr id="0" name=""/>
        <dsp:cNvSpPr/>
      </dsp:nvSpPr>
      <dsp:spPr>
        <a:xfrm>
          <a:off x="773713" y="379727"/>
          <a:ext cx="3061084" cy="3061084"/>
        </a:xfrm>
        <a:custGeom>
          <a:avLst/>
          <a:gdLst/>
          <a:ahLst/>
          <a:cxnLst/>
          <a:rect l="0" t="0" r="0" b="0"/>
          <a:pathLst>
            <a:path>
              <a:moveTo>
                <a:pt x="165669" y="2223134"/>
              </a:moveTo>
              <a:arcTo wR="1530542" hR="1530542" stAng="9185695" swAng="1388264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7AEE7F-666F-4FB3-85F4-655221378CB6}">
      <dsp:nvSpPr>
        <dsp:cNvPr id="0" name=""/>
        <dsp:cNvSpPr/>
      </dsp:nvSpPr>
      <dsp:spPr>
        <a:xfrm>
          <a:off x="273455" y="1063447"/>
          <a:ext cx="1150336" cy="747718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>
              <a:solidFill>
                <a:schemeClr val="bg1"/>
              </a:solidFill>
            </a:rPr>
            <a:t>水</a:t>
          </a:r>
          <a:endParaRPr kumimoji="1" lang="en-US" altLang="ja-JP" sz="1800" kern="1200" dirty="0" smtClean="0">
            <a:solidFill>
              <a:schemeClr val="bg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腎</a:t>
          </a:r>
          <a:endParaRPr kumimoji="1" lang="ja-JP" altLang="en-US" sz="1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9956" y="1099948"/>
        <a:ext cx="1077334" cy="674716"/>
      </dsp:txXfrm>
    </dsp:sp>
    <dsp:sp modelId="{2FD1983B-4029-4C80-AED2-385D8A087A59}">
      <dsp:nvSpPr>
        <dsp:cNvPr id="0" name=""/>
        <dsp:cNvSpPr/>
      </dsp:nvSpPr>
      <dsp:spPr>
        <a:xfrm>
          <a:off x="773713" y="379727"/>
          <a:ext cx="3061084" cy="3061084"/>
        </a:xfrm>
        <a:custGeom>
          <a:avLst/>
          <a:gdLst/>
          <a:ahLst/>
          <a:cxnLst/>
          <a:rect l="0" t="0" r="0" b="0"/>
          <a:pathLst>
            <a:path>
              <a:moveTo>
                <a:pt x="364232" y="539441"/>
              </a:moveTo>
              <a:arcTo wR="1530542" hR="1530542" stAng="13221424" swAng="1248301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05D50-0623-47F5-BED3-0B18060E4563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343B0-816F-40CC-B47E-C114235656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877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B35F9-E587-4681-9107-D97763C6CE85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0A348-C165-4220-AFCF-F21EC6BA6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375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0A348-C165-4220-AFCF-F21EC6BA6F6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73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0A348-C165-4220-AFCF-F21EC6BA6F6E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7750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0A348-C165-4220-AFCF-F21EC6BA6F6E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929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0A348-C165-4220-AFCF-F21EC6BA6F6E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462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0A348-C165-4220-AFCF-F21EC6BA6F6E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8418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0A348-C165-4220-AFCF-F21EC6BA6F6E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5931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0A348-C165-4220-AFCF-F21EC6BA6F6E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0203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0A348-C165-4220-AFCF-F21EC6BA6F6E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1290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E3F4F-F0FB-4B10-A572-85849638C114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476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0A348-C165-4220-AFCF-F21EC6BA6F6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323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0A348-C165-4220-AFCF-F21EC6BA6F6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033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0A348-C165-4220-AFCF-F21EC6BA6F6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480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0A348-C165-4220-AFCF-F21EC6BA6F6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766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0A348-C165-4220-AFCF-F21EC6BA6F6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843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0A348-C165-4220-AFCF-F21EC6BA6F6E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862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0A348-C165-4220-AFCF-F21EC6BA6F6E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114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　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0A348-C165-4220-AFCF-F21EC6BA6F6E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766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E65C-12E8-49D7-894C-BA2CF38913A6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616D-824B-4FE7-82E1-91EFC7F3B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38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E65C-12E8-49D7-894C-BA2CF38913A6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616D-824B-4FE7-82E1-91EFC7F3B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37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E65C-12E8-49D7-894C-BA2CF38913A6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616D-824B-4FE7-82E1-91EFC7F3B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846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E65C-12E8-49D7-894C-BA2CF38913A6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616D-824B-4FE7-82E1-91EFC7F3B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99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E65C-12E8-49D7-894C-BA2CF38913A6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616D-824B-4FE7-82E1-91EFC7F3B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2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E65C-12E8-49D7-894C-BA2CF38913A6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616D-824B-4FE7-82E1-91EFC7F3B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82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E65C-12E8-49D7-894C-BA2CF38913A6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616D-824B-4FE7-82E1-91EFC7F3B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842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E65C-12E8-49D7-894C-BA2CF38913A6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616D-824B-4FE7-82E1-91EFC7F3B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57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E65C-12E8-49D7-894C-BA2CF38913A6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616D-824B-4FE7-82E1-91EFC7F3B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62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E65C-12E8-49D7-894C-BA2CF38913A6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616D-824B-4FE7-82E1-91EFC7F3B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71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E65C-12E8-49D7-894C-BA2CF38913A6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616D-824B-4FE7-82E1-91EFC7F3B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55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3">
                <a:lumMod val="20000"/>
                <a:lumOff val="80000"/>
              </a:schemeClr>
            </a:gs>
            <a:gs pos="100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FE65C-12E8-49D7-894C-BA2CF38913A6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8616D-824B-4FE7-82E1-91EFC7F3B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60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2996952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陰陽五行説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75656" y="4581128"/>
            <a:ext cx="6400800" cy="1752600"/>
          </a:xfrm>
        </p:spPr>
        <p:txBody>
          <a:bodyPr/>
          <a:lstStyle/>
          <a:p>
            <a:r>
              <a:rPr kumimoji="1" lang="en-US" altLang="ja-JP" dirty="0" smtClean="0"/>
              <a:t>2013/6/15</a:t>
            </a:r>
          </a:p>
          <a:p>
            <a:r>
              <a:rPr lang="ja-JP" altLang="en-US" dirty="0"/>
              <a:t>佐賀</a:t>
            </a:r>
            <a:r>
              <a:rPr lang="ja-JP" altLang="en-US" dirty="0" smtClean="0"/>
              <a:t>大学漢方研究会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1" r="24787"/>
          <a:stretch/>
        </p:blipFill>
        <p:spPr bwMode="auto">
          <a:xfrm flipH="1">
            <a:off x="611560" y="260648"/>
            <a:ext cx="2592288" cy="299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033" y="269221"/>
            <a:ext cx="2267396" cy="2270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469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64"/>
    </mc:Choice>
    <mc:Fallback xmlns="">
      <p:transition spd="slow" advTm="1576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188640"/>
            <a:ext cx="14205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五行論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783350"/>
            <a:ext cx="5934638" cy="46166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世界は</a:t>
            </a:r>
            <a:r>
              <a:rPr lang="ja-JP" altLang="en-US" sz="2400" dirty="0" smtClean="0"/>
              <a:t>木火土金水の５つで構成されている。</a:t>
            </a:r>
            <a:endParaRPr kumimoji="1" lang="ja-JP" altLang="en-US" sz="2400" dirty="0"/>
          </a:p>
        </p:txBody>
      </p:sp>
      <p:graphicFrame>
        <p:nvGraphicFramePr>
          <p:cNvPr id="4" name="図表 3"/>
          <p:cNvGraphicFramePr/>
          <p:nvPr>
            <p:extLst>
              <p:ext uri="{D42A27DB-BD31-4B8C-83A1-F6EECF244321}">
                <p14:modId xmlns:p14="http://schemas.microsoft.com/office/powerpoint/2010/main" val="3720054513"/>
              </p:ext>
            </p:extLst>
          </p:nvPr>
        </p:nvGraphicFramePr>
        <p:xfrm>
          <a:off x="1704770" y="2060848"/>
          <a:ext cx="5641012" cy="3760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角丸四角形吹き出し 4"/>
          <p:cNvSpPr/>
          <p:nvPr/>
        </p:nvSpPr>
        <p:spPr>
          <a:xfrm>
            <a:off x="332410" y="2881782"/>
            <a:ext cx="1440160" cy="936104"/>
          </a:xfrm>
          <a:prstGeom prst="wedgeRoundRectCallout">
            <a:avLst>
              <a:gd name="adj1" fmla="val 80879"/>
              <a:gd name="adj2" fmla="val 28359"/>
              <a:gd name="adj3" fmla="val 16667"/>
            </a:avLst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</a:rPr>
              <a:t>流れて潤す</a:t>
            </a:r>
            <a:endParaRPr kumimoji="1" lang="en-US" altLang="ja-JP" sz="16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chemeClr val="bg1"/>
                </a:solidFill>
              </a:rPr>
              <a:t>（滋潤　寒冷）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7218551" y="3068960"/>
            <a:ext cx="1457905" cy="936104"/>
          </a:xfrm>
          <a:prstGeom prst="wedgeRoundRectCallout">
            <a:avLst>
              <a:gd name="adj1" fmla="val -79675"/>
              <a:gd name="adj2" fmla="val -1786"/>
              <a:gd name="adj3" fmla="val 16667"/>
            </a:avLst>
          </a:prstGeom>
          <a:solidFill>
            <a:srgbClr val="FF7C8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ysClr val="windowText" lastClr="000000"/>
                </a:solidFill>
              </a:rPr>
              <a:t>燃え上がる</a:t>
            </a:r>
            <a:endParaRPr kumimoji="1" lang="en-US" altLang="ja-JP" sz="16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（温熱　上昇）</a:t>
            </a:r>
            <a:endParaRPr kumimoji="1" lang="ja-JP" alt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6618206" y="5085184"/>
            <a:ext cx="1482186" cy="864096"/>
          </a:xfrm>
          <a:prstGeom prst="wedgeRoundRectCallout">
            <a:avLst>
              <a:gd name="adj1" fmla="val -74678"/>
              <a:gd name="adj2" fmla="val -7950"/>
              <a:gd name="adj3" fmla="val 16667"/>
            </a:avLst>
          </a:prstGeom>
          <a:solidFill>
            <a:srgbClr val="FFFF99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ysClr val="windowText" lastClr="000000"/>
                </a:solidFill>
              </a:rPr>
              <a:t>万物の</a:t>
            </a:r>
            <a:endParaRPr kumimoji="1" lang="en-US" altLang="ja-JP" sz="1600" dirty="0" smtClean="0">
              <a:solidFill>
                <a:sysClr val="windowText" lastClr="000000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ysClr val="windowText" lastClr="000000"/>
                </a:solidFill>
              </a:rPr>
              <a:t>化生・受納</a:t>
            </a:r>
            <a:endParaRPr kumimoji="1" lang="ja-JP" alt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8" name="角丸四角形吹き出し 7"/>
          <p:cNvSpPr/>
          <p:nvPr/>
        </p:nvSpPr>
        <p:spPr>
          <a:xfrm>
            <a:off x="827584" y="5229200"/>
            <a:ext cx="1512168" cy="936104"/>
          </a:xfrm>
          <a:prstGeom prst="wedgeRoundRectCallout">
            <a:avLst>
              <a:gd name="adj1" fmla="val 81319"/>
              <a:gd name="adj2" fmla="val -24749"/>
              <a:gd name="adj3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ysClr val="windowText" lastClr="000000"/>
                </a:solidFill>
              </a:rPr>
              <a:t>加工して</a:t>
            </a:r>
            <a:endParaRPr kumimoji="1" lang="en-US" altLang="ja-JP" sz="1600" dirty="0" smtClean="0">
              <a:solidFill>
                <a:sysClr val="windowText" lastClr="000000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ysClr val="windowText" lastClr="000000"/>
                </a:solidFill>
              </a:rPr>
              <a:t>変形</a:t>
            </a:r>
            <a:endParaRPr kumimoji="1" lang="ja-JP" alt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5580111" y="1556792"/>
            <a:ext cx="1512169" cy="936104"/>
          </a:xfrm>
          <a:prstGeom prst="wedgeRoundRectCallout">
            <a:avLst>
              <a:gd name="adj1" fmla="val -72496"/>
              <a:gd name="adj2" fmla="val 25514"/>
              <a:gd name="adj3" fmla="val 16667"/>
            </a:avLst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ysClr val="windowText" lastClr="000000"/>
                </a:solidFill>
              </a:rPr>
              <a:t>曲がったり</a:t>
            </a:r>
            <a:endParaRPr kumimoji="1" lang="en-US" altLang="ja-JP" sz="1600" dirty="0" smtClean="0">
              <a:solidFill>
                <a:sysClr val="windowText" lastClr="000000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ysClr val="windowText" lastClr="000000"/>
                </a:solidFill>
              </a:rPr>
              <a:t>まっすぐに</a:t>
            </a:r>
            <a:endParaRPr kumimoji="1" lang="en-US" altLang="ja-JP" sz="1600" dirty="0" smtClean="0">
              <a:solidFill>
                <a:sysClr val="windowText" lastClr="000000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ysClr val="windowText" lastClr="000000"/>
                </a:solidFill>
              </a:rPr>
              <a:t>なったり</a:t>
            </a:r>
            <a:endParaRPr kumimoji="1" lang="ja-JP" altLang="en-US" sz="16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90641"/>
      </p:ext>
    </p:extLst>
  </p:cSld>
  <p:clrMapOvr>
    <a:masterClrMapping/>
  </p:clrMapOvr>
  <p:transition spd="slow" advTm="52459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11560" y="824717"/>
            <a:ext cx="2520280" cy="646331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 dirty="0"/>
              <a:t>五行</a:t>
            </a:r>
            <a:r>
              <a:rPr kumimoji="1" lang="ja-JP" altLang="en-US" sz="3600" b="1" dirty="0" smtClean="0"/>
              <a:t>の関係</a:t>
            </a:r>
            <a:endParaRPr kumimoji="1" lang="ja-JP" altLang="en-US" sz="36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55776" y="1772816"/>
            <a:ext cx="36936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000" dirty="0" smtClean="0"/>
              <a:t>１．相生の関係</a:t>
            </a:r>
            <a:endParaRPr kumimoji="1" lang="en-US" altLang="ja-JP" sz="4000" dirty="0" smtClean="0"/>
          </a:p>
          <a:p>
            <a:pPr>
              <a:lnSpc>
                <a:spcPct val="150000"/>
              </a:lnSpc>
            </a:pPr>
            <a:r>
              <a:rPr lang="ja-JP" altLang="en-US" sz="4000" dirty="0" smtClean="0"/>
              <a:t>２．相克の関係</a:t>
            </a:r>
            <a:endParaRPr lang="en-US" altLang="ja-JP" sz="4000" dirty="0" smtClean="0"/>
          </a:p>
          <a:p>
            <a:pPr>
              <a:lnSpc>
                <a:spcPct val="150000"/>
              </a:lnSpc>
            </a:pPr>
            <a:r>
              <a:rPr kumimoji="1" lang="ja-JP" altLang="en-US" sz="4000" dirty="0"/>
              <a:t>３</a:t>
            </a:r>
            <a:r>
              <a:rPr kumimoji="1" lang="ja-JP" altLang="en-US" sz="4000" dirty="0" smtClean="0"/>
              <a:t>．</a:t>
            </a:r>
            <a:r>
              <a:rPr lang="ja-JP" altLang="en-US" sz="4000" dirty="0" smtClean="0"/>
              <a:t>相乗の関係</a:t>
            </a:r>
            <a:endParaRPr kumimoji="1" lang="en-US" altLang="ja-JP" sz="4000" dirty="0" smtClean="0"/>
          </a:p>
          <a:p>
            <a:pPr>
              <a:lnSpc>
                <a:spcPct val="150000"/>
              </a:lnSpc>
            </a:pPr>
            <a:r>
              <a:rPr lang="ja-JP" altLang="en-US" sz="4000" dirty="0"/>
              <a:t>４</a:t>
            </a:r>
            <a:r>
              <a:rPr lang="ja-JP" altLang="en-US" sz="4000" dirty="0" smtClean="0"/>
              <a:t>．相侮の関係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356340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527"/>
    </mc:Choice>
    <mc:Fallback xmlns="">
      <p:transition advTm="5527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1520" y="332656"/>
            <a:ext cx="2464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１．相生の関係</a:t>
            </a:r>
            <a:endParaRPr kumimoji="1" lang="ja-JP" altLang="en-US" sz="28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19672" y="980728"/>
            <a:ext cx="4732386" cy="52322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「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○</a:t>
            </a:r>
            <a:r>
              <a:rPr kumimoji="1" lang="ja-JP" altLang="en-US" sz="2800" dirty="0" smtClean="0"/>
              <a:t>生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>×</a:t>
            </a:r>
            <a:r>
              <a:rPr kumimoji="1" lang="ja-JP" altLang="en-US" sz="2800" dirty="0" smtClean="0"/>
              <a:t>」＝「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○</a:t>
            </a:r>
            <a:r>
              <a:rPr kumimoji="1" lang="ja-JP" altLang="en-US" sz="2800" dirty="0" smtClean="0"/>
              <a:t>が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>×</a:t>
            </a:r>
            <a:r>
              <a:rPr kumimoji="1" lang="ja-JP" altLang="en-US" sz="2800" dirty="0" smtClean="0"/>
              <a:t>を助ける」</a:t>
            </a:r>
            <a:endParaRPr kumimoji="1" lang="ja-JP" altLang="en-US" sz="2800" dirty="0"/>
          </a:p>
        </p:txBody>
      </p:sp>
      <p:graphicFrame>
        <p:nvGraphicFramePr>
          <p:cNvPr id="4" name="図表 3"/>
          <p:cNvGraphicFramePr/>
          <p:nvPr>
            <p:extLst>
              <p:ext uri="{D42A27DB-BD31-4B8C-83A1-F6EECF244321}">
                <p14:modId xmlns:p14="http://schemas.microsoft.com/office/powerpoint/2010/main" val="4077924691"/>
              </p:ext>
            </p:extLst>
          </p:nvPr>
        </p:nvGraphicFramePr>
        <p:xfrm>
          <a:off x="1763688" y="1916832"/>
          <a:ext cx="5456569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21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22"/>
    </mc:Choice>
    <mc:Fallback xmlns="">
      <p:transition spd="slow" advTm="22122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536" y="332656"/>
            <a:ext cx="2475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２．相克の関係</a:t>
            </a:r>
            <a:endParaRPr kumimoji="1" lang="ja-JP" altLang="en-US" sz="28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19672" y="980728"/>
            <a:ext cx="4745210" cy="52322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「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○</a:t>
            </a:r>
            <a:r>
              <a:rPr lang="ja-JP" altLang="en-US" sz="2800" dirty="0"/>
              <a:t>克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>×</a:t>
            </a:r>
            <a:r>
              <a:rPr kumimoji="1" lang="ja-JP" altLang="en-US" sz="2800" dirty="0" smtClean="0"/>
              <a:t>」＝「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○</a:t>
            </a:r>
            <a:r>
              <a:rPr kumimoji="1" lang="ja-JP" altLang="en-US" sz="2800" dirty="0" smtClean="0"/>
              <a:t>が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>×</a:t>
            </a:r>
            <a:r>
              <a:rPr kumimoji="1" lang="ja-JP" altLang="en-US" sz="2800" dirty="0" smtClean="0"/>
              <a:t>を弱める」</a:t>
            </a:r>
            <a:endParaRPr kumimoji="1" lang="ja-JP" altLang="en-US" sz="2800" dirty="0"/>
          </a:p>
        </p:txBody>
      </p:sp>
      <p:grpSp>
        <p:nvGrpSpPr>
          <p:cNvPr id="27" name="グループ化 26"/>
          <p:cNvGrpSpPr/>
          <p:nvPr/>
        </p:nvGrpSpPr>
        <p:grpSpPr>
          <a:xfrm>
            <a:off x="2516043" y="1732123"/>
            <a:ext cx="4193730" cy="3922132"/>
            <a:chOff x="2106462" y="1732123"/>
            <a:chExt cx="4201207" cy="3929125"/>
          </a:xfrm>
        </p:grpSpPr>
        <p:sp>
          <p:nvSpPr>
            <p:cNvPr id="4" name="円/楕円 3"/>
            <p:cNvSpPr/>
            <p:nvPr/>
          </p:nvSpPr>
          <p:spPr>
            <a:xfrm>
              <a:off x="3741441" y="1732123"/>
              <a:ext cx="936104" cy="936104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solidFill>
                    <a:sysClr val="windowText" lastClr="000000"/>
                  </a:solidFill>
                </a:rPr>
                <a:t>木</a:t>
              </a:r>
              <a:endParaRPr kumimoji="1" lang="ja-JP" altLang="en-US" sz="3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" name="円/楕円 4"/>
            <p:cNvSpPr/>
            <p:nvPr/>
          </p:nvSpPr>
          <p:spPr>
            <a:xfrm>
              <a:off x="4617377" y="4725144"/>
              <a:ext cx="936104" cy="93610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solidFill>
                    <a:sysClr val="windowText" lastClr="000000"/>
                  </a:solidFill>
                </a:rPr>
                <a:t>土</a:t>
              </a:r>
              <a:endParaRPr kumimoji="1" lang="ja-JP" altLang="en-US" sz="3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2870894" y="4725144"/>
              <a:ext cx="936104" cy="936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solidFill>
                    <a:sysClr val="windowText" lastClr="000000"/>
                  </a:solidFill>
                </a:rPr>
                <a:t>金</a:t>
              </a:r>
              <a:endParaRPr kumimoji="1" lang="ja-JP" altLang="en-US" sz="3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円/楕円 6"/>
            <p:cNvSpPr/>
            <p:nvPr/>
          </p:nvSpPr>
          <p:spPr>
            <a:xfrm>
              <a:off x="5371565" y="2708920"/>
              <a:ext cx="936104" cy="936104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solidFill>
                    <a:sysClr val="windowText" lastClr="000000"/>
                  </a:solidFill>
                </a:rPr>
                <a:t>火</a:t>
              </a:r>
              <a:endParaRPr kumimoji="1" lang="ja-JP" altLang="en-US" sz="3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円/楕円 7"/>
            <p:cNvSpPr/>
            <p:nvPr/>
          </p:nvSpPr>
          <p:spPr>
            <a:xfrm>
              <a:off x="2106462" y="2708920"/>
              <a:ext cx="936104" cy="936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solidFill>
                    <a:schemeClr val="bg1"/>
                  </a:solidFill>
                </a:rPr>
                <a:t>水</a:t>
              </a:r>
              <a:endParaRPr kumimoji="1" lang="ja-JP" altLang="en-US" sz="3600" dirty="0">
                <a:solidFill>
                  <a:schemeClr val="bg1"/>
                </a:solidFill>
              </a:endParaRPr>
            </a:p>
          </p:txBody>
        </p:sp>
        <p:cxnSp>
          <p:nvCxnSpPr>
            <p:cNvPr id="10" name="直線矢印コネクタ 9"/>
            <p:cNvCxnSpPr>
              <a:stCxn id="4" idx="4"/>
            </p:cNvCxnSpPr>
            <p:nvPr/>
          </p:nvCxnSpPr>
          <p:spPr>
            <a:xfrm>
              <a:off x="4209494" y="2668227"/>
              <a:ext cx="845270" cy="198490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/>
            <p:cNvCxnSpPr>
              <a:stCxn id="5" idx="0"/>
            </p:cNvCxnSpPr>
            <p:nvPr/>
          </p:nvCxnSpPr>
          <p:spPr>
            <a:xfrm flipH="1" flipV="1">
              <a:off x="3106270" y="3225250"/>
              <a:ext cx="1979160" cy="149989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>
              <a:stCxn id="8" idx="6"/>
            </p:cNvCxnSpPr>
            <p:nvPr/>
          </p:nvCxnSpPr>
          <p:spPr>
            <a:xfrm>
              <a:off x="3042566" y="3176972"/>
              <a:ext cx="2249514" cy="0"/>
            </a:xfrm>
            <a:prstGeom prst="straightConnector1">
              <a:avLst/>
            </a:prstGeom>
            <a:ln w="9525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>
              <a:stCxn id="7" idx="2"/>
            </p:cNvCxnSpPr>
            <p:nvPr/>
          </p:nvCxnSpPr>
          <p:spPr>
            <a:xfrm flipH="1">
              <a:off x="3419872" y="3176972"/>
              <a:ext cx="1951693" cy="147616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矢印コネクタ 17"/>
            <p:cNvCxnSpPr>
              <a:stCxn id="6" idx="0"/>
            </p:cNvCxnSpPr>
            <p:nvPr/>
          </p:nvCxnSpPr>
          <p:spPr>
            <a:xfrm flipV="1">
              <a:off x="3338946" y="2708920"/>
              <a:ext cx="868119" cy="201622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テキスト ボックス 29"/>
          <p:cNvSpPr txBox="1"/>
          <p:nvPr/>
        </p:nvSpPr>
        <p:spPr>
          <a:xfrm>
            <a:off x="1880709" y="6014638"/>
            <a:ext cx="5219699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◎相生と相克は常に起こっている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6627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442"/>
    </mc:Choice>
    <mc:Fallback xmlns="">
      <p:transition spd="slow" advTm="48442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332656"/>
            <a:ext cx="2464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３．相乗の関係</a:t>
            </a:r>
            <a:endParaRPr kumimoji="1" lang="ja-JP" altLang="en-US" sz="2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67744" y="980728"/>
            <a:ext cx="3190297" cy="52322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2800" dirty="0" smtClean="0"/>
              <a:t>相克が過剰になる。</a:t>
            </a:r>
            <a:endParaRPr kumimoji="1" lang="ja-JP" altLang="en-US" sz="2800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419780" y="1731174"/>
            <a:ext cx="3179948" cy="2974005"/>
            <a:chOff x="2106462" y="1732123"/>
            <a:chExt cx="4201207" cy="3929125"/>
          </a:xfrm>
        </p:grpSpPr>
        <p:sp>
          <p:nvSpPr>
            <p:cNvPr id="5" name="円/楕円 4"/>
            <p:cNvSpPr/>
            <p:nvPr/>
          </p:nvSpPr>
          <p:spPr>
            <a:xfrm>
              <a:off x="3741441" y="1732123"/>
              <a:ext cx="936104" cy="936104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solidFill>
                    <a:sysClr val="windowText" lastClr="000000"/>
                  </a:solidFill>
                </a:rPr>
                <a:t>木</a:t>
              </a:r>
              <a:endParaRPr kumimoji="1" lang="ja-JP" altLang="en-US" sz="3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4617377" y="4725144"/>
              <a:ext cx="936104" cy="93610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solidFill>
                    <a:sysClr val="windowText" lastClr="000000"/>
                  </a:solidFill>
                </a:rPr>
                <a:t>土</a:t>
              </a:r>
              <a:endParaRPr kumimoji="1" lang="ja-JP" altLang="en-US" sz="3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円/楕円 6"/>
            <p:cNvSpPr/>
            <p:nvPr/>
          </p:nvSpPr>
          <p:spPr>
            <a:xfrm>
              <a:off x="2870894" y="4725144"/>
              <a:ext cx="936104" cy="936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金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8" name="円/楕円 7"/>
            <p:cNvSpPr/>
            <p:nvPr/>
          </p:nvSpPr>
          <p:spPr>
            <a:xfrm>
              <a:off x="5371565" y="2708920"/>
              <a:ext cx="936104" cy="936104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solidFill>
                    <a:sysClr val="windowText" lastClr="000000"/>
                  </a:solidFill>
                </a:rPr>
                <a:t>火</a:t>
              </a:r>
              <a:endParaRPr kumimoji="1" lang="ja-JP" altLang="en-US" sz="3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2106462" y="2708920"/>
              <a:ext cx="936104" cy="936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solidFill>
                    <a:schemeClr val="bg1"/>
                  </a:solidFill>
                </a:rPr>
                <a:t>水</a:t>
              </a:r>
              <a:endParaRPr kumimoji="1" lang="ja-JP" altLang="en-US" sz="3600" dirty="0">
                <a:solidFill>
                  <a:schemeClr val="bg1"/>
                </a:solidFill>
              </a:endParaRPr>
            </a:p>
          </p:txBody>
        </p:sp>
        <p:cxnSp>
          <p:nvCxnSpPr>
            <p:cNvPr id="10" name="直線矢印コネクタ 9"/>
            <p:cNvCxnSpPr>
              <a:stCxn id="5" idx="4"/>
            </p:cNvCxnSpPr>
            <p:nvPr/>
          </p:nvCxnSpPr>
          <p:spPr>
            <a:xfrm>
              <a:off x="4209494" y="2668227"/>
              <a:ext cx="845270" cy="198490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10"/>
            <p:cNvCxnSpPr>
              <a:stCxn id="6" idx="0"/>
            </p:cNvCxnSpPr>
            <p:nvPr/>
          </p:nvCxnSpPr>
          <p:spPr>
            <a:xfrm flipH="1" flipV="1">
              <a:off x="3106270" y="3225250"/>
              <a:ext cx="1979160" cy="149989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/>
            <p:cNvCxnSpPr>
              <a:stCxn id="9" idx="6"/>
            </p:cNvCxnSpPr>
            <p:nvPr/>
          </p:nvCxnSpPr>
          <p:spPr>
            <a:xfrm>
              <a:off x="3042566" y="3176972"/>
              <a:ext cx="2249514" cy="0"/>
            </a:xfrm>
            <a:prstGeom prst="straightConnector1">
              <a:avLst/>
            </a:prstGeom>
            <a:ln w="9525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矢印コネクタ 12"/>
            <p:cNvCxnSpPr>
              <a:stCxn id="8" idx="2"/>
            </p:cNvCxnSpPr>
            <p:nvPr/>
          </p:nvCxnSpPr>
          <p:spPr>
            <a:xfrm flipH="1">
              <a:off x="3419872" y="3176972"/>
              <a:ext cx="1951693" cy="147616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>
              <a:stCxn id="7" idx="0"/>
            </p:cNvCxnSpPr>
            <p:nvPr/>
          </p:nvCxnSpPr>
          <p:spPr>
            <a:xfrm flipV="1">
              <a:off x="3338946" y="2708920"/>
              <a:ext cx="868119" cy="201622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フローチャート : 代替処理 14"/>
          <p:cNvSpPr/>
          <p:nvPr/>
        </p:nvSpPr>
        <p:spPr>
          <a:xfrm>
            <a:off x="5173169" y="1735865"/>
            <a:ext cx="3128578" cy="1333094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ysClr val="windowText" lastClr="000000"/>
                </a:solidFill>
              </a:rPr>
              <a:t>勝つものが多量</a:t>
            </a:r>
            <a:endParaRPr kumimoji="1" lang="en-US" altLang="ja-JP" sz="20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altLang="ja-JP" sz="2000" dirty="0" smtClean="0">
                <a:solidFill>
                  <a:sysClr val="windowText" lastClr="000000"/>
                </a:solidFill>
              </a:rPr>
              <a:t>or</a:t>
            </a:r>
          </a:p>
          <a:p>
            <a:pPr algn="ctr"/>
            <a:r>
              <a:rPr lang="ja-JP" altLang="en-US" sz="2000" dirty="0" smtClean="0">
                <a:solidFill>
                  <a:sysClr val="windowText" lastClr="000000"/>
                </a:solidFill>
              </a:rPr>
              <a:t>負ける</a:t>
            </a:r>
            <a:r>
              <a:rPr lang="ja-JP" altLang="en-US" sz="2000" dirty="0">
                <a:solidFill>
                  <a:sysClr val="windowText" lastClr="000000"/>
                </a:solidFill>
              </a:rPr>
              <a:t>もの</a:t>
            </a:r>
            <a:r>
              <a:rPr lang="ja-JP" altLang="en-US" sz="2000" dirty="0" smtClean="0">
                <a:solidFill>
                  <a:sysClr val="windowText" lastClr="000000"/>
                </a:solidFill>
              </a:rPr>
              <a:t>が少量</a:t>
            </a:r>
            <a:endParaRPr kumimoji="1" lang="ja-JP" altLang="en-US" sz="2000" dirty="0">
              <a:solidFill>
                <a:sysClr val="windowText" lastClr="000000"/>
              </a:solidFill>
            </a:endParaRPr>
          </a:p>
        </p:txBody>
      </p:sp>
      <p:pic>
        <p:nvPicPr>
          <p:cNvPr id="2050" name="Picture 2" descr="C:\Users\11211101\AppData\Local\Microsoft\Windows\Temporary Internet Files\Content.IE5\G09W1CQQ\MC90039856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770" y="2849340"/>
            <a:ext cx="1052588" cy="144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11211101\AppData\Local\Microsoft\Windows\Temporary Internet Files\Content.IE5\G09W1CQQ\MC90039856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273" y="3150704"/>
            <a:ext cx="1148087" cy="1570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11211101\AppData\Local\Microsoft\Windows\Temporary Internet Files\Content.IE5\G09W1CQQ\MC90039856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118" y="4012979"/>
            <a:ext cx="1599286" cy="2188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11211101\AppData\Local\Microsoft\Windows\Temporary Internet Files\Content.IE5\G09W1CQQ\MC90039856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005" y="3323167"/>
            <a:ext cx="1298399" cy="177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11211101\AppData\Local\Microsoft\Windows\Temporary Internet Files\Content.IE5\G09W1CQQ\MC90039856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728" y="3958475"/>
            <a:ext cx="1858313" cy="254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11211101\AppData\Local\Microsoft\Windows\Temporary Internet Files\Content.IE5\G09W1CQQ\MC90032965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269720"/>
            <a:ext cx="1584176" cy="753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稲妻 15"/>
          <p:cNvSpPr/>
          <p:nvPr/>
        </p:nvSpPr>
        <p:spPr>
          <a:xfrm>
            <a:off x="6166761" y="3158814"/>
            <a:ext cx="432048" cy="697848"/>
          </a:xfrm>
          <a:prstGeom prst="lightningBol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稲妻 20"/>
          <p:cNvSpPr/>
          <p:nvPr/>
        </p:nvSpPr>
        <p:spPr>
          <a:xfrm>
            <a:off x="3192544" y="4721528"/>
            <a:ext cx="1178772" cy="1154106"/>
          </a:xfrm>
          <a:prstGeom prst="lightningBol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/>
          <p:cNvSpPr/>
          <p:nvPr/>
        </p:nvSpPr>
        <p:spPr>
          <a:xfrm>
            <a:off x="7781793" y="4996032"/>
            <a:ext cx="248575" cy="251479"/>
          </a:xfrm>
          <a:custGeom>
            <a:avLst/>
            <a:gdLst>
              <a:gd name="connsiteX0" fmla="*/ 0 w 248575"/>
              <a:gd name="connsiteY0" fmla="*/ 248575 h 251479"/>
              <a:gd name="connsiteX1" fmla="*/ 0 w 248575"/>
              <a:gd name="connsiteY1" fmla="*/ 248575 h 251479"/>
              <a:gd name="connsiteX2" fmla="*/ 17756 w 248575"/>
              <a:gd name="connsiteY2" fmla="*/ 133165 h 251479"/>
              <a:gd name="connsiteX3" fmla="*/ 35511 w 248575"/>
              <a:gd name="connsiteY3" fmla="*/ 97654 h 251479"/>
              <a:gd name="connsiteX4" fmla="*/ 44389 w 248575"/>
              <a:gd name="connsiteY4" fmla="*/ 71021 h 251479"/>
              <a:gd name="connsiteX5" fmla="*/ 106532 w 248575"/>
              <a:gd name="connsiteY5" fmla="*/ 35511 h 251479"/>
              <a:gd name="connsiteX6" fmla="*/ 168676 w 248575"/>
              <a:gd name="connsiteY6" fmla="*/ 0 h 251479"/>
              <a:gd name="connsiteX7" fmla="*/ 239697 w 248575"/>
              <a:gd name="connsiteY7" fmla="*/ 8878 h 251479"/>
              <a:gd name="connsiteX8" fmla="*/ 248575 w 248575"/>
              <a:gd name="connsiteY8" fmla="*/ 35511 h 251479"/>
              <a:gd name="connsiteX9" fmla="*/ 221942 w 248575"/>
              <a:gd name="connsiteY9" fmla="*/ 115410 h 251479"/>
              <a:gd name="connsiteX10" fmla="*/ 195309 w 248575"/>
              <a:gd name="connsiteY10" fmla="*/ 124287 h 251479"/>
              <a:gd name="connsiteX11" fmla="*/ 150921 w 248575"/>
              <a:gd name="connsiteY11" fmla="*/ 159798 h 251479"/>
              <a:gd name="connsiteX12" fmla="*/ 124288 w 248575"/>
              <a:gd name="connsiteY12" fmla="*/ 168676 h 251479"/>
              <a:gd name="connsiteX13" fmla="*/ 106532 w 248575"/>
              <a:gd name="connsiteY13" fmla="*/ 186431 h 251479"/>
              <a:gd name="connsiteX14" fmla="*/ 53266 w 248575"/>
              <a:gd name="connsiteY14" fmla="*/ 204187 h 251479"/>
              <a:gd name="connsiteX15" fmla="*/ 26633 w 248575"/>
              <a:gd name="connsiteY15" fmla="*/ 221942 h 251479"/>
              <a:gd name="connsiteX16" fmla="*/ 8878 w 248575"/>
              <a:gd name="connsiteY16" fmla="*/ 248575 h 251479"/>
              <a:gd name="connsiteX17" fmla="*/ 0 w 248575"/>
              <a:gd name="connsiteY17" fmla="*/ 248575 h 25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8575" h="251479">
                <a:moveTo>
                  <a:pt x="0" y="248575"/>
                </a:moveTo>
                <a:lnTo>
                  <a:pt x="0" y="248575"/>
                </a:lnTo>
                <a:cubicBezTo>
                  <a:pt x="3116" y="220534"/>
                  <a:pt x="5616" y="165539"/>
                  <a:pt x="17756" y="133165"/>
                </a:cubicBezTo>
                <a:cubicBezTo>
                  <a:pt x="22403" y="120774"/>
                  <a:pt x="30298" y="109818"/>
                  <a:pt x="35511" y="97654"/>
                </a:cubicBezTo>
                <a:cubicBezTo>
                  <a:pt x="39197" y="89053"/>
                  <a:pt x="38543" y="78328"/>
                  <a:pt x="44389" y="71021"/>
                </a:cubicBezTo>
                <a:cubicBezTo>
                  <a:pt x="54163" y="58804"/>
                  <a:pt x="96047" y="42064"/>
                  <a:pt x="106532" y="35511"/>
                </a:cubicBezTo>
                <a:cubicBezTo>
                  <a:pt x="167957" y="-2879"/>
                  <a:pt x="116352" y="17442"/>
                  <a:pt x="168676" y="0"/>
                </a:cubicBezTo>
                <a:cubicBezTo>
                  <a:pt x="192350" y="2959"/>
                  <a:pt x="217895" y="-812"/>
                  <a:pt x="239697" y="8878"/>
                </a:cubicBezTo>
                <a:cubicBezTo>
                  <a:pt x="248248" y="12679"/>
                  <a:pt x="248575" y="26153"/>
                  <a:pt x="248575" y="35511"/>
                </a:cubicBezTo>
                <a:cubicBezTo>
                  <a:pt x="248575" y="58035"/>
                  <a:pt x="243379" y="98260"/>
                  <a:pt x="221942" y="115410"/>
                </a:cubicBezTo>
                <a:cubicBezTo>
                  <a:pt x="214635" y="121256"/>
                  <a:pt x="204187" y="121328"/>
                  <a:pt x="195309" y="124287"/>
                </a:cubicBezTo>
                <a:cubicBezTo>
                  <a:pt x="178793" y="140803"/>
                  <a:pt x="173321" y="148598"/>
                  <a:pt x="150921" y="159798"/>
                </a:cubicBezTo>
                <a:cubicBezTo>
                  <a:pt x="142551" y="163983"/>
                  <a:pt x="133166" y="165717"/>
                  <a:pt x="124288" y="168676"/>
                </a:cubicBezTo>
                <a:cubicBezTo>
                  <a:pt x="118369" y="174594"/>
                  <a:pt x="114018" y="182688"/>
                  <a:pt x="106532" y="186431"/>
                </a:cubicBezTo>
                <a:cubicBezTo>
                  <a:pt x="89792" y="194801"/>
                  <a:pt x="68839" y="193805"/>
                  <a:pt x="53266" y="204187"/>
                </a:cubicBezTo>
                <a:lnTo>
                  <a:pt x="26633" y="221942"/>
                </a:lnTo>
                <a:cubicBezTo>
                  <a:pt x="20715" y="230820"/>
                  <a:pt x="15543" y="240244"/>
                  <a:pt x="8878" y="248575"/>
                </a:cubicBezTo>
                <a:cubicBezTo>
                  <a:pt x="3649" y="255111"/>
                  <a:pt x="1480" y="248575"/>
                  <a:pt x="0" y="24857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/>
          <p:cNvSpPr/>
          <p:nvPr/>
        </p:nvSpPr>
        <p:spPr>
          <a:xfrm>
            <a:off x="7563775" y="4678532"/>
            <a:ext cx="319596" cy="578330"/>
          </a:xfrm>
          <a:custGeom>
            <a:avLst/>
            <a:gdLst>
              <a:gd name="connsiteX0" fmla="*/ 8877 w 319596"/>
              <a:gd name="connsiteY0" fmla="*/ 541538 h 578330"/>
              <a:gd name="connsiteX1" fmla="*/ 8877 w 319596"/>
              <a:gd name="connsiteY1" fmla="*/ 541538 h 578330"/>
              <a:gd name="connsiteX2" fmla="*/ 0 w 319596"/>
              <a:gd name="connsiteY2" fmla="*/ 372862 h 578330"/>
              <a:gd name="connsiteX3" fmla="*/ 8877 w 319596"/>
              <a:gd name="connsiteY3" fmla="*/ 159798 h 578330"/>
              <a:gd name="connsiteX4" fmla="*/ 17755 w 319596"/>
              <a:gd name="connsiteY4" fmla="*/ 133165 h 578330"/>
              <a:gd name="connsiteX5" fmla="*/ 62143 w 319596"/>
              <a:gd name="connsiteY5" fmla="*/ 71021 h 578330"/>
              <a:gd name="connsiteX6" fmla="*/ 88776 w 319596"/>
              <a:gd name="connsiteY6" fmla="*/ 53266 h 578330"/>
              <a:gd name="connsiteX7" fmla="*/ 106532 w 319596"/>
              <a:gd name="connsiteY7" fmla="*/ 35511 h 578330"/>
              <a:gd name="connsiteX8" fmla="*/ 186431 w 319596"/>
              <a:gd name="connsiteY8" fmla="*/ 8878 h 578330"/>
              <a:gd name="connsiteX9" fmla="*/ 213064 w 319596"/>
              <a:gd name="connsiteY9" fmla="*/ 0 h 578330"/>
              <a:gd name="connsiteX10" fmla="*/ 266330 w 319596"/>
              <a:gd name="connsiteY10" fmla="*/ 8878 h 578330"/>
              <a:gd name="connsiteX11" fmla="*/ 310718 w 319596"/>
              <a:gd name="connsiteY11" fmla="*/ 53266 h 578330"/>
              <a:gd name="connsiteX12" fmla="*/ 319596 w 319596"/>
              <a:gd name="connsiteY12" fmla="*/ 79899 h 578330"/>
              <a:gd name="connsiteX13" fmla="*/ 310718 w 319596"/>
              <a:gd name="connsiteY13" fmla="*/ 150920 h 578330"/>
              <a:gd name="connsiteX14" fmla="*/ 239697 w 319596"/>
              <a:gd name="connsiteY14" fmla="*/ 204186 h 578330"/>
              <a:gd name="connsiteX15" fmla="*/ 204186 w 319596"/>
              <a:gd name="connsiteY15" fmla="*/ 239697 h 578330"/>
              <a:gd name="connsiteX16" fmla="*/ 168675 w 319596"/>
              <a:gd name="connsiteY16" fmla="*/ 284085 h 578330"/>
              <a:gd name="connsiteX17" fmla="*/ 150920 w 319596"/>
              <a:gd name="connsiteY17" fmla="*/ 337351 h 578330"/>
              <a:gd name="connsiteX18" fmla="*/ 142042 w 319596"/>
              <a:gd name="connsiteY18" fmla="*/ 363985 h 578330"/>
              <a:gd name="connsiteX19" fmla="*/ 124287 w 319596"/>
              <a:gd name="connsiteY19" fmla="*/ 390618 h 578330"/>
              <a:gd name="connsiteX20" fmla="*/ 106532 w 319596"/>
              <a:gd name="connsiteY20" fmla="*/ 443884 h 578330"/>
              <a:gd name="connsiteX21" fmla="*/ 97654 w 319596"/>
              <a:gd name="connsiteY21" fmla="*/ 470517 h 578330"/>
              <a:gd name="connsiteX22" fmla="*/ 79899 w 319596"/>
              <a:gd name="connsiteY22" fmla="*/ 497150 h 578330"/>
              <a:gd name="connsiteX23" fmla="*/ 35510 w 319596"/>
              <a:gd name="connsiteY23" fmla="*/ 541538 h 578330"/>
              <a:gd name="connsiteX24" fmla="*/ 26633 w 319596"/>
              <a:gd name="connsiteY24" fmla="*/ 568171 h 578330"/>
              <a:gd name="connsiteX25" fmla="*/ 8877 w 319596"/>
              <a:gd name="connsiteY25" fmla="*/ 541538 h 578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19596" h="578330">
                <a:moveTo>
                  <a:pt x="8877" y="541538"/>
                </a:moveTo>
                <a:lnTo>
                  <a:pt x="8877" y="541538"/>
                </a:lnTo>
                <a:cubicBezTo>
                  <a:pt x="5918" y="485313"/>
                  <a:pt x="0" y="429165"/>
                  <a:pt x="0" y="372862"/>
                </a:cubicBezTo>
                <a:cubicBezTo>
                  <a:pt x="0" y="301779"/>
                  <a:pt x="3626" y="230687"/>
                  <a:pt x="8877" y="159798"/>
                </a:cubicBezTo>
                <a:cubicBezTo>
                  <a:pt x="9568" y="150466"/>
                  <a:pt x="13570" y="141535"/>
                  <a:pt x="17755" y="133165"/>
                </a:cubicBezTo>
                <a:cubicBezTo>
                  <a:pt x="22796" y="123083"/>
                  <a:pt x="58121" y="75043"/>
                  <a:pt x="62143" y="71021"/>
                </a:cubicBezTo>
                <a:cubicBezTo>
                  <a:pt x="69688" y="63476"/>
                  <a:pt x="80444" y="59931"/>
                  <a:pt x="88776" y="53266"/>
                </a:cubicBezTo>
                <a:cubicBezTo>
                  <a:pt x="95312" y="48037"/>
                  <a:pt x="99046" y="39254"/>
                  <a:pt x="106532" y="35511"/>
                </a:cubicBezTo>
                <a:cubicBezTo>
                  <a:pt x="106549" y="35503"/>
                  <a:pt x="173105" y="13320"/>
                  <a:pt x="186431" y="8878"/>
                </a:cubicBezTo>
                <a:lnTo>
                  <a:pt x="213064" y="0"/>
                </a:lnTo>
                <a:cubicBezTo>
                  <a:pt x="230819" y="2959"/>
                  <a:pt x="249253" y="3186"/>
                  <a:pt x="266330" y="8878"/>
                </a:cubicBezTo>
                <a:cubicBezTo>
                  <a:pt x="287637" y="15980"/>
                  <a:pt x="301248" y="34326"/>
                  <a:pt x="310718" y="53266"/>
                </a:cubicBezTo>
                <a:cubicBezTo>
                  <a:pt x="314903" y="61636"/>
                  <a:pt x="316637" y="71021"/>
                  <a:pt x="319596" y="79899"/>
                </a:cubicBezTo>
                <a:cubicBezTo>
                  <a:pt x="316637" y="103573"/>
                  <a:pt x="320716" y="129258"/>
                  <a:pt x="310718" y="150920"/>
                </a:cubicBezTo>
                <a:cubicBezTo>
                  <a:pt x="292170" y="191108"/>
                  <a:pt x="271666" y="193530"/>
                  <a:pt x="239697" y="204186"/>
                </a:cubicBezTo>
                <a:cubicBezTo>
                  <a:pt x="227860" y="216023"/>
                  <a:pt x="213472" y="225768"/>
                  <a:pt x="204186" y="239697"/>
                </a:cubicBezTo>
                <a:cubicBezTo>
                  <a:pt x="181788" y="273294"/>
                  <a:pt x="193976" y="258786"/>
                  <a:pt x="168675" y="284085"/>
                </a:cubicBezTo>
                <a:lnTo>
                  <a:pt x="150920" y="337351"/>
                </a:lnTo>
                <a:cubicBezTo>
                  <a:pt x="147961" y="346229"/>
                  <a:pt x="147233" y="356198"/>
                  <a:pt x="142042" y="363985"/>
                </a:cubicBezTo>
                <a:cubicBezTo>
                  <a:pt x="136124" y="372863"/>
                  <a:pt x="128620" y="380868"/>
                  <a:pt x="124287" y="390618"/>
                </a:cubicBezTo>
                <a:cubicBezTo>
                  <a:pt x="116686" y="407721"/>
                  <a:pt x="112450" y="426129"/>
                  <a:pt x="106532" y="443884"/>
                </a:cubicBezTo>
                <a:cubicBezTo>
                  <a:pt x="103573" y="452762"/>
                  <a:pt x="102845" y="462731"/>
                  <a:pt x="97654" y="470517"/>
                </a:cubicBezTo>
                <a:cubicBezTo>
                  <a:pt x="91736" y="479395"/>
                  <a:pt x="86925" y="489120"/>
                  <a:pt x="79899" y="497150"/>
                </a:cubicBezTo>
                <a:cubicBezTo>
                  <a:pt x="66120" y="512898"/>
                  <a:pt x="35510" y="541538"/>
                  <a:pt x="35510" y="541538"/>
                </a:cubicBezTo>
                <a:cubicBezTo>
                  <a:pt x="32551" y="550416"/>
                  <a:pt x="33250" y="561554"/>
                  <a:pt x="26633" y="568171"/>
                </a:cubicBezTo>
                <a:cubicBezTo>
                  <a:pt x="-5615" y="600420"/>
                  <a:pt x="11836" y="545977"/>
                  <a:pt x="8877" y="541538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6085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99"/>
    </mc:Choice>
    <mc:Fallback xmlns="">
      <p:transition spd="slow" advTm="193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3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391639"/>
            <a:ext cx="2464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４．相侮の関係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23728" y="914859"/>
            <a:ext cx="3908442" cy="52322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2800" dirty="0" smtClean="0"/>
              <a:t>相克の関係が</a:t>
            </a:r>
            <a:r>
              <a:rPr lang="ja-JP" altLang="en-US" sz="2800" dirty="0"/>
              <a:t>逆に</a:t>
            </a:r>
            <a:r>
              <a:rPr lang="ja-JP" altLang="en-US" sz="2800" dirty="0" smtClean="0"/>
              <a:t>なる。</a:t>
            </a:r>
            <a:endParaRPr kumimoji="1" lang="ja-JP" altLang="en-US" sz="2800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586198" y="1767806"/>
            <a:ext cx="3409409" cy="3188606"/>
            <a:chOff x="2106462" y="1732123"/>
            <a:chExt cx="4201207" cy="3929125"/>
          </a:xfrm>
        </p:grpSpPr>
        <p:sp>
          <p:nvSpPr>
            <p:cNvPr id="6" name="円/楕円 5"/>
            <p:cNvSpPr/>
            <p:nvPr/>
          </p:nvSpPr>
          <p:spPr>
            <a:xfrm>
              <a:off x="3741441" y="1732123"/>
              <a:ext cx="936104" cy="936104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solidFill>
                    <a:sysClr val="windowText" lastClr="000000"/>
                  </a:solidFill>
                </a:rPr>
                <a:t>木</a:t>
              </a:r>
              <a:endParaRPr kumimoji="1" lang="ja-JP" altLang="en-US" sz="3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円/楕円 6"/>
            <p:cNvSpPr/>
            <p:nvPr/>
          </p:nvSpPr>
          <p:spPr>
            <a:xfrm>
              <a:off x="4617377" y="4725144"/>
              <a:ext cx="936104" cy="93610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solidFill>
                    <a:sysClr val="windowText" lastClr="000000"/>
                  </a:solidFill>
                </a:rPr>
                <a:t>土</a:t>
              </a:r>
              <a:endParaRPr kumimoji="1" lang="ja-JP" altLang="en-US" sz="3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円/楕円 7"/>
            <p:cNvSpPr/>
            <p:nvPr/>
          </p:nvSpPr>
          <p:spPr>
            <a:xfrm>
              <a:off x="2870894" y="4725144"/>
              <a:ext cx="936104" cy="936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solidFill>
                    <a:sysClr val="windowText" lastClr="000000"/>
                  </a:solidFill>
                </a:rPr>
                <a:t>金</a:t>
              </a:r>
              <a:endParaRPr kumimoji="1" lang="ja-JP" altLang="en-US" sz="3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5371565" y="2708920"/>
              <a:ext cx="936104" cy="936104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solidFill>
                    <a:sysClr val="windowText" lastClr="000000"/>
                  </a:solidFill>
                </a:rPr>
                <a:t>火</a:t>
              </a:r>
              <a:endParaRPr kumimoji="1" lang="ja-JP" altLang="en-US" sz="3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2106462" y="2708920"/>
              <a:ext cx="936104" cy="936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solidFill>
                    <a:schemeClr val="bg1"/>
                  </a:solidFill>
                </a:rPr>
                <a:t>水</a:t>
              </a:r>
              <a:endParaRPr kumimoji="1" lang="ja-JP" altLang="en-US" sz="3600" dirty="0">
                <a:solidFill>
                  <a:schemeClr val="bg1"/>
                </a:solidFill>
              </a:endParaRPr>
            </a:p>
          </p:txBody>
        </p:sp>
        <p:cxnSp>
          <p:nvCxnSpPr>
            <p:cNvPr id="11" name="直線矢印コネクタ 10"/>
            <p:cNvCxnSpPr/>
            <p:nvPr/>
          </p:nvCxnSpPr>
          <p:spPr>
            <a:xfrm flipH="1" flipV="1">
              <a:off x="4254910" y="2730551"/>
              <a:ext cx="845270" cy="198490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/>
            <p:cNvCxnSpPr/>
            <p:nvPr/>
          </p:nvCxnSpPr>
          <p:spPr>
            <a:xfrm>
              <a:off x="3042566" y="3176973"/>
              <a:ext cx="1979160" cy="149989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矢印コネクタ 12"/>
            <p:cNvCxnSpPr/>
            <p:nvPr/>
          </p:nvCxnSpPr>
          <p:spPr>
            <a:xfrm flipH="1" flipV="1">
              <a:off x="3122051" y="3176972"/>
              <a:ext cx="2249514" cy="0"/>
            </a:xfrm>
            <a:prstGeom prst="straightConnector1">
              <a:avLst/>
            </a:prstGeom>
            <a:ln w="9525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/>
            <p:nvPr/>
          </p:nvCxnSpPr>
          <p:spPr>
            <a:xfrm flipV="1">
              <a:off x="3341375" y="3246491"/>
              <a:ext cx="1951693" cy="147616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/>
            <p:nvPr/>
          </p:nvCxnSpPr>
          <p:spPr>
            <a:xfrm flipH="1">
              <a:off x="3341375" y="2668227"/>
              <a:ext cx="868119" cy="201622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フローチャート : 代替処理 15"/>
          <p:cNvSpPr/>
          <p:nvPr/>
        </p:nvSpPr>
        <p:spPr>
          <a:xfrm>
            <a:off x="5173169" y="1735865"/>
            <a:ext cx="3128578" cy="1333094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ysClr val="windowText" lastClr="000000"/>
                </a:solidFill>
              </a:rPr>
              <a:t>勝つものが少量</a:t>
            </a:r>
            <a:endParaRPr kumimoji="1" lang="en-US" altLang="ja-JP" sz="20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altLang="ja-JP" sz="2000" dirty="0" smtClean="0">
                <a:solidFill>
                  <a:sysClr val="windowText" lastClr="000000"/>
                </a:solidFill>
              </a:rPr>
              <a:t>or</a:t>
            </a:r>
            <a:endParaRPr kumimoji="1" lang="en-US" altLang="ja-JP" sz="20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2000" dirty="0">
                <a:solidFill>
                  <a:sysClr val="windowText" lastClr="000000"/>
                </a:solidFill>
              </a:rPr>
              <a:t>負ける</a:t>
            </a:r>
            <a:r>
              <a:rPr lang="ja-JP" altLang="en-US" sz="2000" dirty="0" smtClean="0">
                <a:solidFill>
                  <a:sysClr val="windowText" lastClr="000000"/>
                </a:solidFill>
              </a:rPr>
              <a:t>ものが多量</a:t>
            </a:r>
            <a:endParaRPr kumimoji="1" lang="ja-JP" altLang="en-US" sz="2000" dirty="0">
              <a:solidFill>
                <a:sysClr val="windowText" lastClr="000000"/>
              </a:solidFill>
            </a:endParaRPr>
          </a:p>
        </p:txBody>
      </p:sp>
      <p:pic>
        <p:nvPicPr>
          <p:cNvPr id="3074" name="Picture 2" descr="C:\Users\11211101\AppData\Local\Microsoft\Windows\Temporary Internet Files\Content.IE5\5PY8M7M2\MC90032958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169" y="4257296"/>
            <a:ext cx="2297189" cy="154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11211101\AppData\Local\Microsoft\Windows\Temporary Internet Files\Content.IE5\MQS3Q2UC\MC90022299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11960" y="4020254"/>
            <a:ext cx="1124462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C:\Users\11211101\AppData\Local\Microsoft\Windows\Temporary Internet Files\Content.IE5\MQS3Q2UC\MC90022299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79586" y="4804115"/>
            <a:ext cx="1124462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C:\Users\11211101\AppData\Local\Microsoft\Windows\Temporary Internet Files\Content.IE5\MQS3Q2UC\MC90022299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04048" y="5263311"/>
            <a:ext cx="1124462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C:\Users\11211101\AppData\Local\Microsoft\Windows\Temporary Internet Files\Content.IE5\MQS3Q2UC\MC90022299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542" y="3991421"/>
            <a:ext cx="1124462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C:\Users\11211101\AppData\Local\Microsoft\Windows\Temporary Internet Files\Content.IE5\MQS3Q2UC\MC90022299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458" y="5436599"/>
            <a:ext cx="1124462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C:\Users\11211101\AppData\Local\Microsoft\Windows\Temporary Internet Files\Content.IE5\MQS3Q2UC\MC90022299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516" y="4899228"/>
            <a:ext cx="1124462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11211101\AppData\Local\Microsoft\Windows\Temporary Internet Files\Content.IE5\5PY8M7M2\MC90004589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394" y="3319593"/>
            <a:ext cx="974964" cy="881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C:\Users\11211101\AppData\Local\Microsoft\Windows\Temporary Internet Files\Content.IE5\5PY8M7M2\MC90004589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12652" y="3321423"/>
            <a:ext cx="974964" cy="881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フリーフォーム 16"/>
          <p:cNvSpPr/>
          <p:nvPr/>
        </p:nvSpPr>
        <p:spPr>
          <a:xfrm>
            <a:off x="5841507" y="4527612"/>
            <a:ext cx="124560" cy="301840"/>
          </a:xfrm>
          <a:custGeom>
            <a:avLst/>
            <a:gdLst>
              <a:gd name="connsiteX0" fmla="*/ 0 w 124560"/>
              <a:gd name="connsiteY0" fmla="*/ 0 h 301840"/>
              <a:gd name="connsiteX1" fmla="*/ 0 w 124560"/>
              <a:gd name="connsiteY1" fmla="*/ 0 h 301840"/>
              <a:gd name="connsiteX2" fmla="*/ 8877 w 124560"/>
              <a:gd name="connsiteY2" fmla="*/ 88776 h 301840"/>
              <a:gd name="connsiteX3" fmla="*/ 35510 w 124560"/>
              <a:gd name="connsiteY3" fmla="*/ 275207 h 301840"/>
              <a:gd name="connsiteX4" fmla="*/ 53266 w 124560"/>
              <a:gd name="connsiteY4" fmla="*/ 292963 h 301840"/>
              <a:gd name="connsiteX5" fmla="*/ 79899 w 124560"/>
              <a:gd name="connsiteY5" fmla="*/ 301840 h 301840"/>
              <a:gd name="connsiteX6" fmla="*/ 115410 w 124560"/>
              <a:gd name="connsiteY6" fmla="*/ 292963 h 301840"/>
              <a:gd name="connsiteX7" fmla="*/ 115410 w 124560"/>
              <a:gd name="connsiteY7" fmla="*/ 230819 h 301840"/>
              <a:gd name="connsiteX8" fmla="*/ 97654 w 124560"/>
              <a:gd name="connsiteY8" fmla="*/ 150920 h 301840"/>
              <a:gd name="connsiteX9" fmla="*/ 79899 w 124560"/>
              <a:gd name="connsiteY9" fmla="*/ 88776 h 301840"/>
              <a:gd name="connsiteX10" fmla="*/ 35510 w 124560"/>
              <a:gd name="connsiteY10" fmla="*/ 53266 h 301840"/>
              <a:gd name="connsiteX11" fmla="*/ 17755 w 124560"/>
              <a:gd name="connsiteY11" fmla="*/ 35510 h 301840"/>
              <a:gd name="connsiteX12" fmla="*/ 0 w 124560"/>
              <a:gd name="connsiteY12" fmla="*/ 0 h 30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560" h="301840">
                <a:moveTo>
                  <a:pt x="0" y="0"/>
                </a:moveTo>
                <a:lnTo>
                  <a:pt x="0" y="0"/>
                </a:lnTo>
                <a:cubicBezTo>
                  <a:pt x="2959" y="29592"/>
                  <a:pt x="6758" y="59112"/>
                  <a:pt x="8877" y="88776"/>
                </a:cubicBezTo>
                <a:cubicBezTo>
                  <a:pt x="16675" y="197948"/>
                  <a:pt x="-11502" y="216441"/>
                  <a:pt x="35510" y="275207"/>
                </a:cubicBezTo>
                <a:cubicBezTo>
                  <a:pt x="40739" y="281743"/>
                  <a:pt x="46089" y="288657"/>
                  <a:pt x="53266" y="292963"/>
                </a:cubicBezTo>
                <a:cubicBezTo>
                  <a:pt x="61290" y="297778"/>
                  <a:pt x="71021" y="298881"/>
                  <a:pt x="79899" y="301840"/>
                </a:cubicBezTo>
                <a:cubicBezTo>
                  <a:pt x="91736" y="298881"/>
                  <a:pt x="105882" y="300585"/>
                  <a:pt x="115410" y="292963"/>
                </a:cubicBezTo>
                <a:cubicBezTo>
                  <a:pt x="134450" y="277731"/>
                  <a:pt x="118336" y="245450"/>
                  <a:pt x="115410" y="230819"/>
                </a:cubicBezTo>
                <a:cubicBezTo>
                  <a:pt x="88712" y="97325"/>
                  <a:pt x="120689" y="231539"/>
                  <a:pt x="97654" y="150920"/>
                </a:cubicBezTo>
                <a:cubicBezTo>
                  <a:pt x="95545" y="143539"/>
                  <a:pt x="85702" y="98447"/>
                  <a:pt x="79899" y="88776"/>
                </a:cubicBezTo>
                <a:cubicBezTo>
                  <a:pt x="70007" y="72289"/>
                  <a:pt x="49466" y="64431"/>
                  <a:pt x="35510" y="53266"/>
                </a:cubicBezTo>
                <a:cubicBezTo>
                  <a:pt x="28974" y="48037"/>
                  <a:pt x="23674" y="41429"/>
                  <a:pt x="17755" y="3551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978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593"/>
    </mc:Choice>
    <mc:Fallback xmlns="">
      <p:transition spd="slow" advTm="195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95535" y="620688"/>
            <a:ext cx="5240537" cy="646331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600" b="1" dirty="0" smtClean="0"/>
              <a:t>診断への運用</a:t>
            </a:r>
            <a:r>
              <a:rPr kumimoji="1" lang="en-US" altLang="ja-JP" sz="3600" b="1" dirty="0" smtClean="0"/>
              <a:t>---</a:t>
            </a:r>
            <a:r>
              <a:rPr lang="ja-JP" altLang="en-US" sz="3600" b="1" dirty="0"/>
              <a:t>臓腑</a:t>
            </a:r>
            <a:r>
              <a:rPr kumimoji="1" lang="ja-JP" altLang="en-US" sz="3600" b="1" dirty="0" smtClean="0"/>
              <a:t>弁証</a:t>
            </a:r>
            <a:endParaRPr kumimoji="1" lang="ja-JP" altLang="en-US" sz="36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14236" y="1486997"/>
            <a:ext cx="6298519" cy="584775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五行論と臓腑を関連付けて考える。</a:t>
            </a:r>
            <a:endParaRPr kumimoji="1" lang="ja-JP" altLang="en-US" sz="3200" dirty="0"/>
          </a:p>
        </p:txBody>
      </p:sp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25265640"/>
              </p:ext>
            </p:extLst>
          </p:nvPr>
        </p:nvGraphicFramePr>
        <p:xfrm>
          <a:off x="1907704" y="2492896"/>
          <a:ext cx="4608512" cy="3588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0136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592"/>
    </mc:Choice>
    <mc:Fallback xmlns="">
      <p:transition spd="slow" advTm="21592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51520" y="188640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 smtClean="0"/>
              <a:t>参考文献</a:t>
            </a:r>
            <a:endParaRPr lang="ja-JP" altLang="en-US" sz="4000" dirty="0"/>
          </a:p>
        </p:txBody>
      </p:sp>
      <p:sp>
        <p:nvSpPr>
          <p:cNvPr id="3" name="正方形/長方形 2"/>
          <p:cNvSpPr/>
          <p:nvPr/>
        </p:nvSpPr>
        <p:spPr>
          <a:xfrm>
            <a:off x="251520" y="836712"/>
            <a:ext cx="871296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中医学の基礎　　</a:t>
            </a:r>
            <a:endParaRPr lang="en-US" altLang="ja-JP" sz="2800" dirty="0" smtClean="0"/>
          </a:p>
          <a:p>
            <a:r>
              <a:rPr lang="ja-JP" altLang="en-US" sz="2400" dirty="0" smtClean="0"/>
              <a:t>　平</a:t>
            </a:r>
            <a:r>
              <a:rPr lang="ja-JP" altLang="en-US" sz="2400" dirty="0"/>
              <a:t>馬　直樹　東洋学術</a:t>
            </a:r>
            <a:r>
              <a:rPr lang="ja-JP" altLang="en-US" sz="2400" dirty="0" smtClean="0"/>
              <a:t>出版社</a:t>
            </a:r>
            <a:endParaRPr lang="en-US" altLang="ja-JP" sz="2400" dirty="0" smtClean="0"/>
          </a:p>
          <a:p>
            <a:r>
              <a:rPr lang="ja-JP" altLang="en-US" sz="2800" dirty="0"/>
              <a:t>医学生のため</a:t>
            </a:r>
            <a:r>
              <a:rPr lang="ja-JP" altLang="en-US" sz="2800" dirty="0" smtClean="0"/>
              <a:t>の漢方医学（基礎編）　</a:t>
            </a:r>
            <a:endParaRPr lang="en-US" altLang="ja-JP" sz="2800" dirty="0" smtClean="0"/>
          </a:p>
          <a:p>
            <a:r>
              <a:rPr lang="ja-JP" altLang="en-US" sz="2400" dirty="0" smtClean="0"/>
              <a:t>　安井　廣迪　東洋学術出版社</a:t>
            </a:r>
            <a:endParaRPr lang="ja-JP" altLang="en-US" sz="2400" dirty="0"/>
          </a:p>
        </p:txBody>
      </p:sp>
      <p:sp>
        <p:nvSpPr>
          <p:cNvPr id="4" name="正方形/長方形 3"/>
          <p:cNvSpPr/>
          <p:nvPr/>
        </p:nvSpPr>
        <p:spPr>
          <a:xfrm>
            <a:off x="4849240" y="5858108"/>
            <a:ext cx="41008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ご清聴有難うございました</a:t>
            </a:r>
          </a:p>
        </p:txBody>
      </p:sp>
    </p:spTree>
    <p:extLst>
      <p:ext uri="{BB962C8B-B14F-4D97-AF65-F5344CB8AC3E}">
        <p14:creationId xmlns:p14="http://schemas.microsoft.com/office/powerpoint/2010/main" val="256847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69"/>
    </mc:Choice>
    <mc:Fallback xmlns="">
      <p:transition spd="slow" advTm="676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23528" y="288344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陰陽説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1314" y="870456"/>
            <a:ext cx="74799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自然界の森羅万象は陰と陽で構成されている。</a:t>
            </a:r>
            <a:endParaRPr kumimoji="1" lang="en-US" altLang="ja-JP" sz="2400" dirty="0" smtClean="0"/>
          </a:p>
          <a:p>
            <a:r>
              <a:rPr lang="ja-JP" altLang="en-US" sz="2400" dirty="0"/>
              <a:t>陰陽は「（陰</a:t>
            </a:r>
            <a:r>
              <a:rPr lang="en-US" altLang="ja-JP" sz="2400" dirty="0"/>
              <a:t>OR</a:t>
            </a:r>
            <a:r>
              <a:rPr lang="ja-JP" altLang="en-US" sz="2400" dirty="0"/>
              <a:t>陽）中の（陰</a:t>
            </a:r>
            <a:r>
              <a:rPr lang="en-US" altLang="ja-JP" sz="2400" dirty="0"/>
              <a:t>OR</a:t>
            </a:r>
            <a:r>
              <a:rPr lang="ja-JP" altLang="en-US" sz="2400" dirty="0"/>
              <a:t>陽）</a:t>
            </a:r>
            <a:r>
              <a:rPr lang="ja-JP" altLang="en-US" sz="2400" dirty="0" smtClean="0"/>
              <a:t>」と</a:t>
            </a:r>
            <a:r>
              <a:rPr lang="ja-JP" altLang="en-US" sz="2400" dirty="0"/>
              <a:t>分けることが</a:t>
            </a:r>
            <a:r>
              <a:rPr lang="ja-JP" altLang="en-US" sz="2400" dirty="0" smtClean="0"/>
              <a:t>できる。</a:t>
            </a:r>
            <a:endParaRPr lang="ja-JP" altLang="en-US" sz="2400" dirty="0"/>
          </a:p>
          <a:p>
            <a:endParaRPr kumimoji="1" lang="en-US" altLang="ja-JP" sz="2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4581128"/>
            <a:ext cx="9584264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8" name="グループ化 87"/>
          <p:cNvGrpSpPr/>
          <p:nvPr/>
        </p:nvGrpSpPr>
        <p:grpSpPr>
          <a:xfrm>
            <a:off x="1351443" y="1904058"/>
            <a:ext cx="2691155" cy="1561032"/>
            <a:chOff x="539552" y="1346769"/>
            <a:chExt cx="2691155" cy="1561032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539552" y="198884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陰</a:t>
              </a:r>
              <a:endParaRPr kumimoji="1" lang="ja-JP" altLang="en-US" dirty="0"/>
            </a:p>
          </p:txBody>
        </p:sp>
        <p:grpSp>
          <p:nvGrpSpPr>
            <p:cNvPr id="54" name="グループ化 53"/>
            <p:cNvGrpSpPr/>
            <p:nvPr/>
          </p:nvGrpSpPr>
          <p:grpSpPr>
            <a:xfrm>
              <a:off x="955050" y="1801248"/>
              <a:ext cx="517684" cy="660290"/>
              <a:chOff x="955050" y="1801248"/>
              <a:chExt cx="517684" cy="660290"/>
            </a:xfrm>
          </p:grpSpPr>
          <p:cxnSp>
            <p:nvCxnSpPr>
              <p:cNvPr id="14" name="直線コネクタ 13"/>
              <p:cNvCxnSpPr>
                <a:stCxn id="12" idx="3"/>
                <a:endCxn id="20" idx="1"/>
              </p:cNvCxnSpPr>
              <p:nvPr/>
            </p:nvCxnSpPr>
            <p:spPr>
              <a:xfrm flipV="1">
                <a:off x="955050" y="1801248"/>
                <a:ext cx="517684" cy="37225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>
                <a:stCxn id="12" idx="3"/>
                <a:endCxn id="23" idx="1"/>
              </p:cNvCxnSpPr>
              <p:nvPr/>
            </p:nvCxnSpPr>
            <p:spPr>
              <a:xfrm>
                <a:off x="955050" y="2173506"/>
                <a:ext cx="517684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テキスト ボックス 19"/>
            <p:cNvSpPr txBox="1"/>
            <p:nvPr/>
          </p:nvSpPr>
          <p:spPr>
            <a:xfrm>
              <a:off x="1472734" y="1616582"/>
              <a:ext cx="3629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陰</a:t>
              </a:r>
              <a:endParaRPr kumimoji="1" lang="ja-JP" altLang="en-US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1472734" y="2276872"/>
              <a:ext cx="3629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陽</a:t>
              </a:r>
              <a:endParaRPr kumimoji="1" lang="ja-JP" altLang="en-US" dirty="0"/>
            </a:p>
          </p:txBody>
        </p:sp>
        <p:grpSp>
          <p:nvGrpSpPr>
            <p:cNvPr id="31" name="グループ化 30"/>
            <p:cNvGrpSpPr/>
            <p:nvPr/>
          </p:nvGrpSpPr>
          <p:grpSpPr>
            <a:xfrm>
              <a:off x="1835696" y="1346769"/>
              <a:ext cx="754307" cy="806219"/>
              <a:chOff x="895706" y="1763875"/>
              <a:chExt cx="1067456" cy="806219"/>
            </a:xfrm>
          </p:grpSpPr>
          <p:cxnSp>
            <p:nvCxnSpPr>
              <p:cNvPr id="32" name="直線コネクタ 31"/>
              <p:cNvCxnSpPr>
                <a:stCxn id="20" idx="3"/>
                <a:endCxn id="34" idx="1"/>
              </p:cNvCxnSpPr>
              <p:nvPr/>
            </p:nvCxnSpPr>
            <p:spPr>
              <a:xfrm flipV="1">
                <a:off x="895706" y="1948541"/>
                <a:ext cx="651958" cy="26981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コネクタ 32"/>
              <p:cNvCxnSpPr>
                <a:stCxn id="20" idx="3"/>
                <a:endCxn id="35" idx="1"/>
              </p:cNvCxnSpPr>
              <p:nvPr/>
            </p:nvCxnSpPr>
            <p:spPr>
              <a:xfrm>
                <a:off x="895706" y="2218354"/>
                <a:ext cx="651958" cy="16707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テキスト ボックス 33"/>
              <p:cNvSpPr txBox="1"/>
              <p:nvPr/>
            </p:nvSpPr>
            <p:spPr>
              <a:xfrm>
                <a:off x="1547664" y="1763875"/>
                <a:ext cx="415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陰</a:t>
                </a:r>
                <a:endParaRPr kumimoji="1" lang="ja-JP" altLang="en-US" dirty="0"/>
              </a:p>
            </p:txBody>
          </p:sp>
          <p:sp>
            <p:nvSpPr>
              <p:cNvPr id="35" name="テキスト ボックス 34"/>
              <p:cNvSpPr txBox="1"/>
              <p:nvPr/>
            </p:nvSpPr>
            <p:spPr>
              <a:xfrm>
                <a:off x="1547664" y="2200762"/>
                <a:ext cx="415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陽</a:t>
                </a:r>
                <a:endParaRPr kumimoji="1" lang="ja-JP" altLang="en-US" dirty="0"/>
              </a:p>
            </p:txBody>
          </p:sp>
        </p:grpSp>
        <p:grpSp>
          <p:nvGrpSpPr>
            <p:cNvPr id="36" name="グループ化 35"/>
            <p:cNvGrpSpPr/>
            <p:nvPr/>
          </p:nvGrpSpPr>
          <p:grpSpPr>
            <a:xfrm>
              <a:off x="1835698" y="2092206"/>
              <a:ext cx="754306" cy="815595"/>
              <a:chOff x="656987" y="1569011"/>
              <a:chExt cx="1069734" cy="815595"/>
            </a:xfrm>
          </p:grpSpPr>
          <p:cxnSp>
            <p:nvCxnSpPr>
              <p:cNvPr id="37" name="直線コネクタ 36"/>
              <p:cNvCxnSpPr>
                <a:stCxn id="23" idx="3"/>
                <a:endCxn id="39" idx="1"/>
              </p:cNvCxnSpPr>
              <p:nvPr/>
            </p:nvCxnSpPr>
            <p:spPr>
              <a:xfrm flipV="1">
                <a:off x="656987" y="1753677"/>
                <a:ext cx="654236" cy="18466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/>
              <p:cNvCxnSpPr>
                <a:stCxn id="23" idx="3"/>
                <a:endCxn id="40" idx="1"/>
              </p:cNvCxnSpPr>
              <p:nvPr/>
            </p:nvCxnSpPr>
            <p:spPr>
              <a:xfrm>
                <a:off x="656987" y="1938343"/>
                <a:ext cx="652269" cy="26159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テキスト ボックス 38"/>
              <p:cNvSpPr txBox="1"/>
              <p:nvPr/>
            </p:nvSpPr>
            <p:spPr>
              <a:xfrm>
                <a:off x="1311223" y="1569011"/>
                <a:ext cx="415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陰</a:t>
                </a:r>
                <a:endParaRPr kumimoji="1" lang="ja-JP" altLang="en-US" dirty="0"/>
              </a:p>
            </p:txBody>
          </p:sp>
          <p:sp>
            <p:nvSpPr>
              <p:cNvPr id="40" name="テキスト ボックス 39"/>
              <p:cNvSpPr txBox="1"/>
              <p:nvPr/>
            </p:nvSpPr>
            <p:spPr>
              <a:xfrm>
                <a:off x="1309256" y="2015274"/>
                <a:ext cx="415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陽</a:t>
                </a:r>
                <a:endParaRPr kumimoji="1" lang="ja-JP" altLang="en-US" dirty="0"/>
              </a:p>
            </p:txBody>
          </p:sp>
        </p:grpSp>
        <p:sp>
          <p:nvSpPr>
            <p:cNvPr id="87" name="テキスト ボックス 86"/>
            <p:cNvSpPr txBox="1"/>
            <p:nvPr/>
          </p:nvSpPr>
          <p:spPr>
            <a:xfrm>
              <a:off x="2699792" y="1988840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・・・</a:t>
              </a:r>
              <a:endParaRPr kumimoji="1" lang="ja-JP" altLang="en-US" dirty="0"/>
            </a:p>
          </p:txBody>
        </p:sp>
      </p:grpSp>
      <p:grpSp>
        <p:nvGrpSpPr>
          <p:cNvPr id="90" name="グループ化 89"/>
          <p:cNvGrpSpPr/>
          <p:nvPr/>
        </p:nvGrpSpPr>
        <p:grpSpPr>
          <a:xfrm>
            <a:off x="4572000" y="1904058"/>
            <a:ext cx="2691155" cy="1561032"/>
            <a:chOff x="539552" y="1346769"/>
            <a:chExt cx="2691155" cy="1561032"/>
          </a:xfrm>
        </p:grpSpPr>
        <p:sp>
          <p:nvSpPr>
            <p:cNvPr id="91" name="テキスト ボックス 90"/>
            <p:cNvSpPr txBox="1"/>
            <p:nvPr/>
          </p:nvSpPr>
          <p:spPr>
            <a:xfrm>
              <a:off x="539552" y="198884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陽</a:t>
              </a:r>
              <a:endParaRPr kumimoji="1" lang="ja-JP" altLang="en-US" dirty="0"/>
            </a:p>
          </p:txBody>
        </p:sp>
        <p:grpSp>
          <p:nvGrpSpPr>
            <p:cNvPr id="92" name="グループ化 91"/>
            <p:cNvGrpSpPr/>
            <p:nvPr/>
          </p:nvGrpSpPr>
          <p:grpSpPr>
            <a:xfrm>
              <a:off x="955050" y="1801248"/>
              <a:ext cx="517684" cy="660290"/>
              <a:chOff x="955050" y="1801248"/>
              <a:chExt cx="517684" cy="660290"/>
            </a:xfrm>
          </p:grpSpPr>
          <p:cxnSp>
            <p:nvCxnSpPr>
              <p:cNvPr id="106" name="直線コネクタ 105"/>
              <p:cNvCxnSpPr>
                <a:stCxn id="91" idx="3"/>
                <a:endCxn id="93" idx="1"/>
              </p:cNvCxnSpPr>
              <p:nvPr/>
            </p:nvCxnSpPr>
            <p:spPr>
              <a:xfrm flipV="1">
                <a:off x="955050" y="1801248"/>
                <a:ext cx="517684" cy="37225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直線コネクタ 106"/>
              <p:cNvCxnSpPr>
                <a:stCxn id="91" idx="3"/>
                <a:endCxn id="94" idx="1"/>
              </p:cNvCxnSpPr>
              <p:nvPr/>
            </p:nvCxnSpPr>
            <p:spPr>
              <a:xfrm>
                <a:off x="955050" y="2173506"/>
                <a:ext cx="517684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テキスト ボックス 92"/>
            <p:cNvSpPr txBox="1"/>
            <p:nvPr/>
          </p:nvSpPr>
          <p:spPr>
            <a:xfrm>
              <a:off x="1472734" y="1616582"/>
              <a:ext cx="3629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陰</a:t>
              </a:r>
              <a:endParaRPr kumimoji="1" lang="ja-JP" altLang="en-US" dirty="0"/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1472734" y="2276872"/>
              <a:ext cx="3629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陽</a:t>
              </a:r>
              <a:endParaRPr kumimoji="1" lang="ja-JP" altLang="en-US" dirty="0"/>
            </a:p>
          </p:txBody>
        </p:sp>
        <p:grpSp>
          <p:nvGrpSpPr>
            <p:cNvPr id="95" name="グループ化 94"/>
            <p:cNvGrpSpPr/>
            <p:nvPr/>
          </p:nvGrpSpPr>
          <p:grpSpPr>
            <a:xfrm>
              <a:off x="1835696" y="1346769"/>
              <a:ext cx="754307" cy="806219"/>
              <a:chOff x="895706" y="1763875"/>
              <a:chExt cx="1067456" cy="806219"/>
            </a:xfrm>
          </p:grpSpPr>
          <p:cxnSp>
            <p:nvCxnSpPr>
              <p:cNvPr id="102" name="直線コネクタ 101"/>
              <p:cNvCxnSpPr>
                <a:stCxn id="93" idx="3"/>
                <a:endCxn id="104" idx="1"/>
              </p:cNvCxnSpPr>
              <p:nvPr/>
            </p:nvCxnSpPr>
            <p:spPr>
              <a:xfrm flipV="1">
                <a:off x="895706" y="1948541"/>
                <a:ext cx="651958" cy="26981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線コネクタ 102"/>
              <p:cNvCxnSpPr>
                <a:stCxn id="93" idx="3"/>
                <a:endCxn id="105" idx="1"/>
              </p:cNvCxnSpPr>
              <p:nvPr/>
            </p:nvCxnSpPr>
            <p:spPr>
              <a:xfrm>
                <a:off x="895706" y="2218354"/>
                <a:ext cx="651958" cy="16707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テキスト ボックス 103"/>
              <p:cNvSpPr txBox="1"/>
              <p:nvPr/>
            </p:nvSpPr>
            <p:spPr>
              <a:xfrm>
                <a:off x="1547664" y="1763875"/>
                <a:ext cx="415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陰</a:t>
                </a:r>
                <a:endParaRPr kumimoji="1" lang="ja-JP" altLang="en-US" dirty="0"/>
              </a:p>
            </p:txBody>
          </p:sp>
          <p:sp>
            <p:nvSpPr>
              <p:cNvPr id="105" name="テキスト ボックス 104"/>
              <p:cNvSpPr txBox="1"/>
              <p:nvPr/>
            </p:nvSpPr>
            <p:spPr>
              <a:xfrm>
                <a:off x="1547664" y="2200762"/>
                <a:ext cx="415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陽</a:t>
                </a:r>
                <a:endParaRPr kumimoji="1" lang="ja-JP" altLang="en-US" dirty="0"/>
              </a:p>
            </p:txBody>
          </p:sp>
        </p:grpSp>
        <p:grpSp>
          <p:nvGrpSpPr>
            <p:cNvPr id="96" name="グループ化 95"/>
            <p:cNvGrpSpPr/>
            <p:nvPr/>
          </p:nvGrpSpPr>
          <p:grpSpPr>
            <a:xfrm>
              <a:off x="1835698" y="2092206"/>
              <a:ext cx="754306" cy="815595"/>
              <a:chOff x="656987" y="1569011"/>
              <a:chExt cx="1069734" cy="815595"/>
            </a:xfrm>
          </p:grpSpPr>
          <p:cxnSp>
            <p:nvCxnSpPr>
              <p:cNvPr id="98" name="直線コネクタ 97"/>
              <p:cNvCxnSpPr>
                <a:stCxn id="94" idx="3"/>
                <a:endCxn id="100" idx="1"/>
              </p:cNvCxnSpPr>
              <p:nvPr/>
            </p:nvCxnSpPr>
            <p:spPr>
              <a:xfrm flipV="1">
                <a:off x="656987" y="1753677"/>
                <a:ext cx="654236" cy="18466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直線コネクタ 98"/>
              <p:cNvCxnSpPr>
                <a:stCxn id="94" idx="3"/>
                <a:endCxn id="101" idx="1"/>
              </p:cNvCxnSpPr>
              <p:nvPr/>
            </p:nvCxnSpPr>
            <p:spPr>
              <a:xfrm>
                <a:off x="656987" y="1938343"/>
                <a:ext cx="652269" cy="26159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テキスト ボックス 99"/>
              <p:cNvSpPr txBox="1"/>
              <p:nvPr/>
            </p:nvSpPr>
            <p:spPr>
              <a:xfrm>
                <a:off x="1311223" y="1569011"/>
                <a:ext cx="415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陰</a:t>
                </a:r>
                <a:endParaRPr kumimoji="1" lang="ja-JP" altLang="en-US" dirty="0"/>
              </a:p>
            </p:txBody>
          </p:sp>
          <p:sp>
            <p:nvSpPr>
              <p:cNvPr id="101" name="テキスト ボックス 100"/>
              <p:cNvSpPr txBox="1"/>
              <p:nvPr/>
            </p:nvSpPr>
            <p:spPr>
              <a:xfrm>
                <a:off x="1309256" y="2015274"/>
                <a:ext cx="415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陽</a:t>
                </a:r>
                <a:endParaRPr kumimoji="1" lang="ja-JP" altLang="en-US" dirty="0"/>
              </a:p>
            </p:txBody>
          </p:sp>
        </p:grpSp>
        <p:sp>
          <p:nvSpPr>
            <p:cNvPr id="97" name="テキスト ボックス 96"/>
            <p:cNvSpPr txBox="1"/>
            <p:nvPr/>
          </p:nvSpPr>
          <p:spPr>
            <a:xfrm>
              <a:off x="2699792" y="1988840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・・・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2674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4265">
        <p:fade/>
      </p:transition>
    </mc:Choice>
    <mc:Fallback xmlns="">
      <p:transition spd="med" advTm="4426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11560" y="824717"/>
            <a:ext cx="2520280" cy="646331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b="1" dirty="0" smtClean="0"/>
              <a:t>陰陽の関係</a:t>
            </a:r>
            <a:endParaRPr kumimoji="1" lang="ja-JP" altLang="en-US" sz="36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58254" y="1988840"/>
            <a:ext cx="44644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3600" dirty="0" smtClean="0"/>
              <a:t>１．陰陽の</a:t>
            </a:r>
            <a:r>
              <a:rPr lang="ja-JP" altLang="en-US" sz="3600" dirty="0"/>
              <a:t>互根</a:t>
            </a:r>
            <a:r>
              <a:rPr kumimoji="1" lang="ja-JP" altLang="en-US" sz="3600" dirty="0" smtClean="0"/>
              <a:t>関係</a:t>
            </a:r>
            <a:endParaRPr kumimoji="1" lang="en-US" altLang="ja-JP" sz="3600" dirty="0" smtClean="0"/>
          </a:p>
          <a:p>
            <a:pPr>
              <a:lnSpc>
                <a:spcPct val="150000"/>
              </a:lnSpc>
            </a:pPr>
            <a:r>
              <a:rPr lang="ja-JP" altLang="en-US" sz="3600" dirty="0"/>
              <a:t>２</a:t>
            </a:r>
            <a:r>
              <a:rPr lang="ja-JP" altLang="en-US" sz="3600" dirty="0" smtClean="0"/>
              <a:t>．陰陽の制約関係</a:t>
            </a:r>
            <a:endParaRPr lang="en-US" altLang="ja-JP" sz="3600" dirty="0" smtClean="0"/>
          </a:p>
          <a:p>
            <a:pPr>
              <a:lnSpc>
                <a:spcPct val="150000"/>
              </a:lnSpc>
            </a:pPr>
            <a:r>
              <a:rPr kumimoji="1" lang="ja-JP" altLang="en-US" sz="3600" dirty="0"/>
              <a:t>３</a:t>
            </a:r>
            <a:r>
              <a:rPr kumimoji="1" lang="ja-JP" altLang="en-US" sz="3600" dirty="0" smtClean="0"/>
              <a:t>．陰陽の消長関係</a:t>
            </a:r>
            <a:endParaRPr kumimoji="1" lang="en-US" altLang="ja-JP" sz="3600" dirty="0" smtClean="0"/>
          </a:p>
          <a:p>
            <a:pPr>
              <a:lnSpc>
                <a:spcPct val="150000"/>
              </a:lnSpc>
            </a:pPr>
            <a:r>
              <a:rPr lang="ja-JP" altLang="en-US" sz="3600" dirty="0"/>
              <a:t>４</a:t>
            </a:r>
            <a:r>
              <a:rPr lang="ja-JP" altLang="en-US" sz="3600" dirty="0" smtClean="0"/>
              <a:t>．陰陽の転化関係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4467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65"/>
    </mc:Choice>
    <mc:Fallback xmlns="">
      <p:transition spd="slow" advTm="606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1520" y="260648"/>
            <a:ext cx="27542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１．陰陽の</a:t>
            </a:r>
            <a:r>
              <a:rPr lang="ja-JP" altLang="en-US" sz="2400" dirty="0"/>
              <a:t>互根</a:t>
            </a:r>
            <a:r>
              <a:rPr kumimoji="1" lang="ja-JP" altLang="en-US" sz="2400" dirty="0" smtClean="0"/>
              <a:t>関係</a:t>
            </a:r>
            <a:endParaRPr kumimoji="1" lang="ja-JP" altLang="en-US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3608" y="784075"/>
            <a:ext cx="7467109" cy="46166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陰と陽は、相互に依存しないと存在することは出来ない。</a:t>
            </a:r>
            <a:endParaRPr kumimoji="1" lang="ja-JP" altLang="en-US" sz="2400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2415628" y="1628800"/>
            <a:ext cx="1944216" cy="1944216"/>
            <a:chOff x="755576" y="1988840"/>
            <a:chExt cx="2102744" cy="2160240"/>
          </a:xfrm>
        </p:grpSpPr>
        <p:sp>
          <p:nvSpPr>
            <p:cNvPr id="4" name="円/楕円 3"/>
            <p:cNvSpPr/>
            <p:nvPr/>
          </p:nvSpPr>
          <p:spPr>
            <a:xfrm>
              <a:off x="755576" y="1988840"/>
              <a:ext cx="2088232" cy="1080120"/>
            </a:xfrm>
            <a:prstGeom prst="ellipse">
              <a:avLst/>
            </a:prstGeom>
            <a:gradFill flip="none" rotWithShape="1">
              <a:gsLst>
                <a:gs pos="0">
                  <a:srgbClr val="FF7C80">
                    <a:tint val="66000"/>
                    <a:satMod val="160000"/>
                  </a:srgbClr>
                </a:gs>
                <a:gs pos="50000">
                  <a:srgbClr val="FF7C80">
                    <a:tint val="44500"/>
                    <a:satMod val="160000"/>
                  </a:srgbClr>
                </a:gs>
                <a:gs pos="100000">
                  <a:srgbClr val="FF7C8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000" dirty="0" smtClean="0">
                  <a:solidFill>
                    <a:sysClr val="windowText" lastClr="000000"/>
                  </a:solidFill>
                </a:rPr>
                <a:t>上</a:t>
              </a:r>
              <a:r>
                <a:rPr kumimoji="1" lang="en-US" altLang="ja-JP" sz="2400" dirty="0" smtClean="0">
                  <a:solidFill>
                    <a:sysClr val="windowText" lastClr="000000"/>
                  </a:solidFill>
                </a:rPr>
                <a:t>(</a:t>
              </a:r>
              <a:r>
                <a:rPr kumimoji="1" lang="ja-JP" altLang="en-US" sz="2400" dirty="0" smtClean="0">
                  <a:solidFill>
                    <a:sysClr val="windowText" lastClr="000000"/>
                  </a:solidFill>
                </a:rPr>
                <a:t>陽</a:t>
              </a:r>
              <a:r>
                <a:rPr kumimoji="1" lang="en-US" altLang="ja-JP" sz="2400" dirty="0" smtClean="0">
                  <a:solidFill>
                    <a:sysClr val="windowText" lastClr="000000"/>
                  </a:solidFill>
                </a:rPr>
                <a:t>)</a:t>
              </a:r>
              <a:endParaRPr kumimoji="1" lang="ja-JP" altLang="en-US" sz="2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" name="円/楕円 4"/>
            <p:cNvSpPr/>
            <p:nvPr/>
          </p:nvSpPr>
          <p:spPr>
            <a:xfrm>
              <a:off x="770088" y="3068960"/>
              <a:ext cx="2088232" cy="108012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75000"/>
                    <a:tint val="66000"/>
                    <a:satMod val="160000"/>
                  </a:schemeClr>
                </a:gs>
                <a:gs pos="50000">
                  <a:schemeClr val="accent5">
                    <a:lumMod val="75000"/>
                    <a:tint val="44500"/>
                    <a:satMod val="160000"/>
                  </a:schemeClr>
                </a:gs>
                <a:gs pos="100000">
                  <a:schemeClr val="accent5">
                    <a:lumMod val="75000"/>
                    <a:tint val="23500"/>
                    <a:satMod val="160000"/>
                  </a:schemeClr>
                </a:gs>
              </a:gsLst>
              <a:lin ang="8100000" scaled="1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000" dirty="0" smtClean="0">
                  <a:solidFill>
                    <a:sysClr val="windowText" lastClr="000000"/>
                  </a:solidFill>
                </a:rPr>
                <a:t>下</a:t>
              </a:r>
              <a:r>
                <a:rPr kumimoji="1" lang="en-US" altLang="ja-JP" sz="2400" dirty="0" smtClean="0">
                  <a:solidFill>
                    <a:sysClr val="windowText" lastClr="000000"/>
                  </a:solidFill>
                </a:rPr>
                <a:t>(</a:t>
              </a:r>
              <a:r>
                <a:rPr kumimoji="1" lang="ja-JP" altLang="en-US" sz="2400" dirty="0" smtClean="0">
                  <a:solidFill>
                    <a:sysClr val="windowText" lastClr="000000"/>
                  </a:solidFill>
                </a:rPr>
                <a:t>陰</a:t>
              </a:r>
              <a:r>
                <a:rPr kumimoji="1" lang="en-US" altLang="ja-JP" sz="2400" dirty="0" smtClean="0">
                  <a:solidFill>
                    <a:sysClr val="windowText" lastClr="000000"/>
                  </a:solidFill>
                </a:rPr>
                <a:t>)</a:t>
              </a:r>
              <a:endParaRPr kumimoji="1" lang="ja-JP" altLang="en-US" sz="240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8" name="雲形吹き出し 7"/>
          <p:cNvSpPr/>
          <p:nvPr/>
        </p:nvSpPr>
        <p:spPr>
          <a:xfrm>
            <a:off x="4736493" y="1420502"/>
            <a:ext cx="3783106" cy="1388704"/>
          </a:xfrm>
          <a:prstGeom prst="cloudCallout">
            <a:avLst>
              <a:gd name="adj1" fmla="val -61918"/>
              <a:gd name="adj2" fmla="val 36561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</a:rPr>
              <a:t>上がなければ下はなく、</a:t>
            </a:r>
            <a:endParaRPr kumimoji="1" lang="en-US" altLang="ja-JP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dirty="0">
                <a:solidFill>
                  <a:sysClr val="windowText" lastClr="000000"/>
                </a:solidFill>
              </a:rPr>
              <a:t>下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がなければ上はない。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89235" y="3964414"/>
            <a:ext cx="466666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人体において</a:t>
            </a:r>
            <a:r>
              <a:rPr lang="en-US" altLang="ja-JP" dirty="0" smtClean="0"/>
              <a:t>---</a:t>
            </a:r>
            <a:r>
              <a:rPr lang="ja-JP" altLang="en-US" dirty="0" smtClean="0"/>
              <a:t>臓腑組織の構造と機能の関係</a:t>
            </a:r>
            <a:endParaRPr kumimoji="1" lang="ja-JP" altLang="en-US" dirty="0"/>
          </a:p>
        </p:txBody>
      </p:sp>
      <p:sp>
        <p:nvSpPr>
          <p:cNvPr id="10" name="直方体 9"/>
          <p:cNvSpPr/>
          <p:nvPr/>
        </p:nvSpPr>
        <p:spPr>
          <a:xfrm>
            <a:off x="294461" y="4725144"/>
            <a:ext cx="1800200" cy="1800200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物質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320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陰</a:t>
            </a:r>
            <a:endParaRPr kumimoji="1" lang="ja-JP" altLang="en-US" sz="320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六角形 10"/>
          <p:cNvSpPr/>
          <p:nvPr/>
        </p:nvSpPr>
        <p:spPr>
          <a:xfrm>
            <a:off x="3275856" y="4725144"/>
            <a:ext cx="2016224" cy="1800200"/>
          </a:xfrm>
          <a:prstGeom prst="hexagon">
            <a:avLst/>
          </a:prstGeom>
          <a:solidFill>
            <a:srgbClr val="FF5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生理</a:t>
            </a:r>
            <a:endParaRPr kumimoji="1" lang="en-US" altLang="ja-JP" sz="2800" dirty="0" smtClean="0"/>
          </a:p>
          <a:p>
            <a:pPr algn="ctr"/>
            <a:r>
              <a:rPr kumimoji="1" lang="ja-JP" altLang="en-US" sz="2800" dirty="0" smtClean="0"/>
              <a:t>機能</a:t>
            </a:r>
            <a:endParaRPr lang="en-US" altLang="ja-JP" sz="2800" dirty="0"/>
          </a:p>
          <a:p>
            <a:pPr algn="ctr"/>
            <a:r>
              <a:rPr kumimoji="1" lang="ja-JP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陽</a:t>
            </a:r>
            <a:endParaRPr kumimoji="1" lang="ja-JP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2195736" y="5517232"/>
            <a:ext cx="1080120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671897" y="4896374"/>
            <a:ext cx="2880319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物質がなければ</a:t>
            </a:r>
            <a:endParaRPr kumimoji="1" lang="en-US" altLang="ja-JP" dirty="0" smtClean="0"/>
          </a:p>
          <a:p>
            <a:r>
              <a:rPr kumimoji="1" lang="ja-JP" altLang="en-US" dirty="0" smtClean="0"/>
              <a:t>機能を生じることはできず、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また機能がなければ物質を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生成することはできない。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517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25"/>
    </mc:Choice>
    <mc:Fallback xmlns="">
      <p:transition spd="slow" advTm="3752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313617"/>
            <a:ext cx="27542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２．陰陽の制約関係</a:t>
            </a:r>
            <a:endParaRPr kumimoji="1" lang="ja-JP" altLang="en-US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07704" y="796971"/>
            <a:ext cx="5328592" cy="830997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陰と陽は常に互いに相手を制約し、</a:t>
            </a:r>
            <a:endParaRPr kumimoji="1" lang="en-US" altLang="ja-JP" sz="2400" dirty="0" smtClean="0"/>
          </a:p>
          <a:p>
            <a:pPr algn="ctr"/>
            <a:r>
              <a:rPr kumimoji="1" lang="ja-JP" altLang="en-US" sz="2400" dirty="0" smtClean="0"/>
              <a:t>バランスのとれた状態にしようとする。</a:t>
            </a:r>
            <a:endParaRPr kumimoji="1" lang="ja-JP" altLang="en-US" sz="2400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1030546" y="1877542"/>
            <a:ext cx="3888432" cy="1440160"/>
            <a:chOff x="827584" y="2033586"/>
            <a:chExt cx="4032448" cy="1467422"/>
          </a:xfrm>
        </p:grpSpPr>
        <p:sp>
          <p:nvSpPr>
            <p:cNvPr id="4" name="円/楕円 3"/>
            <p:cNvSpPr/>
            <p:nvPr/>
          </p:nvSpPr>
          <p:spPr>
            <a:xfrm>
              <a:off x="827584" y="2060848"/>
              <a:ext cx="1440160" cy="1440160"/>
            </a:xfrm>
            <a:prstGeom prst="ellipse">
              <a:avLst/>
            </a:prstGeom>
            <a:solidFill>
              <a:srgbClr val="FF7C8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000" dirty="0" smtClean="0"/>
                <a:t>陽</a:t>
              </a:r>
              <a:endParaRPr kumimoji="1" lang="ja-JP" altLang="en-US" sz="4000" dirty="0"/>
            </a:p>
          </p:txBody>
        </p:sp>
        <p:sp>
          <p:nvSpPr>
            <p:cNvPr id="5" name="円/楕円 4"/>
            <p:cNvSpPr/>
            <p:nvPr/>
          </p:nvSpPr>
          <p:spPr>
            <a:xfrm>
              <a:off x="3419872" y="2033586"/>
              <a:ext cx="1440160" cy="1440160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000" dirty="0" smtClean="0"/>
                <a:t>陰</a:t>
              </a:r>
              <a:endParaRPr kumimoji="1" lang="ja-JP" altLang="en-US" sz="4000" dirty="0"/>
            </a:p>
          </p:txBody>
        </p:sp>
        <p:sp>
          <p:nvSpPr>
            <p:cNvPr id="6" name="下カーブ矢印 5"/>
            <p:cNvSpPr/>
            <p:nvPr/>
          </p:nvSpPr>
          <p:spPr>
            <a:xfrm>
              <a:off x="2277237" y="2033586"/>
              <a:ext cx="1152128" cy="459310"/>
            </a:xfrm>
            <a:prstGeom prst="curvedDownArrow">
              <a:avLst/>
            </a:prstGeom>
            <a:solidFill>
              <a:srgbClr val="FF7C8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下カーブ矢印 6"/>
            <p:cNvSpPr/>
            <p:nvPr/>
          </p:nvSpPr>
          <p:spPr>
            <a:xfrm rot="10800000">
              <a:off x="2267744" y="2924944"/>
              <a:ext cx="1152128" cy="459310"/>
            </a:xfrm>
            <a:prstGeom prst="curvedDownArrow">
              <a:avLst/>
            </a:prstGeom>
            <a:solidFill>
              <a:srgbClr val="00B0F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2398938" y="2482305"/>
              <a:ext cx="908725" cy="470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制約</a:t>
              </a:r>
              <a:endPara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9" name="フローチャート : 書類 8"/>
          <p:cNvSpPr/>
          <p:nvPr/>
        </p:nvSpPr>
        <p:spPr>
          <a:xfrm>
            <a:off x="5148064" y="1956549"/>
            <a:ext cx="3240360" cy="1184419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動態的バランスのとれた状態を</a:t>
            </a:r>
            <a:endParaRPr lang="en-US" altLang="ja-JP" b="1" dirty="0" smtClean="0"/>
          </a:p>
          <a:p>
            <a:pPr algn="ctr"/>
            <a:r>
              <a:rPr kumimoji="1" lang="ja-JP" altLang="en-US" b="1" dirty="0"/>
              <a:t>健康状態</a:t>
            </a:r>
            <a:r>
              <a:rPr kumimoji="1" lang="ja-JP" altLang="en-US" b="1" dirty="0" smtClean="0"/>
              <a:t>という。</a:t>
            </a:r>
            <a:endParaRPr kumimoji="1" lang="ja-JP" altLang="en-US" b="1" dirty="0"/>
          </a:p>
        </p:txBody>
      </p:sp>
      <p:sp>
        <p:nvSpPr>
          <p:cNvPr id="12" name="円/楕円 11"/>
          <p:cNvSpPr/>
          <p:nvPr/>
        </p:nvSpPr>
        <p:spPr>
          <a:xfrm>
            <a:off x="174057" y="4744830"/>
            <a:ext cx="1656184" cy="1656184"/>
          </a:xfrm>
          <a:prstGeom prst="ellipse">
            <a:avLst/>
          </a:prstGeom>
          <a:solidFill>
            <a:srgbClr val="FF7C80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/>
              <a:t>陽</a:t>
            </a:r>
            <a:endParaRPr kumimoji="1" lang="ja-JP" altLang="en-US" sz="4000" dirty="0"/>
          </a:p>
        </p:txBody>
      </p:sp>
      <p:sp>
        <p:nvSpPr>
          <p:cNvPr id="13" name="円/楕円 12"/>
          <p:cNvSpPr/>
          <p:nvPr/>
        </p:nvSpPr>
        <p:spPr>
          <a:xfrm>
            <a:off x="1312868" y="5572922"/>
            <a:ext cx="828092" cy="8280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陰</a:t>
            </a:r>
            <a:endParaRPr kumimoji="1" lang="ja-JP" altLang="en-US" b="1" dirty="0"/>
          </a:p>
        </p:txBody>
      </p:sp>
      <p:sp>
        <p:nvSpPr>
          <p:cNvPr id="14" name="円/楕円 13"/>
          <p:cNvSpPr/>
          <p:nvPr/>
        </p:nvSpPr>
        <p:spPr>
          <a:xfrm>
            <a:off x="2465756" y="4744830"/>
            <a:ext cx="1656184" cy="1656184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/>
              <a:t>陰</a:t>
            </a:r>
            <a:endParaRPr kumimoji="1" lang="ja-JP" altLang="en-US" sz="4000" dirty="0"/>
          </a:p>
        </p:txBody>
      </p:sp>
      <p:sp>
        <p:nvSpPr>
          <p:cNvPr id="15" name="円/楕円 14"/>
          <p:cNvSpPr/>
          <p:nvPr/>
        </p:nvSpPr>
        <p:spPr>
          <a:xfrm>
            <a:off x="3661098" y="5572922"/>
            <a:ext cx="828092" cy="828092"/>
          </a:xfrm>
          <a:prstGeom prst="ellipse">
            <a:avLst/>
          </a:prstGeom>
          <a:solidFill>
            <a:srgbClr val="FF7C80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陽</a:t>
            </a:r>
            <a:endParaRPr kumimoji="1" lang="ja-JP" altLang="en-US" b="1" dirty="0"/>
          </a:p>
        </p:txBody>
      </p:sp>
      <p:cxnSp>
        <p:nvCxnSpPr>
          <p:cNvPr id="18" name="曲線コネクタ 17"/>
          <p:cNvCxnSpPr/>
          <p:nvPr/>
        </p:nvCxnSpPr>
        <p:spPr>
          <a:xfrm rot="16200000" flipH="1">
            <a:off x="1424808" y="5256071"/>
            <a:ext cx="585549" cy="348220"/>
          </a:xfrm>
          <a:prstGeom prst="curvedConnector3">
            <a:avLst>
              <a:gd name="adj1" fmla="val -80462"/>
            </a:avLst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曲線コネクタ 19"/>
          <p:cNvCxnSpPr/>
          <p:nvPr/>
        </p:nvCxnSpPr>
        <p:spPr>
          <a:xfrm rot="16200000" flipH="1">
            <a:off x="3655056" y="5230369"/>
            <a:ext cx="585549" cy="348220"/>
          </a:xfrm>
          <a:prstGeom prst="curvedConnector3">
            <a:avLst>
              <a:gd name="adj1" fmla="val -80462"/>
            </a:avLst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下矢印吹き出し 21"/>
          <p:cNvSpPr/>
          <p:nvPr/>
        </p:nvSpPr>
        <p:spPr>
          <a:xfrm>
            <a:off x="161764" y="3573014"/>
            <a:ext cx="8820472" cy="989167"/>
          </a:xfrm>
          <a:prstGeom prst="downArrowCallou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制約関係が行き過ぎると、陰陽双方が相争の状態に入ることがある</a:t>
            </a:r>
            <a:endParaRPr kumimoji="1" lang="ja-JP" altLang="en-US" sz="2400" dirty="0"/>
          </a:p>
        </p:txBody>
      </p:sp>
      <p:sp>
        <p:nvSpPr>
          <p:cNvPr id="23" name="フローチャート : 書類 22"/>
          <p:cNvSpPr/>
          <p:nvPr/>
        </p:nvSpPr>
        <p:spPr>
          <a:xfrm>
            <a:off x="4918978" y="4744830"/>
            <a:ext cx="3901494" cy="1420474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ysClr val="windowText" lastClr="000000"/>
                </a:solidFill>
              </a:rPr>
              <a:t>勝ち負けが生じ、</a:t>
            </a:r>
            <a:endParaRPr kumimoji="1" lang="en-US" altLang="ja-JP" b="1" dirty="0" smtClean="0">
              <a:solidFill>
                <a:sysClr val="windowText" lastClr="000000"/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ysClr val="windowText" lastClr="000000"/>
                </a:solidFill>
              </a:rPr>
              <a:t>陰陽の動態的なバランスが崩れる</a:t>
            </a:r>
            <a:endParaRPr kumimoji="1" lang="en-US" altLang="ja-JP" b="1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b="1" dirty="0" smtClean="0">
                <a:solidFill>
                  <a:sysClr val="windowText" lastClr="000000"/>
                </a:solidFill>
              </a:rPr>
              <a:t>＝疾病発生の主要な原因</a:t>
            </a:r>
            <a:endParaRPr kumimoji="1" lang="ja-JP" altLang="en-US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85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179"/>
    </mc:Choice>
    <mc:Fallback xmlns="">
      <p:transition spd="slow" advTm="4417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9512" y="188639"/>
            <a:ext cx="27542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３．陰陽の消長関係</a:t>
            </a:r>
            <a:endParaRPr kumimoji="1" lang="ja-JP" altLang="en-US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22565" y="701653"/>
            <a:ext cx="8105738" cy="830997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陰陽の双方が絶えず「陰消陽長」あるいは「陽消陰長」という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運動変化の状態にあること。</a:t>
            </a:r>
            <a:endParaRPr kumimoji="1" lang="ja-JP" altLang="en-US" sz="2400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87965" y="2567156"/>
            <a:ext cx="3048935" cy="2590036"/>
            <a:chOff x="1215076" y="1978762"/>
            <a:chExt cx="3686160" cy="3094983"/>
          </a:xfrm>
        </p:grpSpPr>
        <p:sp>
          <p:nvSpPr>
            <p:cNvPr id="6" name="環状矢印 5"/>
            <p:cNvSpPr/>
            <p:nvPr/>
          </p:nvSpPr>
          <p:spPr>
            <a:xfrm rot="10800000">
              <a:off x="1809940" y="2440807"/>
              <a:ext cx="2376264" cy="2448272"/>
            </a:xfrm>
            <a:prstGeom prst="circularArrow">
              <a:avLst>
                <a:gd name="adj1" fmla="val 12500"/>
                <a:gd name="adj2" fmla="val 1069728"/>
                <a:gd name="adj3" fmla="val 20457681"/>
                <a:gd name="adj4" fmla="val 16105465"/>
                <a:gd name="adj5" fmla="val 12500"/>
              </a:avLst>
            </a:prstGeom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  <a:lumMod val="95000"/>
                    <a:lumOff val="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" name="環状矢印 3"/>
            <p:cNvSpPr/>
            <p:nvPr/>
          </p:nvSpPr>
          <p:spPr>
            <a:xfrm>
              <a:off x="1979712" y="2249250"/>
              <a:ext cx="2376264" cy="2448272"/>
            </a:xfrm>
            <a:prstGeom prst="circularArrow">
              <a:avLst>
                <a:gd name="adj1" fmla="val 12500"/>
                <a:gd name="adj2" fmla="val 1069728"/>
                <a:gd name="adj3" fmla="val 20457681"/>
                <a:gd name="adj4" fmla="val 16105465"/>
                <a:gd name="adj5" fmla="val 12500"/>
              </a:avLst>
            </a:prstGeom>
            <a:gradFill flip="none" rotWithShape="1">
              <a:gsLst>
                <a:gs pos="0">
                  <a:schemeClr val="accent5">
                    <a:shade val="30000"/>
                    <a:satMod val="115000"/>
                    <a:lumMod val="15000"/>
                  </a:schemeClr>
                </a:gs>
                <a:gs pos="50000">
                  <a:schemeClr val="accent5">
                    <a:lumMod val="50000"/>
                    <a:shade val="67500"/>
                    <a:satMod val="115000"/>
                  </a:schemeClr>
                </a:gs>
                <a:gs pos="100000">
                  <a:schemeClr val="accent5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環状矢印 4"/>
            <p:cNvSpPr/>
            <p:nvPr/>
          </p:nvSpPr>
          <p:spPr>
            <a:xfrm rot="16200000">
              <a:off x="1809939" y="2249250"/>
              <a:ext cx="2376264" cy="2448272"/>
            </a:xfrm>
            <a:prstGeom prst="circularArrow">
              <a:avLst>
                <a:gd name="adj1" fmla="val 12500"/>
                <a:gd name="adj2" fmla="val 1069728"/>
                <a:gd name="adj3" fmla="val 20457681"/>
                <a:gd name="adj4" fmla="val 16105465"/>
                <a:gd name="adj5" fmla="val 12500"/>
              </a:avLst>
            </a:prstGeom>
            <a:gradFill flip="none" rotWithShape="1">
              <a:gsLst>
                <a:gs pos="0">
                  <a:schemeClr val="accent5">
                    <a:shade val="30000"/>
                    <a:satMod val="115000"/>
                    <a:lumMod val="16000"/>
                  </a:schemeClr>
                </a:gs>
                <a:gs pos="50000">
                  <a:schemeClr val="accent5">
                    <a:lumMod val="50000"/>
                    <a:shade val="67500"/>
                    <a:satMod val="115000"/>
                  </a:schemeClr>
                </a:gs>
                <a:gs pos="100000">
                  <a:schemeClr val="accent5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環状矢印 6"/>
            <p:cNvSpPr/>
            <p:nvPr/>
          </p:nvSpPr>
          <p:spPr>
            <a:xfrm rot="5400000">
              <a:off x="1962166" y="2440807"/>
              <a:ext cx="2376264" cy="2448272"/>
            </a:xfrm>
            <a:prstGeom prst="circularArrow">
              <a:avLst>
                <a:gd name="adj1" fmla="val 12500"/>
                <a:gd name="adj2" fmla="val 1069728"/>
                <a:gd name="adj3" fmla="val 20457681"/>
                <a:gd name="adj4" fmla="val 16105465"/>
                <a:gd name="adj5" fmla="val 12500"/>
              </a:avLst>
            </a:prstGeom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  <a:lumMod val="84000"/>
                    <a:lumOff val="16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2667552" y="1978762"/>
              <a:ext cx="646331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冬至</a:t>
              </a:r>
              <a:endParaRPr kumimoji="1" lang="ja-JP" altLang="en-US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762652" y="4704414"/>
              <a:ext cx="646331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夏至</a:t>
              </a:r>
              <a:endParaRPr kumimoji="1" lang="ja-JP" altLang="en-US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4254905" y="3320402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春分</a:t>
              </a:r>
              <a:endParaRPr kumimoji="1" lang="ja-JP" altLang="en-US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1215076" y="3434405"/>
              <a:ext cx="646331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秋分</a:t>
              </a:r>
              <a:endParaRPr kumimoji="1" lang="ja-JP" altLang="en-US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3473463" y="4077072"/>
              <a:ext cx="646331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陽長</a:t>
              </a:r>
              <a:endParaRPr kumimoji="1"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2028574" y="4114598"/>
              <a:ext cx="646331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陽消</a:t>
              </a:r>
              <a:endParaRPr kumimoji="1"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1979712" y="2780928"/>
              <a:ext cx="646331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陰長</a:t>
              </a:r>
              <a:endParaRPr kumimoji="1"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539873" y="2780928"/>
              <a:ext cx="646331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陰消</a:t>
              </a:r>
              <a:endParaRPr kumimoji="1"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7" name="フローチャート : せん孔テープ 16"/>
          <p:cNvSpPr/>
          <p:nvPr/>
        </p:nvSpPr>
        <p:spPr>
          <a:xfrm>
            <a:off x="250221" y="1870525"/>
            <a:ext cx="1161116" cy="622371"/>
          </a:xfrm>
          <a:prstGeom prst="flowChartPunchedTape">
            <a:avLst/>
          </a:prstGeom>
          <a:solidFill>
            <a:srgbClr val="FF99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季節</a:t>
            </a:r>
            <a:endParaRPr kumimoji="1" lang="ja-JP" altLang="en-US" sz="2400" dirty="0"/>
          </a:p>
        </p:txBody>
      </p:sp>
      <p:sp>
        <p:nvSpPr>
          <p:cNvPr id="18" name="フローチャート : せん孔テープ 17"/>
          <p:cNvSpPr/>
          <p:nvPr/>
        </p:nvSpPr>
        <p:spPr>
          <a:xfrm>
            <a:off x="3275856" y="1894678"/>
            <a:ext cx="1950707" cy="598218"/>
          </a:xfrm>
          <a:prstGeom prst="flowChartPunchedTape">
            <a:avLst/>
          </a:prstGeom>
          <a:solidFill>
            <a:srgbClr val="FF99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生命活動</a:t>
            </a:r>
            <a:endParaRPr kumimoji="1" lang="ja-JP" altLang="en-US" sz="2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491880" y="2721694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陽長陰消</a:t>
            </a:r>
            <a:endParaRPr kumimoji="1"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dirty="0" smtClean="0"/>
              <a:t>各種の機能活動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陽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の営みの中で、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必ず一定の栄養物質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陰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が消耗される。</a:t>
            </a:r>
            <a:endParaRPr kumimoji="1" lang="ja-JP" altLang="en-US" dirty="0"/>
          </a:p>
        </p:txBody>
      </p:sp>
      <p:grpSp>
        <p:nvGrpSpPr>
          <p:cNvPr id="30" name="グループ化 29"/>
          <p:cNvGrpSpPr/>
          <p:nvPr/>
        </p:nvGrpSpPr>
        <p:grpSpPr>
          <a:xfrm>
            <a:off x="7054979" y="1839034"/>
            <a:ext cx="1549469" cy="1157918"/>
            <a:chOff x="3923928" y="3682847"/>
            <a:chExt cx="2055474" cy="1544927"/>
          </a:xfrm>
        </p:grpSpPr>
        <p:grpSp>
          <p:nvGrpSpPr>
            <p:cNvPr id="24" name="グループ化 23"/>
            <p:cNvGrpSpPr/>
            <p:nvPr/>
          </p:nvGrpSpPr>
          <p:grpSpPr>
            <a:xfrm>
              <a:off x="3923928" y="3682847"/>
              <a:ext cx="2055474" cy="1544927"/>
              <a:chOff x="4035185" y="3477180"/>
              <a:chExt cx="2055474" cy="1544927"/>
            </a:xfrm>
          </p:grpSpPr>
          <p:sp>
            <p:nvSpPr>
              <p:cNvPr id="21" name="パイ 20"/>
              <p:cNvSpPr/>
              <p:nvPr/>
            </p:nvSpPr>
            <p:spPr>
              <a:xfrm>
                <a:off x="4035185" y="3477180"/>
                <a:ext cx="1544927" cy="1544927"/>
              </a:xfrm>
              <a:prstGeom prst="pie">
                <a:avLst>
                  <a:gd name="adj1" fmla="val 3193755"/>
                  <a:gd name="adj2" fmla="val 20602897"/>
                </a:avLst>
              </a:prstGeom>
              <a:solidFill>
                <a:srgbClr val="FF5050"/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3200" dirty="0" smtClean="0">
                    <a:solidFill>
                      <a:schemeClr val="tx1"/>
                    </a:solidFill>
                  </a:rPr>
                  <a:t>陽</a:t>
                </a:r>
                <a:endParaRPr kumimoji="1" lang="ja-JP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円/楕円 22"/>
              <p:cNvSpPr/>
              <p:nvPr/>
            </p:nvSpPr>
            <p:spPr>
              <a:xfrm>
                <a:off x="5226563" y="4096472"/>
                <a:ext cx="864096" cy="86409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800" dirty="0" smtClean="0">
                    <a:solidFill>
                      <a:sysClr val="windowText" lastClr="000000"/>
                    </a:solidFill>
                  </a:rPr>
                  <a:t>陰</a:t>
                </a:r>
                <a:endParaRPr kumimoji="1" lang="ja-JP" altLang="en-US" sz="28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28" name="円/楕円 27"/>
            <p:cNvSpPr/>
            <p:nvPr/>
          </p:nvSpPr>
          <p:spPr>
            <a:xfrm>
              <a:off x="4860032" y="4005064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7150759" y="4569433"/>
            <a:ext cx="1544927" cy="1235831"/>
            <a:chOff x="6118874" y="4373982"/>
            <a:chExt cx="2055474" cy="1544927"/>
          </a:xfrm>
        </p:grpSpPr>
        <p:grpSp>
          <p:nvGrpSpPr>
            <p:cNvPr id="25" name="グループ化 24"/>
            <p:cNvGrpSpPr/>
            <p:nvPr/>
          </p:nvGrpSpPr>
          <p:grpSpPr>
            <a:xfrm>
              <a:off x="6118874" y="4373982"/>
              <a:ext cx="2055474" cy="1544927"/>
              <a:chOff x="4035185" y="3477180"/>
              <a:chExt cx="2055474" cy="1544927"/>
            </a:xfrm>
          </p:grpSpPr>
          <p:sp>
            <p:nvSpPr>
              <p:cNvPr id="26" name="パイ 25"/>
              <p:cNvSpPr/>
              <p:nvPr/>
            </p:nvSpPr>
            <p:spPr>
              <a:xfrm>
                <a:off x="4035185" y="3477180"/>
                <a:ext cx="1544927" cy="1544927"/>
              </a:xfrm>
              <a:prstGeom prst="pie">
                <a:avLst>
                  <a:gd name="adj1" fmla="val 3193755"/>
                  <a:gd name="adj2" fmla="val 20602897"/>
                </a:avLst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3200" dirty="0" smtClean="0">
                    <a:solidFill>
                      <a:schemeClr val="tx1"/>
                    </a:solidFill>
                  </a:rPr>
                  <a:t>陰</a:t>
                </a:r>
                <a:endParaRPr kumimoji="1" lang="ja-JP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円/楕円 26"/>
              <p:cNvSpPr/>
              <p:nvPr/>
            </p:nvSpPr>
            <p:spPr>
              <a:xfrm>
                <a:off x="5226563" y="4096472"/>
                <a:ext cx="864096" cy="864096"/>
              </a:xfrm>
              <a:prstGeom prst="ellipse">
                <a:avLst/>
              </a:prstGeom>
              <a:solidFill>
                <a:srgbClr val="FF5050"/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800" dirty="0" smtClean="0">
                    <a:solidFill>
                      <a:sysClr val="windowText" lastClr="000000"/>
                    </a:solidFill>
                  </a:rPr>
                  <a:t>陽</a:t>
                </a:r>
                <a:endParaRPr kumimoji="1" lang="ja-JP" altLang="en-US" sz="28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29" name="円/楕円 28"/>
            <p:cNvSpPr/>
            <p:nvPr/>
          </p:nvSpPr>
          <p:spPr>
            <a:xfrm>
              <a:off x="7020272" y="4734187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2" name="テキスト ボックス 31"/>
          <p:cNvSpPr txBox="1"/>
          <p:nvPr/>
        </p:nvSpPr>
        <p:spPr>
          <a:xfrm>
            <a:off x="3545552" y="3873822"/>
            <a:ext cx="53221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陰長陽消</a:t>
            </a:r>
            <a:endParaRPr kumimoji="1"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dirty="0"/>
              <a:t>各種</a:t>
            </a:r>
            <a:r>
              <a:rPr lang="ja-JP" altLang="en-US" dirty="0" smtClean="0"/>
              <a:t>の栄養物質</a:t>
            </a:r>
            <a:r>
              <a:rPr lang="en-US" altLang="ja-JP" dirty="0" smtClean="0"/>
              <a:t>(</a:t>
            </a:r>
            <a:r>
              <a:rPr lang="ja-JP" altLang="en-US" dirty="0" smtClean="0"/>
              <a:t>陰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の新陳代謝には、</a:t>
            </a:r>
            <a:endParaRPr lang="en-US" altLang="ja-JP" dirty="0" smtClean="0"/>
          </a:p>
          <a:p>
            <a:r>
              <a:rPr lang="ja-JP" altLang="en-US" dirty="0" smtClean="0"/>
              <a:t>必ず一定のエネルギー</a:t>
            </a:r>
            <a:r>
              <a:rPr lang="en-US" altLang="ja-JP" dirty="0" smtClean="0"/>
              <a:t>(</a:t>
            </a:r>
            <a:r>
              <a:rPr lang="ja-JP" altLang="en-US" dirty="0" smtClean="0"/>
              <a:t>陽</a:t>
            </a:r>
            <a:r>
              <a:rPr lang="en-US" altLang="ja-JP" dirty="0" smtClean="0"/>
              <a:t>)</a:t>
            </a:r>
            <a:r>
              <a:rPr lang="ja-JP" altLang="en-US" dirty="0" smtClean="0"/>
              <a:t>が消耗される。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434866" y="5805264"/>
            <a:ext cx="5519460" cy="5847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「陰陽消長」は陰陽の量的変化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6569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229"/>
    </mc:Choice>
    <mc:Fallback xmlns="">
      <p:transition spd="slow" advTm="35229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332656"/>
            <a:ext cx="27542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４</a:t>
            </a:r>
            <a:r>
              <a:rPr kumimoji="1" lang="ja-JP" altLang="en-US" sz="2400" dirty="0" smtClean="0"/>
              <a:t>．陰陽の転化反応</a:t>
            </a:r>
            <a:endParaRPr kumimoji="1" lang="ja-JP" altLang="en-US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9513" y="908720"/>
            <a:ext cx="8784976" cy="830997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全ての事物の陰陽は、一定の程度または一定の段階に達すると、それぞれ相反する</a:t>
            </a:r>
            <a:r>
              <a:rPr lang="ja-JP" altLang="en-US" sz="2400" dirty="0" smtClean="0"/>
              <a:t>方向</a:t>
            </a:r>
            <a:r>
              <a:rPr lang="ja-JP" altLang="en-US" sz="2400" dirty="0"/>
              <a:t>へ</a:t>
            </a:r>
            <a:r>
              <a:rPr lang="ja-JP" altLang="en-US" sz="2400" dirty="0" smtClean="0"/>
              <a:t>と転化する。</a:t>
            </a:r>
            <a:endParaRPr kumimoji="1" lang="ja-JP" altLang="en-US" sz="2400" dirty="0"/>
          </a:p>
        </p:txBody>
      </p:sp>
      <p:sp>
        <p:nvSpPr>
          <p:cNvPr id="4" name="円/楕円 3"/>
          <p:cNvSpPr/>
          <p:nvPr/>
        </p:nvSpPr>
        <p:spPr>
          <a:xfrm>
            <a:off x="539552" y="1916832"/>
            <a:ext cx="2160240" cy="2160240"/>
          </a:xfrm>
          <a:prstGeom prst="ellipse">
            <a:avLst/>
          </a:prstGeom>
          <a:solidFill>
            <a:srgbClr val="FF505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陽</a:t>
            </a:r>
            <a:endParaRPr kumimoji="1" lang="en-US" altLang="ja-JP" sz="3200" dirty="0" smtClean="0"/>
          </a:p>
          <a:p>
            <a:pPr algn="ctr"/>
            <a:r>
              <a:rPr lang="ja-JP" altLang="en-US" sz="3200" dirty="0"/>
              <a:t>最高度</a:t>
            </a:r>
            <a:endParaRPr kumimoji="1" lang="ja-JP" altLang="en-US" sz="3200" dirty="0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2987824" y="2996952"/>
            <a:ext cx="2088232" cy="0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146356" y="2380238"/>
            <a:ext cx="156966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一定の条件下</a:t>
            </a:r>
            <a:endParaRPr kumimoji="1" lang="ja-JP" altLang="en-US" dirty="0"/>
          </a:p>
        </p:txBody>
      </p:sp>
      <p:sp>
        <p:nvSpPr>
          <p:cNvPr id="9" name="円/楕円 8"/>
          <p:cNvSpPr/>
          <p:nvPr/>
        </p:nvSpPr>
        <p:spPr>
          <a:xfrm>
            <a:off x="5292080" y="1922133"/>
            <a:ext cx="2160240" cy="2160240"/>
          </a:xfrm>
          <a:prstGeom prst="ellipse">
            <a:avLst/>
          </a:prstGeom>
          <a:solidFill>
            <a:srgbClr val="FF505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陽</a:t>
            </a:r>
            <a:endParaRPr kumimoji="1" lang="en-US" altLang="ja-JP" sz="3200" dirty="0" smtClean="0"/>
          </a:p>
          <a:p>
            <a:pPr algn="ctr"/>
            <a:endParaRPr kumimoji="1" lang="ja-JP" altLang="en-US" sz="3200" dirty="0"/>
          </a:p>
        </p:txBody>
      </p:sp>
      <p:sp>
        <p:nvSpPr>
          <p:cNvPr id="11" name="円/楕円 10"/>
          <p:cNvSpPr/>
          <p:nvPr/>
        </p:nvSpPr>
        <p:spPr>
          <a:xfrm>
            <a:off x="6196536" y="3167070"/>
            <a:ext cx="647079" cy="647079"/>
          </a:xfrm>
          <a:prstGeom prst="ellipse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陰</a:t>
            </a:r>
            <a:endParaRPr kumimoji="1" lang="ja-JP" altLang="en-US" b="1" dirty="0"/>
          </a:p>
        </p:txBody>
      </p:sp>
      <p:cxnSp>
        <p:nvCxnSpPr>
          <p:cNvPr id="15" name="直線矢印コネクタ 14"/>
          <p:cNvCxnSpPr/>
          <p:nvPr/>
        </p:nvCxnSpPr>
        <p:spPr>
          <a:xfrm flipH="1">
            <a:off x="6876256" y="3140968"/>
            <a:ext cx="86409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7748142" y="3002253"/>
            <a:ext cx="64633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転化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348808" y="5661248"/>
            <a:ext cx="5519460" cy="5847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「陰陽転化」は陰陽の質的変化</a:t>
            </a:r>
            <a:endParaRPr kumimoji="1" lang="ja-JP" altLang="en-US" sz="3200" dirty="0"/>
          </a:p>
        </p:txBody>
      </p:sp>
      <p:sp>
        <p:nvSpPr>
          <p:cNvPr id="20" name="フローチャート : 書類 19"/>
          <p:cNvSpPr/>
          <p:nvPr/>
        </p:nvSpPr>
        <p:spPr>
          <a:xfrm>
            <a:off x="2056586" y="4221088"/>
            <a:ext cx="4603646" cy="1080120"/>
          </a:xfrm>
          <a:prstGeom prst="flowChartDocumen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/>
              <a:t>一定の条件下で、陽が極まると陰となり、陰が極まると</a:t>
            </a:r>
            <a:r>
              <a:rPr lang="ja-JP" altLang="en-US" sz="2000" b="1" dirty="0"/>
              <a:t>陽と</a:t>
            </a:r>
            <a:r>
              <a:rPr lang="ja-JP" altLang="en-US" sz="2000" b="1" dirty="0" smtClean="0"/>
              <a:t>なる。</a:t>
            </a:r>
            <a:endParaRPr kumimoji="1" lang="ja-JP" altLang="en-US" sz="2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567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273"/>
    </mc:Choice>
    <mc:Fallback xmlns="">
      <p:transition spd="slow" advTm="232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250258"/>
            <a:ext cx="4824536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フローチャート : せん孔テープ 1"/>
          <p:cNvSpPr/>
          <p:nvPr/>
        </p:nvSpPr>
        <p:spPr>
          <a:xfrm>
            <a:off x="323528" y="332656"/>
            <a:ext cx="3024336" cy="804672"/>
          </a:xfrm>
          <a:prstGeom prst="flowChartPunchedTape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陰陽太極図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5" name="星 7 4"/>
          <p:cNvSpPr/>
          <p:nvPr/>
        </p:nvSpPr>
        <p:spPr>
          <a:xfrm>
            <a:off x="491224" y="3894836"/>
            <a:ext cx="1440160" cy="1440160"/>
          </a:xfrm>
          <a:prstGeom prst="star7">
            <a:avLst/>
          </a:prstGeom>
          <a:solidFill>
            <a:srgbClr val="FF7C8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ysClr val="windowText" lastClr="000000"/>
                </a:solidFill>
                <a:latin typeface="HG行書体" pitchFamily="65" charset="-128"/>
                <a:ea typeface="HG行書体" pitchFamily="65" charset="-128"/>
              </a:rPr>
              <a:t>陽</a:t>
            </a:r>
            <a:endParaRPr kumimoji="1" lang="ja-JP" altLang="en-US" sz="4800" dirty="0">
              <a:solidFill>
                <a:sysClr val="windowText" lastClr="000000"/>
              </a:solidFill>
              <a:latin typeface="HG行書体" pitchFamily="65" charset="-128"/>
              <a:ea typeface="HG行書体" pitchFamily="65" charset="-128"/>
            </a:endParaRPr>
          </a:p>
        </p:txBody>
      </p:sp>
      <p:sp>
        <p:nvSpPr>
          <p:cNvPr id="8" name="星 7 7"/>
          <p:cNvSpPr/>
          <p:nvPr/>
        </p:nvSpPr>
        <p:spPr>
          <a:xfrm>
            <a:off x="7084901" y="2251699"/>
            <a:ext cx="1440160" cy="1440160"/>
          </a:xfrm>
          <a:prstGeom prst="star7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 smtClean="0">
                <a:solidFill>
                  <a:sysClr val="windowText" lastClr="000000"/>
                </a:solidFill>
                <a:latin typeface="HG行書体" pitchFamily="65" charset="-128"/>
                <a:ea typeface="HG行書体" pitchFamily="65" charset="-128"/>
              </a:rPr>
              <a:t>陰</a:t>
            </a:r>
            <a:endParaRPr kumimoji="1" lang="ja-JP" altLang="en-US" sz="4800" dirty="0">
              <a:solidFill>
                <a:sysClr val="windowText" lastClr="000000"/>
              </a:solidFill>
              <a:latin typeface="HG行書体" pitchFamily="65" charset="-128"/>
              <a:ea typeface="HG行書体" pitchFamily="65" charset="-128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73" t="9494" r="13470" b="17176"/>
          <a:stretch/>
        </p:blipFill>
        <p:spPr bwMode="auto">
          <a:xfrm flipH="1">
            <a:off x="6264186" y="588313"/>
            <a:ext cx="2178490" cy="13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乗算記号 6"/>
          <p:cNvSpPr/>
          <p:nvPr/>
        </p:nvSpPr>
        <p:spPr>
          <a:xfrm>
            <a:off x="6264187" y="231301"/>
            <a:ext cx="2109921" cy="2037913"/>
          </a:xfrm>
          <a:prstGeom prst="mathMultiply">
            <a:avLst>
              <a:gd name="adj1" fmla="val 9315"/>
            </a:avLst>
          </a:prstGeom>
          <a:solidFill>
            <a:schemeClr val="accent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155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282"/>
    </mc:Choice>
    <mc:Fallback xmlns="">
      <p:transition spd="slow" advTm="42282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536" y="620688"/>
            <a:ext cx="5224507" cy="646331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600" b="1" dirty="0" smtClean="0"/>
              <a:t>診断への運用</a:t>
            </a:r>
            <a:r>
              <a:rPr kumimoji="1" lang="en-US" altLang="ja-JP" sz="3600" b="1" dirty="0" smtClean="0"/>
              <a:t>---</a:t>
            </a:r>
            <a:r>
              <a:rPr kumimoji="1" lang="ja-JP" altLang="en-US" sz="3600" b="1" dirty="0" smtClean="0"/>
              <a:t>八綱弁証</a:t>
            </a:r>
            <a:endParaRPr kumimoji="1" lang="ja-JP" altLang="en-US" sz="36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08781" y="2852936"/>
            <a:ext cx="702628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 smtClean="0"/>
              <a:t>八綱とは</a:t>
            </a:r>
            <a:r>
              <a:rPr kumimoji="1" lang="en-US" altLang="ja-JP" sz="3200" dirty="0" smtClean="0"/>
              <a:t>---</a:t>
            </a:r>
            <a:r>
              <a:rPr kumimoji="1" lang="ja-JP" altLang="en-US" sz="3200" dirty="0" smtClean="0"/>
              <a:t>表・裏、寒・熱、陰・陽、虚・実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14236" y="1486997"/>
            <a:ext cx="5934638" cy="584775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陰陽の属性を識別して診断する。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91680" y="3789040"/>
            <a:ext cx="4968552" cy="156966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3200" dirty="0" smtClean="0">
                <a:solidFill>
                  <a:srgbClr val="FF7C80"/>
                </a:solidFill>
              </a:rPr>
              <a:t>陽</a:t>
            </a:r>
            <a:r>
              <a:rPr kumimoji="1" lang="ja-JP" altLang="en-US" sz="3200" dirty="0" smtClean="0"/>
              <a:t>に属するもの</a:t>
            </a:r>
            <a:r>
              <a:rPr kumimoji="1" lang="en-US" altLang="ja-JP" sz="3200" dirty="0" smtClean="0"/>
              <a:t>…</a:t>
            </a:r>
            <a:r>
              <a:rPr kumimoji="1" lang="ja-JP" altLang="en-US" sz="3200" dirty="0" smtClean="0"/>
              <a:t>表、熱、実</a:t>
            </a:r>
            <a:endParaRPr kumimoji="1" lang="en-US" altLang="ja-JP" sz="3200" dirty="0" smtClean="0"/>
          </a:p>
          <a:p>
            <a:pPr>
              <a:lnSpc>
                <a:spcPct val="150000"/>
              </a:lnSpc>
            </a:pPr>
            <a:r>
              <a:rPr lang="ja-JP" altLang="en-US" sz="3200" dirty="0" smtClean="0">
                <a:solidFill>
                  <a:schemeClr val="accent5">
                    <a:lumMod val="75000"/>
                  </a:schemeClr>
                </a:solidFill>
              </a:rPr>
              <a:t>陰</a:t>
            </a:r>
            <a:r>
              <a:rPr lang="ja-JP" altLang="en-US" sz="3200" dirty="0" smtClean="0"/>
              <a:t>に属するもの</a:t>
            </a:r>
            <a:r>
              <a:rPr lang="en-US" altLang="ja-JP" sz="3200" dirty="0" smtClean="0"/>
              <a:t>…</a:t>
            </a:r>
            <a:r>
              <a:rPr lang="ja-JP" altLang="en-US" sz="3200" dirty="0" smtClean="0"/>
              <a:t>裏、寒、虚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14026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411"/>
    </mc:Choice>
    <mc:Fallback xmlns="">
      <p:transition spd="slow" advTm="17411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2.3|1.8|2.1|0.8|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6|1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724</Words>
  <Application>Microsoft Office PowerPoint</Application>
  <PresentationFormat>画面に合わせる (4:3)</PresentationFormat>
  <Paragraphs>205</Paragraphs>
  <Slides>17</Slides>
  <Notes>17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Office ​​テーマ</vt:lpstr>
      <vt:lpstr>陰陽五行説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陰陽五行説</dc:title>
  <dc:creator>FJ-USER</dc:creator>
  <cp:lastModifiedBy>YASUHITO</cp:lastModifiedBy>
  <cp:revision>91</cp:revision>
  <cp:lastPrinted>2012-05-30T13:53:56Z</cp:lastPrinted>
  <dcterms:created xsi:type="dcterms:W3CDTF">2012-05-18T15:52:12Z</dcterms:created>
  <dcterms:modified xsi:type="dcterms:W3CDTF">2013-09-22T16:14:42Z</dcterms:modified>
</cp:coreProperties>
</file>