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39"/>
  </p:notesMasterIdLst>
  <p:handoutMasterIdLst>
    <p:handoutMasterId r:id="rId40"/>
  </p:handoutMasterIdLst>
  <p:sldIdLst>
    <p:sldId id="256" r:id="rId2"/>
    <p:sldId id="282" r:id="rId3"/>
    <p:sldId id="303" r:id="rId4"/>
    <p:sldId id="259" r:id="rId5"/>
    <p:sldId id="260" r:id="rId6"/>
    <p:sldId id="266" r:id="rId7"/>
    <p:sldId id="281" r:id="rId8"/>
    <p:sldId id="284" r:id="rId9"/>
    <p:sldId id="264" r:id="rId10"/>
    <p:sldId id="286" r:id="rId11"/>
    <p:sldId id="297" r:id="rId12"/>
    <p:sldId id="268" r:id="rId13"/>
    <p:sldId id="290" r:id="rId14"/>
    <p:sldId id="291" r:id="rId15"/>
    <p:sldId id="292" r:id="rId16"/>
    <p:sldId id="298" r:id="rId17"/>
    <p:sldId id="263" r:id="rId18"/>
    <p:sldId id="293" r:id="rId19"/>
    <p:sldId id="299" r:id="rId20"/>
    <p:sldId id="267" r:id="rId21"/>
    <p:sldId id="294" r:id="rId22"/>
    <p:sldId id="300" r:id="rId23"/>
    <p:sldId id="270" r:id="rId24"/>
    <p:sldId id="295" r:id="rId25"/>
    <p:sldId id="301" r:id="rId26"/>
    <p:sldId id="269" r:id="rId27"/>
    <p:sldId id="289" r:id="rId28"/>
    <p:sldId id="288" r:id="rId29"/>
    <p:sldId id="296" r:id="rId30"/>
    <p:sldId id="302" r:id="rId31"/>
    <p:sldId id="272" r:id="rId32"/>
    <p:sldId id="273" r:id="rId33"/>
    <p:sldId id="275" r:id="rId34"/>
    <p:sldId id="276" r:id="rId35"/>
    <p:sldId id="277" r:id="rId36"/>
    <p:sldId id="280" r:id="rId37"/>
    <p:sldId id="279" r:id="rId38"/>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18D13A-B75F-481B-9EA9-62DEA39FF1DF}" type="doc">
      <dgm:prSet loTypeId="urn:microsoft.com/office/officeart/2005/8/layout/cycle2" loCatId="cycle" qsTypeId="urn:microsoft.com/office/officeart/2005/8/quickstyle/simple3" qsCatId="simple" csTypeId="urn:microsoft.com/office/officeart/2005/8/colors/accent0_3" csCatId="mainScheme" phldr="1"/>
      <dgm:spPr/>
      <dgm:t>
        <a:bodyPr/>
        <a:lstStyle/>
        <a:p>
          <a:endParaRPr kumimoji="1" lang="ja-JP" altLang="en-US"/>
        </a:p>
      </dgm:t>
    </dgm:pt>
    <dgm:pt modelId="{85E55B8F-63BC-49C8-B693-F192500D9EC8}">
      <dgm:prSet phldrT="[テキスト]"/>
      <dgm:spPr/>
      <dgm:t>
        <a:bodyPr/>
        <a:lstStyle/>
        <a:p>
          <a:r>
            <a:rPr kumimoji="1" lang="ja-JP" altLang="en-US" dirty="0" smtClean="0"/>
            <a:t>木</a:t>
          </a:r>
          <a:endParaRPr kumimoji="1" lang="ja-JP" altLang="en-US" dirty="0"/>
        </a:p>
      </dgm:t>
    </dgm:pt>
    <dgm:pt modelId="{1600A6D5-CBA4-46BB-B1A9-F4D5F738EA5A}" type="parTrans" cxnId="{5FBA3B69-7061-4A6A-98C7-5BD7C3962719}">
      <dgm:prSet/>
      <dgm:spPr/>
      <dgm:t>
        <a:bodyPr/>
        <a:lstStyle/>
        <a:p>
          <a:endParaRPr kumimoji="1" lang="ja-JP" altLang="en-US"/>
        </a:p>
      </dgm:t>
    </dgm:pt>
    <dgm:pt modelId="{0247EBAA-E360-412F-A981-C5E0320C67CC}" type="sibTrans" cxnId="{5FBA3B69-7061-4A6A-98C7-5BD7C3962719}">
      <dgm:prSet/>
      <dgm:spPr/>
      <dgm:t>
        <a:bodyPr/>
        <a:lstStyle/>
        <a:p>
          <a:endParaRPr kumimoji="1" lang="ja-JP" altLang="en-US"/>
        </a:p>
      </dgm:t>
    </dgm:pt>
    <dgm:pt modelId="{250FCD24-3FA9-422F-89A3-8E641DBA9474}">
      <dgm:prSet phldrT="[テキスト]"/>
      <dgm:spPr/>
      <dgm:t>
        <a:bodyPr/>
        <a:lstStyle/>
        <a:p>
          <a:r>
            <a:rPr kumimoji="1" lang="ja-JP" altLang="en-US" dirty="0" smtClean="0"/>
            <a:t>火</a:t>
          </a:r>
          <a:endParaRPr kumimoji="1" lang="ja-JP" altLang="en-US" dirty="0"/>
        </a:p>
      </dgm:t>
    </dgm:pt>
    <dgm:pt modelId="{D0BCC4AC-14FE-4B94-8A57-207ACA1EB69C}" type="parTrans" cxnId="{9D575A6C-549A-46EC-B8C5-38C49E5230DC}">
      <dgm:prSet/>
      <dgm:spPr/>
      <dgm:t>
        <a:bodyPr/>
        <a:lstStyle/>
        <a:p>
          <a:endParaRPr kumimoji="1" lang="ja-JP" altLang="en-US"/>
        </a:p>
      </dgm:t>
    </dgm:pt>
    <dgm:pt modelId="{FDE7F6C7-0B16-4FB2-A161-D99255B72A53}" type="sibTrans" cxnId="{9D575A6C-549A-46EC-B8C5-38C49E5230DC}">
      <dgm:prSet/>
      <dgm:spPr/>
      <dgm:t>
        <a:bodyPr/>
        <a:lstStyle/>
        <a:p>
          <a:endParaRPr kumimoji="1" lang="ja-JP" altLang="en-US"/>
        </a:p>
      </dgm:t>
    </dgm:pt>
    <dgm:pt modelId="{83CC405D-ED68-4AA9-9845-FE9153AA3BD8}">
      <dgm:prSet phldrT="[テキスト]"/>
      <dgm:spPr/>
      <dgm:t>
        <a:bodyPr/>
        <a:lstStyle/>
        <a:p>
          <a:r>
            <a:rPr kumimoji="1" lang="ja-JP" altLang="en-US" dirty="0" smtClean="0"/>
            <a:t>土</a:t>
          </a:r>
          <a:endParaRPr kumimoji="1" lang="ja-JP" altLang="en-US" dirty="0"/>
        </a:p>
      </dgm:t>
    </dgm:pt>
    <dgm:pt modelId="{CA76ED4E-6C14-42EE-B9C2-8E11A0AC8FD3}" type="parTrans" cxnId="{4AD5CEFD-DB10-4A5A-82F2-F66E1E1EACCF}">
      <dgm:prSet/>
      <dgm:spPr/>
      <dgm:t>
        <a:bodyPr/>
        <a:lstStyle/>
        <a:p>
          <a:endParaRPr kumimoji="1" lang="ja-JP" altLang="en-US"/>
        </a:p>
      </dgm:t>
    </dgm:pt>
    <dgm:pt modelId="{CB1E1641-965A-4212-A548-5A920A8F92B9}" type="sibTrans" cxnId="{4AD5CEFD-DB10-4A5A-82F2-F66E1E1EACCF}">
      <dgm:prSet/>
      <dgm:spPr/>
      <dgm:t>
        <a:bodyPr/>
        <a:lstStyle/>
        <a:p>
          <a:endParaRPr kumimoji="1" lang="ja-JP" altLang="en-US"/>
        </a:p>
      </dgm:t>
    </dgm:pt>
    <dgm:pt modelId="{11ED47D2-D4CA-421F-8B1B-1E4FE476C4A4}">
      <dgm:prSet phldrT="[テキスト]"/>
      <dgm:spPr/>
      <dgm:t>
        <a:bodyPr/>
        <a:lstStyle/>
        <a:p>
          <a:r>
            <a:rPr kumimoji="1" lang="ja-JP" altLang="en-US" dirty="0" smtClean="0"/>
            <a:t>金</a:t>
          </a:r>
          <a:endParaRPr kumimoji="1" lang="ja-JP" altLang="en-US" dirty="0"/>
        </a:p>
      </dgm:t>
    </dgm:pt>
    <dgm:pt modelId="{4EAC3357-313A-4852-97DF-8C0B0D86BD06}" type="parTrans" cxnId="{5FA3DF27-9FA7-4516-B864-94F4AA10F12B}">
      <dgm:prSet/>
      <dgm:spPr/>
      <dgm:t>
        <a:bodyPr/>
        <a:lstStyle/>
        <a:p>
          <a:endParaRPr kumimoji="1" lang="ja-JP" altLang="en-US"/>
        </a:p>
      </dgm:t>
    </dgm:pt>
    <dgm:pt modelId="{D4F58171-D2B9-4E7A-ABF7-1D8810C26106}" type="sibTrans" cxnId="{5FA3DF27-9FA7-4516-B864-94F4AA10F12B}">
      <dgm:prSet/>
      <dgm:spPr/>
      <dgm:t>
        <a:bodyPr/>
        <a:lstStyle/>
        <a:p>
          <a:endParaRPr kumimoji="1" lang="ja-JP" altLang="en-US"/>
        </a:p>
      </dgm:t>
    </dgm:pt>
    <dgm:pt modelId="{5C8F41FB-9810-40D0-9494-F61E052AF3CA}">
      <dgm:prSet phldrT="[テキスト]"/>
      <dgm:spPr/>
      <dgm:t>
        <a:bodyPr/>
        <a:lstStyle/>
        <a:p>
          <a:r>
            <a:rPr kumimoji="1" lang="ja-JP" altLang="en-US" dirty="0" smtClean="0"/>
            <a:t>水</a:t>
          </a:r>
          <a:endParaRPr kumimoji="1" lang="ja-JP" altLang="en-US" dirty="0"/>
        </a:p>
      </dgm:t>
    </dgm:pt>
    <dgm:pt modelId="{AE6B019A-DB1B-4EEE-950A-1281905FA38A}" type="parTrans" cxnId="{7F558B1F-A6C7-4671-B86F-B64E57DA2D27}">
      <dgm:prSet/>
      <dgm:spPr/>
      <dgm:t>
        <a:bodyPr/>
        <a:lstStyle/>
        <a:p>
          <a:endParaRPr kumimoji="1" lang="ja-JP" altLang="en-US"/>
        </a:p>
      </dgm:t>
    </dgm:pt>
    <dgm:pt modelId="{61148F26-1189-4EC0-8721-543EC741AC20}" type="sibTrans" cxnId="{7F558B1F-A6C7-4671-B86F-B64E57DA2D27}">
      <dgm:prSet/>
      <dgm:spPr/>
      <dgm:t>
        <a:bodyPr/>
        <a:lstStyle/>
        <a:p>
          <a:endParaRPr kumimoji="1" lang="ja-JP" altLang="en-US"/>
        </a:p>
      </dgm:t>
    </dgm:pt>
    <dgm:pt modelId="{16B4D49F-89E8-40D9-BAC3-7E8FD34D59F0}" type="pres">
      <dgm:prSet presAssocID="{5518D13A-B75F-481B-9EA9-62DEA39FF1DF}" presName="cycle" presStyleCnt="0">
        <dgm:presLayoutVars>
          <dgm:dir/>
          <dgm:resizeHandles val="exact"/>
        </dgm:presLayoutVars>
      </dgm:prSet>
      <dgm:spPr/>
      <dgm:t>
        <a:bodyPr/>
        <a:lstStyle/>
        <a:p>
          <a:endParaRPr kumimoji="1" lang="ja-JP" altLang="en-US"/>
        </a:p>
      </dgm:t>
    </dgm:pt>
    <dgm:pt modelId="{9788DD87-6F7C-40C1-AB24-73B660F6315E}" type="pres">
      <dgm:prSet presAssocID="{85E55B8F-63BC-49C8-B693-F192500D9EC8}" presName="node" presStyleLbl="node1" presStyleIdx="0" presStyleCnt="5">
        <dgm:presLayoutVars>
          <dgm:bulletEnabled val="1"/>
        </dgm:presLayoutVars>
      </dgm:prSet>
      <dgm:spPr/>
      <dgm:t>
        <a:bodyPr/>
        <a:lstStyle/>
        <a:p>
          <a:endParaRPr kumimoji="1" lang="ja-JP" altLang="en-US"/>
        </a:p>
      </dgm:t>
    </dgm:pt>
    <dgm:pt modelId="{BA3F9876-B362-4108-BED0-0F7685C4C4A0}" type="pres">
      <dgm:prSet presAssocID="{0247EBAA-E360-412F-A981-C5E0320C67CC}" presName="sibTrans" presStyleLbl="sibTrans2D1" presStyleIdx="0" presStyleCnt="5"/>
      <dgm:spPr/>
      <dgm:t>
        <a:bodyPr/>
        <a:lstStyle/>
        <a:p>
          <a:endParaRPr kumimoji="1" lang="ja-JP" altLang="en-US"/>
        </a:p>
      </dgm:t>
    </dgm:pt>
    <dgm:pt modelId="{AEE5DE2B-CCCD-45C1-99C6-468136B614EF}" type="pres">
      <dgm:prSet presAssocID="{0247EBAA-E360-412F-A981-C5E0320C67CC}" presName="connectorText" presStyleLbl="sibTrans2D1" presStyleIdx="0" presStyleCnt="5"/>
      <dgm:spPr/>
      <dgm:t>
        <a:bodyPr/>
        <a:lstStyle/>
        <a:p>
          <a:endParaRPr kumimoji="1" lang="ja-JP" altLang="en-US"/>
        </a:p>
      </dgm:t>
    </dgm:pt>
    <dgm:pt modelId="{7382A376-DE5A-4D53-B625-45F5094CE41C}" type="pres">
      <dgm:prSet presAssocID="{250FCD24-3FA9-422F-89A3-8E641DBA9474}" presName="node" presStyleLbl="node1" presStyleIdx="1" presStyleCnt="5">
        <dgm:presLayoutVars>
          <dgm:bulletEnabled val="1"/>
        </dgm:presLayoutVars>
      </dgm:prSet>
      <dgm:spPr/>
      <dgm:t>
        <a:bodyPr/>
        <a:lstStyle/>
        <a:p>
          <a:endParaRPr kumimoji="1" lang="ja-JP" altLang="en-US"/>
        </a:p>
      </dgm:t>
    </dgm:pt>
    <dgm:pt modelId="{0CD85364-0B87-4DD9-AC22-13BC5B6EC60D}" type="pres">
      <dgm:prSet presAssocID="{FDE7F6C7-0B16-4FB2-A161-D99255B72A53}" presName="sibTrans" presStyleLbl="sibTrans2D1" presStyleIdx="1" presStyleCnt="5"/>
      <dgm:spPr/>
      <dgm:t>
        <a:bodyPr/>
        <a:lstStyle/>
        <a:p>
          <a:endParaRPr kumimoji="1" lang="ja-JP" altLang="en-US"/>
        </a:p>
      </dgm:t>
    </dgm:pt>
    <dgm:pt modelId="{6E873DC5-2A98-4B23-BAFB-36218EBA90D4}" type="pres">
      <dgm:prSet presAssocID="{FDE7F6C7-0B16-4FB2-A161-D99255B72A53}" presName="connectorText" presStyleLbl="sibTrans2D1" presStyleIdx="1" presStyleCnt="5"/>
      <dgm:spPr/>
      <dgm:t>
        <a:bodyPr/>
        <a:lstStyle/>
        <a:p>
          <a:endParaRPr kumimoji="1" lang="ja-JP" altLang="en-US"/>
        </a:p>
      </dgm:t>
    </dgm:pt>
    <dgm:pt modelId="{3653D4F6-23B8-4736-A19D-9C29AEC31FDD}" type="pres">
      <dgm:prSet presAssocID="{83CC405D-ED68-4AA9-9845-FE9153AA3BD8}" presName="node" presStyleLbl="node1" presStyleIdx="2" presStyleCnt="5">
        <dgm:presLayoutVars>
          <dgm:bulletEnabled val="1"/>
        </dgm:presLayoutVars>
      </dgm:prSet>
      <dgm:spPr/>
      <dgm:t>
        <a:bodyPr/>
        <a:lstStyle/>
        <a:p>
          <a:endParaRPr kumimoji="1" lang="ja-JP" altLang="en-US"/>
        </a:p>
      </dgm:t>
    </dgm:pt>
    <dgm:pt modelId="{B412D9BE-04B4-4819-9B4F-3996C394303A}" type="pres">
      <dgm:prSet presAssocID="{CB1E1641-965A-4212-A548-5A920A8F92B9}" presName="sibTrans" presStyleLbl="sibTrans2D1" presStyleIdx="2" presStyleCnt="5"/>
      <dgm:spPr/>
      <dgm:t>
        <a:bodyPr/>
        <a:lstStyle/>
        <a:p>
          <a:endParaRPr kumimoji="1" lang="ja-JP" altLang="en-US"/>
        </a:p>
      </dgm:t>
    </dgm:pt>
    <dgm:pt modelId="{845B4E94-C6A0-4D18-9423-65A78C1DA5B9}" type="pres">
      <dgm:prSet presAssocID="{CB1E1641-965A-4212-A548-5A920A8F92B9}" presName="connectorText" presStyleLbl="sibTrans2D1" presStyleIdx="2" presStyleCnt="5"/>
      <dgm:spPr/>
      <dgm:t>
        <a:bodyPr/>
        <a:lstStyle/>
        <a:p>
          <a:endParaRPr kumimoji="1" lang="ja-JP" altLang="en-US"/>
        </a:p>
      </dgm:t>
    </dgm:pt>
    <dgm:pt modelId="{7EFB7199-21A9-4B4A-A1B2-FF46AFFF758A}" type="pres">
      <dgm:prSet presAssocID="{11ED47D2-D4CA-421F-8B1B-1E4FE476C4A4}" presName="node" presStyleLbl="node1" presStyleIdx="3" presStyleCnt="5">
        <dgm:presLayoutVars>
          <dgm:bulletEnabled val="1"/>
        </dgm:presLayoutVars>
      </dgm:prSet>
      <dgm:spPr/>
      <dgm:t>
        <a:bodyPr/>
        <a:lstStyle/>
        <a:p>
          <a:endParaRPr kumimoji="1" lang="ja-JP" altLang="en-US"/>
        </a:p>
      </dgm:t>
    </dgm:pt>
    <dgm:pt modelId="{20F6CB67-CD0D-446B-B30E-95E68874E386}" type="pres">
      <dgm:prSet presAssocID="{D4F58171-D2B9-4E7A-ABF7-1D8810C26106}" presName="sibTrans" presStyleLbl="sibTrans2D1" presStyleIdx="3" presStyleCnt="5"/>
      <dgm:spPr/>
      <dgm:t>
        <a:bodyPr/>
        <a:lstStyle/>
        <a:p>
          <a:endParaRPr kumimoji="1" lang="ja-JP" altLang="en-US"/>
        </a:p>
      </dgm:t>
    </dgm:pt>
    <dgm:pt modelId="{AC489B98-9066-46E3-895E-C1EC4596C6BD}" type="pres">
      <dgm:prSet presAssocID="{D4F58171-D2B9-4E7A-ABF7-1D8810C26106}" presName="connectorText" presStyleLbl="sibTrans2D1" presStyleIdx="3" presStyleCnt="5"/>
      <dgm:spPr/>
      <dgm:t>
        <a:bodyPr/>
        <a:lstStyle/>
        <a:p>
          <a:endParaRPr kumimoji="1" lang="ja-JP" altLang="en-US"/>
        </a:p>
      </dgm:t>
    </dgm:pt>
    <dgm:pt modelId="{F46BCED4-3110-4098-B6B1-79B38536EAF2}" type="pres">
      <dgm:prSet presAssocID="{5C8F41FB-9810-40D0-9494-F61E052AF3CA}" presName="node" presStyleLbl="node1" presStyleIdx="4" presStyleCnt="5">
        <dgm:presLayoutVars>
          <dgm:bulletEnabled val="1"/>
        </dgm:presLayoutVars>
      </dgm:prSet>
      <dgm:spPr/>
      <dgm:t>
        <a:bodyPr/>
        <a:lstStyle/>
        <a:p>
          <a:endParaRPr kumimoji="1" lang="ja-JP" altLang="en-US"/>
        </a:p>
      </dgm:t>
    </dgm:pt>
    <dgm:pt modelId="{C5FCFAD6-D985-481E-A4AD-945E681EC52F}" type="pres">
      <dgm:prSet presAssocID="{61148F26-1189-4EC0-8721-543EC741AC20}" presName="sibTrans" presStyleLbl="sibTrans2D1" presStyleIdx="4" presStyleCnt="5"/>
      <dgm:spPr/>
      <dgm:t>
        <a:bodyPr/>
        <a:lstStyle/>
        <a:p>
          <a:endParaRPr kumimoji="1" lang="ja-JP" altLang="en-US"/>
        </a:p>
      </dgm:t>
    </dgm:pt>
    <dgm:pt modelId="{6BEC71CC-D7CC-49B2-8932-8A43651D8954}" type="pres">
      <dgm:prSet presAssocID="{61148F26-1189-4EC0-8721-543EC741AC20}" presName="connectorText" presStyleLbl="sibTrans2D1" presStyleIdx="4" presStyleCnt="5"/>
      <dgm:spPr/>
      <dgm:t>
        <a:bodyPr/>
        <a:lstStyle/>
        <a:p>
          <a:endParaRPr kumimoji="1" lang="ja-JP" altLang="en-US"/>
        </a:p>
      </dgm:t>
    </dgm:pt>
  </dgm:ptLst>
  <dgm:cxnLst>
    <dgm:cxn modelId="{F137E550-1B26-4AA1-B8BF-168A280027D2}" type="presOf" srcId="{61148F26-1189-4EC0-8721-543EC741AC20}" destId="{C5FCFAD6-D985-481E-A4AD-945E681EC52F}" srcOrd="0" destOrd="0" presId="urn:microsoft.com/office/officeart/2005/8/layout/cycle2"/>
    <dgm:cxn modelId="{9D575A6C-549A-46EC-B8C5-38C49E5230DC}" srcId="{5518D13A-B75F-481B-9EA9-62DEA39FF1DF}" destId="{250FCD24-3FA9-422F-89A3-8E641DBA9474}" srcOrd="1" destOrd="0" parTransId="{D0BCC4AC-14FE-4B94-8A57-207ACA1EB69C}" sibTransId="{FDE7F6C7-0B16-4FB2-A161-D99255B72A53}"/>
    <dgm:cxn modelId="{A45F78D4-458F-4695-A852-D7083571A18A}" type="presOf" srcId="{D4F58171-D2B9-4E7A-ABF7-1D8810C26106}" destId="{AC489B98-9066-46E3-895E-C1EC4596C6BD}" srcOrd="1" destOrd="0" presId="urn:microsoft.com/office/officeart/2005/8/layout/cycle2"/>
    <dgm:cxn modelId="{5B1055F2-6B6C-40C9-B523-69A7DC5BC216}" type="presOf" srcId="{D4F58171-D2B9-4E7A-ABF7-1D8810C26106}" destId="{20F6CB67-CD0D-446B-B30E-95E68874E386}" srcOrd="0" destOrd="0" presId="urn:microsoft.com/office/officeart/2005/8/layout/cycle2"/>
    <dgm:cxn modelId="{0689776F-F5E1-4307-A1E2-E0D4423B6E1C}" type="presOf" srcId="{5C8F41FB-9810-40D0-9494-F61E052AF3CA}" destId="{F46BCED4-3110-4098-B6B1-79B38536EAF2}" srcOrd="0" destOrd="0" presId="urn:microsoft.com/office/officeart/2005/8/layout/cycle2"/>
    <dgm:cxn modelId="{B33D32B4-3F36-4867-9C5C-9C2062D3D9ED}" type="presOf" srcId="{CB1E1641-965A-4212-A548-5A920A8F92B9}" destId="{B412D9BE-04B4-4819-9B4F-3996C394303A}" srcOrd="0" destOrd="0" presId="urn:microsoft.com/office/officeart/2005/8/layout/cycle2"/>
    <dgm:cxn modelId="{AED25CC1-A1AB-4BC8-BDE4-32D5FEA37279}" type="presOf" srcId="{85E55B8F-63BC-49C8-B693-F192500D9EC8}" destId="{9788DD87-6F7C-40C1-AB24-73B660F6315E}" srcOrd="0" destOrd="0" presId="urn:microsoft.com/office/officeart/2005/8/layout/cycle2"/>
    <dgm:cxn modelId="{93B46466-9DD0-4F8E-BE79-8B420AC1D0F7}" type="presOf" srcId="{250FCD24-3FA9-422F-89A3-8E641DBA9474}" destId="{7382A376-DE5A-4D53-B625-45F5094CE41C}" srcOrd="0" destOrd="0" presId="urn:microsoft.com/office/officeart/2005/8/layout/cycle2"/>
    <dgm:cxn modelId="{03349C84-7FE9-41F5-A11F-588ACB8E3193}" type="presOf" srcId="{FDE7F6C7-0B16-4FB2-A161-D99255B72A53}" destId="{0CD85364-0B87-4DD9-AC22-13BC5B6EC60D}" srcOrd="0" destOrd="0" presId="urn:microsoft.com/office/officeart/2005/8/layout/cycle2"/>
    <dgm:cxn modelId="{8D24BD8E-BFF2-40DE-9D90-E9EBB04E48F7}" type="presOf" srcId="{FDE7F6C7-0B16-4FB2-A161-D99255B72A53}" destId="{6E873DC5-2A98-4B23-BAFB-36218EBA90D4}" srcOrd="1" destOrd="0" presId="urn:microsoft.com/office/officeart/2005/8/layout/cycle2"/>
    <dgm:cxn modelId="{7F558B1F-A6C7-4671-B86F-B64E57DA2D27}" srcId="{5518D13A-B75F-481B-9EA9-62DEA39FF1DF}" destId="{5C8F41FB-9810-40D0-9494-F61E052AF3CA}" srcOrd="4" destOrd="0" parTransId="{AE6B019A-DB1B-4EEE-950A-1281905FA38A}" sibTransId="{61148F26-1189-4EC0-8721-543EC741AC20}"/>
    <dgm:cxn modelId="{7AD4F2A0-329E-486A-9D5E-2B38F54B6D4F}" type="presOf" srcId="{5518D13A-B75F-481B-9EA9-62DEA39FF1DF}" destId="{16B4D49F-89E8-40D9-BAC3-7E8FD34D59F0}" srcOrd="0" destOrd="0" presId="urn:microsoft.com/office/officeart/2005/8/layout/cycle2"/>
    <dgm:cxn modelId="{5FBA3B69-7061-4A6A-98C7-5BD7C3962719}" srcId="{5518D13A-B75F-481B-9EA9-62DEA39FF1DF}" destId="{85E55B8F-63BC-49C8-B693-F192500D9EC8}" srcOrd="0" destOrd="0" parTransId="{1600A6D5-CBA4-46BB-B1A9-F4D5F738EA5A}" sibTransId="{0247EBAA-E360-412F-A981-C5E0320C67CC}"/>
    <dgm:cxn modelId="{17198842-9426-49FF-A12B-EE190141CEA3}" type="presOf" srcId="{CB1E1641-965A-4212-A548-5A920A8F92B9}" destId="{845B4E94-C6A0-4D18-9423-65A78C1DA5B9}" srcOrd="1" destOrd="0" presId="urn:microsoft.com/office/officeart/2005/8/layout/cycle2"/>
    <dgm:cxn modelId="{551A8B5E-7759-438B-BBC2-9796C4323EAC}" type="presOf" srcId="{0247EBAA-E360-412F-A981-C5E0320C67CC}" destId="{BA3F9876-B362-4108-BED0-0F7685C4C4A0}" srcOrd="0" destOrd="0" presId="urn:microsoft.com/office/officeart/2005/8/layout/cycle2"/>
    <dgm:cxn modelId="{4AD5CEFD-DB10-4A5A-82F2-F66E1E1EACCF}" srcId="{5518D13A-B75F-481B-9EA9-62DEA39FF1DF}" destId="{83CC405D-ED68-4AA9-9845-FE9153AA3BD8}" srcOrd="2" destOrd="0" parTransId="{CA76ED4E-6C14-42EE-B9C2-8E11A0AC8FD3}" sibTransId="{CB1E1641-965A-4212-A548-5A920A8F92B9}"/>
    <dgm:cxn modelId="{F0872ABE-38F7-403B-BC48-0962FC5E9723}" type="presOf" srcId="{11ED47D2-D4CA-421F-8B1B-1E4FE476C4A4}" destId="{7EFB7199-21A9-4B4A-A1B2-FF46AFFF758A}" srcOrd="0" destOrd="0" presId="urn:microsoft.com/office/officeart/2005/8/layout/cycle2"/>
    <dgm:cxn modelId="{369441A1-60FE-4298-A7B9-3AB2E844BE7F}" type="presOf" srcId="{83CC405D-ED68-4AA9-9845-FE9153AA3BD8}" destId="{3653D4F6-23B8-4736-A19D-9C29AEC31FDD}" srcOrd="0" destOrd="0" presId="urn:microsoft.com/office/officeart/2005/8/layout/cycle2"/>
    <dgm:cxn modelId="{E432FA50-5670-482E-AA73-D8F33045D7C5}" type="presOf" srcId="{61148F26-1189-4EC0-8721-543EC741AC20}" destId="{6BEC71CC-D7CC-49B2-8932-8A43651D8954}" srcOrd="1" destOrd="0" presId="urn:microsoft.com/office/officeart/2005/8/layout/cycle2"/>
    <dgm:cxn modelId="{CBB83553-9346-4966-8890-2770ACF36707}" type="presOf" srcId="{0247EBAA-E360-412F-A981-C5E0320C67CC}" destId="{AEE5DE2B-CCCD-45C1-99C6-468136B614EF}" srcOrd="1" destOrd="0" presId="urn:microsoft.com/office/officeart/2005/8/layout/cycle2"/>
    <dgm:cxn modelId="{5FA3DF27-9FA7-4516-B864-94F4AA10F12B}" srcId="{5518D13A-B75F-481B-9EA9-62DEA39FF1DF}" destId="{11ED47D2-D4CA-421F-8B1B-1E4FE476C4A4}" srcOrd="3" destOrd="0" parTransId="{4EAC3357-313A-4852-97DF-8C0B0D86BD06}" sibTransId="{D4F58171-D2B9-4E7A-ABF7-1D8810C26106}"/>
    <dgm:cxn modelId="{923D4290-CD4C-48E7-BFBC-E9F261BC61D5}" type="presParOf" srcId="{16B4D49F-89E8-40D9-BAC3-7E8FD34D59F0}" destId="{9788DD87-6F7C-40C1-AB24-73B660F6315E}" srcOrd="0" destOrd="0" presId="urn:microsoft.com/office/officeart/2005/8/layout/cycle2"/>
    <dgm:cxn modelId="{DE606BFD-BFEF-42D2-999B-FA7069D750B8}" type="presParOf" srcId="{16B4D49F-89E8-40D9-BAC3-7E8FD34D59F0}" destId="{BA3F9876-B362-4108-BED0-0F7685C4C4A0}" srcOrd="1" destOrd="0" presId="urn:microsoft.com/office/officeart/2005/8/layout/cycle2"/>
    <dgm:cxn modelId="{34BC7720-1C62-4C22-A79A-786B26D90900}" type="presParOf" srcId="{BA3F9876-B362-4108-BED0-0F7685C4C4A0}" destId="{AEE5DE2B-CCCD-45C1-99C6-468136B614EF}" srcOrd="0" destOrd="0" presId="urn:microsoft.com/office/officeart/2005/8/layout/cycle2"/>
    <dgm:cxn modelId="{CFF6C4BF-17F1-4763-A890-8CF89690280D}" type="presParOf" srcId="{16B4D49F-89E8-40D9-BAC3-7E8FD34D59F0}" destId="{7382A376-DE5A-4D53-B625-45F5094CE41C}" srcOrd="2" destOrd="0" presId="urn:microsoft.com/office/officeart/2005/8/layout/cycle2"/>
    <dgm:cxn modelId="{6DF0A4FA-C3C3-4F92-8255-CC864FC26B06}" type="presParOf" srcId="{16B4D49F-89E8-40D9-BAC3-7E8FD34D59F0}" destId="{0CD85364-0B87-4DD9-AC22-13BC5B6EC60D}" srcOrd="3" destOrd="0" presId="urn:microsoft.com/office/officeart/2005/8/layout/cycle2"/>
    <dgm:cxn modelId="{06F66339-5025-46C4-8A48-28158D45D37F}" type="presParOf" srcId="{0CD85364-0B87-4DD9-AC22-13BC5B6EC60D}" destId="{6E873DC5-2A98-4B23-BAFB-36218EBA90D4}" srcOrd="0" destOrd="0" presId="urn:microsoft.com/office/officeart/2005/8/layout/cycle2"/>
    <dgm:cxn modelId="{15E6B6C0-5885-41D4-91E9-5F3641ADE72E}" type="presParOf" srcId="{16B4D49F-89E8-40D9-BAC3-7E8FD34D59F0}" destId="{3653D4F6-23B8-4736-A19D-9C29AEC31FDD}" srcOrd="4" destOrd="0" presId="urn:microsoft.com/office/officeart/2005/8/layout/cycle2"/>
    <dgm:cxn modelId="{CF081AE3-3F22-4EEA-ADE8-B6194DC31888}" type="presParOf" srcId="{16B4D49F-89E8-40D9-BAC3-7E8FD34D59F0}" destId="{B412D9BE-04B4-4819-9B4F-3996C394303A}" srcOrd="5" destOrd="0" presId="urn:microsoft.com/office/officeart/2005/8/layout/cycle2"/>
    <dgm:cxn modelId="{5BD389B6-AE1D-4D8A-AEE1-EB3C2E046F19}" type="presParOf" srcId="{B412D9BE-04B4-4819-9B4F-3996C394303A}" destId="{845B4E94-C6A0-4D18-9423-65A78C1DA5B9}" srcOrd="0" destOrd="0" presId="urn:microsoft.com/office/officeart/2005/8/layout/cycle2"/>
    <dgm:cxn modelId="{CD73B38B-7D10-48DC-B8A6-41F01008C31C}" type="presParOf" srcId="{16B4D49F-89E8-40D9-BAC3-7E8FD34D59F0}" destId="{7EFB7199-21A9-4B4A-A1B2-FF46AFFF758A}" srcOrd="6" destOrd="0" presId="urn:microsoft.com/office/officeart/2005/8/layout/cycle2"/>
    <dgm:cxn modelId="{5067DBCE-5543-4164-91CE-45D5F8F6562F}" type="presParOf" srcId="{16B4D49F-89E8-40D9-BAC3-7E8FD34D59F0}" destId="{20F6CB67-CD0D-446B-B30E-95E68874E386}" srcOrd="7" destOrd="0" presId="urn:microsoft.com/office/officeart/2005/8/layout/cycle2"/>
    <dgm:cxn modelId="{7D50A5EF-57DB-429A-A004-175325489476}" type="presParOf" srcId="{20F6CB67-CD0D-446B-B30E-95E68874E386}" destId="{AC489B98-9066-46E3-895E-C1EC4596C6BD}" srcOrd="0" destOrd="0" presId="urn:microsoft.com/office/officeart/2005/8/layout/cycle2"/>
    <dgm:cxn modelId="{4ABF33A0-623F-426C-AC54-1E9E23B239CF}" type="presParOf" srcId="{16B4D49F-89E8-40D9-BAC3-7E8FD34D59F0}" destId="{F46BCED4-3110-4098-B6B1-79B38536EAF2}" srcOrd="8" destOrd="0" presId="urn:microsoft.com/office/officeart/2005/8/layout/cycle2"/>
    <dgm:cxn modelId="{8D1EBA8B-A270-404B-87E0-E8E6DF1D78F4}" type="presParOf" srcId="{16B4D49F-89E8-40D9-BAC3-7E8FD34D59F0}" destId="{C5FCFAD6-D985-481E-A4AD-945E681EC52F}" srcOrd="9" destOrd="0" presId="urn:microsoft.com/office/officeart/2005/8/layout/cycle2"/>
    <dgm:cxn modelId="{CC9F2CA6-476A-4EE0-B9C5-00E3ADF1E6E4}" type="presParOf" srcId="{C5FCFAD6-D985-481E-A4AD-945E681EC52F}" destId="{6BEC71CC-D7CC-49B2-8932-8A43651D8954}"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18D13A-B75F-481B-9EA9-62DEA39FF1DF}" type="doc">
      <dgm:prSet loTypeId="urn:microsoft.com/office/officeart/2005/8/layout/cycle2" loCatId="cycle" qsTypeId="urn:microsoft.com/office/officeart/2005/8/quickstyle/simple3" qsCatId="simple" csTypeId="urn:microsoft.com/office/officeart/2005/8/colors/accent0_3" csCatId="mainScheme" phldr="1"/>
      <dgm:spPr/>
      <dgm:t>
        <a:bodyPr/>
        <a:lstStyle/>
        <a:p>
          <a:endParaRPr kumimoji="1" lang="ja-JP" altLang="en-US"/>
        </a:p>
      </dgm:t>
    </dgm:pt>
    <dgm:pt modelId="{85E55B8F-63BC-49C8-B693-F192500D9EC8}">
      <dgm:prSet phldrT="[テキスト]"/>
      <dgm:spPr>
        <a:solidFill>
          <a:schemeClr val="bg2">
            <a:lumMod val="40000"/>
            <a:lumOff val="60000"/>
          </a:schemeClr>
        </a:solidFill>
      </dgm:spPr>
      <dgm:t>
        <a:bodyPr/>
        <a:lstStyle/>
        <a:p>
          <a:r>
            <a:rPr kumimoji="1" lang="ja-JP" altLang="en-US" dirty="0" smtClean="0"/>
            <a:t>木</a:t>
          </a:r>
          <a:endParaRPr kumimoji="1" lang="ja-JP" altLang="en-US" dirty="0"/>
        </a:p>
      </dgm:t>
    </dgm:pt>
    <dgm:pt modelId="{1600A6D5-CBA4-46BB-B1A9-F4D5F738EA5A}" type="parTrans" cxnId="{5FBA3B69-7061-4A6A-98C7-5BD7C3962719}">
      <dgm:prSet/>
      <dgm:spPr/>
      <dgm:t>
        <a:bodyPr/>
        <a:lstStyle/>
        <a:p>
          <a:endParaRPr kumimoji="1" lang="ja-JP" altLang="en-US"/>
        </a:p>
      </dgm:t>
    </dgm:pt>
    <dgm:pt modelId="{0247EBAA-E360-412F-A981-C5E0320C67CC}" type="sibTrans" cxnId="{5FBA3B69-7061-4A6A-98C7-5BD7C3962719}">
      <dgm:prSet/>
      <dgm:spPr>
        <a:noFill/>
      </dgm:spPr>
      <dgm:t>
        <a:bodyPr/>
        <a:lstStyle/>
        <a:p>
          <a:endParaRPr kumimoji="1" lang="ja-JP" altLang="en-US"/>
        </a:p>
      </dgm:t>
    </dgm:pt>
    <dgm:pt modelId="{250FCD24-3FA9-422F-89A3-8E641DBA9474}">
      <dgm:prSet phldrT="[テキスト]"/>
      <dgm:spPr>
        <a:solidFill>
          <a:schemeClr val="bg2">
            <a:lumMod val="40000"/>
            <a:lumOff val="60000"/>
          </a:schemeClr>
        </a:solidFill>
      </dgm:spPr>
      <dgm:t>
        <a:bodyPr/>
        <a:lstStyle/>
        <a:p>
          <a:r>
            <a:rPr kumimoji="1" lang="ja-JP" altLang="en-US" dirty="0" smtClean="0"/>
            <a:t>火</a:t>
          </a:r>
          <a:endParaRPr kumimoji="1" lang="ja-JP" altLang="en-US" dirty="0"/>
        </a:p>
      </dgm:t>
    </dgm:pt>
    <dgm:pt modelId="{D0BCC4AC-14FE-4B94-8A57-207ACA1EB69C}" type="parTrans" cxnId="{9D575A6C-549A-46EC-B8C5-38C49E5230DC}">
      <dgm:prSet/>
      <dgm:spPr/>
      <dgm:t>
        <a:bodyPr/>
        <a:lstStyle/>
        <a:p>
          <a:endParaRPr kumimoji="1" lang="ja-JP" altLang="en-US"/>
        </a:p>
      </dgm:t>
    </dgm:pt>
    <dgm:pt modelId="{FDE7F6C7-0B16-4FB2-A161-D99255B72A53}" type="sibTrans" cxnId="{9D575A6C-549A-46EC-B8C5-38C49E5230DC}">
      <dgm:prSet/>
      <dgm:spPr>
        <a:noFill/>
      </dgm:spPr>
      <dgm:t>
        <a:bodyPr/>
        <a:lstStyle/>
        <a:p>
          <a:endParaRPr kumimoji="1" lang="ja-JP" altLang="en-US"/>
        </a:p>
      </dgm:t>
    </dgm:pt>
    <dgm:pt modelId="{83CC405D-ED68-4AA9-9845-FE9153AA3BD8}">
      <dgm:prSet phldrT="[テキスト]"/>
      <dgm:spPr>
        <a:solidFill>
          <a:schemeClr val="bg2">
            <a:lumMod val="40000"/>
            <a:lumOff val="60000"/>
          </a:schemeClr>
        </a:solidFill>
      </dgm:spPr>
      <dgm:t>
        <a:bodyPr/>
        <a:lstStyle/>
        <a:p>
          <a:r>
            <a:rPr kumimoji="1" lang="ja-JP" altLang="en-US" dirty="0" smtClean="0"/>
            <a:t>土</a:t>
          </a:r>
          <a:endParaRPr kumimoji="1" lang="ja-JP" altLang="en-US" dirty="0"/>
        </a:p>
      </dgm:t>
    </dgm:pt>
    <dgm:pt modelId="{CA76ED4E-6C14-42EE-B9C2-8E11A0AC8FD3}" type="parTrans" cxnId="{4AD5CEFD-DB10-4A5A-82F2-F66E1E1EACCF}">
      <dgm:prSet/>
      <dgm:spPr/>
      <dgm:t>
        <a:bodyPr/>
        <a:lstStyle/>
        <a:p>
          <a:endParaRPr kumimoji="1" lang="ja-JP" altLang="en-US"/>
        </a:p>
      </dgm:t>
    </dgm:pt>
    <dgm:pt modelId="{CB1E1641-965A-4212-A548-5A920A8F92B9}" type="sibTrans" cxnId="{4AD5CEFD-DB10-4A5A-82F2-F66E1E1EACCF}">
      <dgm:prSet/>
      <dgm:spPr>
        <a:noFill/>
      </dgm:spPr>
      <dgm:t>
        <a:bodyPr/>
        <a:lstStyle/>
        <a:p>
          <a:endParaRPr kumimoji="1" lang="ja-JP" altLang="en-US"/>
        </a:p>
      </dgm:t>
    </dgm:pt>
    <dgm:pt modelId="{11ED47D2-D4CA-421F-8B1B-1E4FE476C4A4}">
      <dgm:prSet phldrT="[テキスト]"/>
      <dgm:spPr>
        <a:solidFill>
          <a:schemeClr val="bg2">
            <a:lumMod val="40000"/>
            <a:lumOff val="60000"/>
          </a:schemeClr>
        </a:solidFill>
      </dgm:spPr>
      <dgm:t>
        <a:bodyPr/>
        <a:lstStyle/>
        <a:p>
          <a:r>
            <a:rPr kumimoji="1" lang="ja-JP" altLang="en-US" dirty="0" smtClean="0"/>
            <a:t>金</a:t>
          </a:r>
          <a:endParaRPr kumimoji="1" lang="ja-JP" altLang="en-US" dirty="0"/>
        </a:p>
      </dgm:t>
    </dgm:pt>
    <dgm:pt modelId="{4EAC3357-313A-4852-97DF-8C0B0D86BD06}" type="parTrans" cxnId="{5FA3DF27-9FA7-4516-B864-94F4AA10F12B}">
      <dgm:prSet/>
      <dgm:spPr/>
      <dgm:t>
        <a:bodyPr/>
        <a:lstStyle/>
        <a:p>
          <a:endParaRPr kumimoji="1" lang="ja-JP" altLang="en-US"/>
        </a:p>
      </dgm:t>
    </dgm:pt>
    <dgm:pt modelId="{D4F58171-D2B9-4E7A-ABF7-1D8810C26106}" type="sibTrans" cxnId="{5FA3DF27-9FA7-4516-B864-94F4AA10F12B}">
      <dgm:prSet/>
      <dgm:spPr>
        <a:noFill/>
      </dgm:spPr>
      <dgm:t>
        <a:bodyPr/>
        <a:lstStyle/>
        <a:p>
          <a:endParaRPr kumimoji="1" lang="ja-JP" altLang="en-US"/>
        </a:p>
      </dgm:t>
    </dgm:pt>
    <dgm:pt modelId="{5C8F41FB-9810-40D0-9494-F61E052AF3CA}">
      <dgm:prSet phldrT="[テキスト]"/>
      <dgm:spPr>
        <a:solidFill>
          <a:schemeClr val="bg2">
            <a:lumMod val="40000"/>
            <a:lumOff val="60000"/>
          </a:schemeClr>
        </a:solidFill>
      </dgm:spPr>
      <dgm:t>
        <a:bodyPr/>
        <a:lstStyle/>
        <a:p>
          <a:r>
            <a:rPr kumimoji="1" lang="ja-JP" altLang="en-US" dirty="0" smtClean="0"/>
            <a:t>水</a:t>
          </a:r>
          <a:endParaRPr kumimoji="1" lang="ja-JP" altLang="en-US" dirty="0"/>
        </a:p>
      </dgm:t>
    </dgm:pt>
    <dgm:pt modelId="{AE6B019A-DB1B-4EEE-950A-1281905FA38A}" type="parTrans" cxnId="{7F558B1F-A6C7-4671-B86F-B64E57DA2D27}">
      <dgm:prSet/>
      <dgm:spPr/>
      <dgm:t>
        <a:bodyPr/>
        <a:lstStyle/>
        <a:p>
          <a:endParaRPr kumimoji="1" lang="ja-JP" altLang="en-US"/>
        </a:p>
      </dgm:t>
    </dgm:pt>
    <dgm:pt modelId="{61148F26-1189-4EC0-8721-543EC741AC20}" type="sibTrans" cxnId="{7F558B1F-A6C7-4671-B86F-B64E57DA2D27}">
      <dgm:prSet/>
      <dgm:spPr>
        <a:noFill/>
      </dgm:spPr>
      <dgm:t>
        <a:bodyPr/>
        <a:lstStyle/>
        <a:p>
          <a:endParaRPr kumimoji="1" lang="ja-JP" altLang="en-US"/>
        </a:p>
      </dgm:t>
    </dgm:pt>
    <dgm:pt modelId="{16B4D49F-89E8-40D9-BAC3-7E8FD34D59F0}" type="pres">
      <dgm:prSet presAssocID="{5518D13A-B75F-481B-9EA9-62DEA39FF1DF}" presName="cycle" presStyleCnt="0">
        <dgm:presLayoutVars>
          <dgm:dir/>
          <dgm:resizeHandles val="exact"/>
        </dgm:presLayoutVars>
      </dgm:prSet>
      <dgm:spPr/>
      <dgm:t>
        <a:bodyPr/>
        <a:lstStyle/>
        <a:p>
          <a:endParaRPr kumimoji="1" lang="ja-JP" altLang="en-US"/>
        </a:p>
      </dgm:t>
    </dgm:pt>
    <dgm:pt modelId="{9788DD87-6F7C-40C1-AB24-73B660F6315E}" type="pres">
      <dgm:prSet presAssocID="{85E55B8F-63BC-49C8-B693-F192500D9EC8}" presName="node" presStyleLbl="node1" presStyleIdx="0" presStyleCnt="5" custScaleX="42946" custScaleY="41472" custRadScaleRad="100768" custRadScaleInc="-746">
        <dgm:presLayoutVars>
          <dgm:bulletEnabled val="1"/>
        </dgm:presLayoutVars>
      </dgm:prSet>
      <dgm:spPr/>
      <dgm:t>
        <a:bodyPr/>
        <a:lstStyle/>
        <a:p>
          <a:endParaRPr kumimoji="1" lang="ja-JP" altLang="en-US"/>
        </a:p>
      </dgm:t>
    </dgm:pt>
    <dgm:pt modelId="{BA3F9876-B362-4108-BED0-0F7685C4C4A0}" type="pres">
      <dgm:prSet presAssocID="{0247EBAA-E360-412F-A981-C5E0320C67CC}" presName="sibTrans" presStyleLbl="sibTrans2D1" presStyleIdx="0" presStyleCnt="5"/>
      <dgm:spPr/>
      <dgm:t>
        <a:bodyPr/>
        <a:lstStyle/>
        <a:p>
          <a:endParaRPr kumimoji="1" lang="ja-JP" altLang="en-US"/>
        </a:p>
      </dgm:t>
    </dgm:pt>
    <dgm:pt modelId="{AEE5DE2B-CCCD-45C1-99C6-468136B614EF}" type="pres">
      <dgm:prSet presAssocID="{0247EBAA-E360-412F-A981-C5E0320C67CC}" presName="connectorText" presStyleLbl="sibTrans2D1" presStyleIdx="0" presStyleCnt="5"/>
      <dgm:spPr/>
      <dgm:t>
        <a:bodyPr/>
        <a:lstStyle/>
        <a:p>
          <a:endParaRPr kumimoji="1" lang="ja-JP" altLang="en-US"/>
        </a:p>
      </dgm:t>
    </dgm:pt>
    <dgm:pt modelId="{7382A376-DE5A-4D53-B625-45F5094CE41C}" type="pres">
      <dgm:prSet presAssocID="{250FCD24-3FA9-422F-89A3-8E641DBA9474}" presName="node" presStyleLbl="node1" presStyleIdx="1" presStyleCnt="5" custScaleX="42946" custScaleY="41472" custRadScaleRad="99792" custRadScaleInc="-1395">
        <dgm:presLayoutVars>
          <dgm:bulletEnabled val="1"/>
        </dgm:presLayoutVars>
      </dgm:prSet>
      <dgm:spPr/>
      <dgm:t>
        <a:bodyPr/>
        <a:lstStyle/>
        <a:p>
          <a:endParaRPr kumimoji="1" lang="ja-JP" altLang="en-US"/>
        </a:p>
      </dgm:t>
    </dgm:pt>
    <dgm:pt modelId="{0CD85364-0B87-4DD9-AC22-13BC5B6EC60D}" type="pres">
      <dgm:prSet presAssocID="{FDE7F6C7-0B16-4FB2-A161-D99255B72A53}" presName="sibTrans" presStyleLbl="sibTrans2D1" presStyleIdx="1" presStyleCnt="5"/>
      <dgm:spPr/>
      <dgm:t>
        <a:bodyPr/>
        <a:lstStyle/>
        <a:p>
          <a:endParaRPr kumimoji="1" lang="ja-JP" altLang="en-US"/>
        </a:p>
      </dgm:t>
    </dgm:pt>
    <dgm:pt modelId="{6E873DC5-2A98-4B23-BAFB-36218EBA90D4}" type="pres">
      <dgm:prSet presAssocID="{FDE7F6C7-0B16-4FB2-A161-D99255B72A53}" presName="connectorText" presStyleLbl="sibTrans2D1" presStyleIdx="1" presStyleCnt="5"/>
      <dgm:spPr/>
      <dgm:t>
        <a:bodyPr/>
        <a:lstStyle/>
        <a:p>
          <a:endParaRPr kumimoji="1" lang="ja-JP" altLang="en-US"/>
        </a:p>
      </dgm:t>
    </dgm:pt>
    <dgm:pt modelId="{3653D4F6-23B8-4736-A19D-9C29AEC31FDD}" type="pres">
      <dgm:prSet presAssocID="{83CC405D-ED68-4AA9-9845-FE9153AA3BD8}" presName="node" presStyleLbl="node1" presStyleIdx="2" presStyleCnt="5" custScaleX="42946" custScaleY="41472" custRadScaleRad="99102" custRadScaleInc="-110">
        <dgm:presLayoutVars>
          <dgm:bulletEnabled val="1"/>
        </dgm:presLayoutVars>
      </dgm:prSet>
      <dgm:spPr/>
      <dgm:t>
        <a:bodyPr/>
        <a:lstStyle/>
        <a:p>
          <a:endParaRPr kumimoji="1" lang="ja-JP" altLang="en-US"/>
        </a:p>
      </dgm:t>
    </dgm:pt>
    <dgm:pt modelId="{B412D9BE-04B4-4819-9B4F-3996C394303A}" type="pres">
      <dgm:prSet presAssocID="{CB1E1641-965A-4212-A548-5A920A8F92B9}" presName="sibTrans" presStyleLbl="sibTrans2D1" presStyleIdx="2" presStyleCnt="5"/>
      <dgm:spPr/>
      <dgm:t>
        <a:bodyPr/>
        <a:lstStyle/>
        <a:p>
          <a:endParaRPr kumimoji="1" lang="ja-JP" altLang="en-US"/>
        </a:p>
      </dgm:t>
    </dgm:pt>
    <dgm:pt modelId="{845B4E94-C6A0-4D18-9423-65A78C1DA5B9}" type="pres">
      <dgm:prSet presAssocID="{CB1E1641-965A-4212-A548-5A920A8F92B9}" presName="connectorText" presStyleLbl="sibTrans2D1" presStyleIdx="2" presStyleCnt="5"/>
      <dgm:spPr/>
      <dgm:t>
        <a:bodyPr/>
        <a:lstStyle/>
        <a:p>
          <a:endParaRPr kumimoji="1" lang="ja-JP" altLang="en-US"/>
        </a:p>
      </dgm:t>
    </dgm:pt>
    <dgm:pt modelId="{7EFB7199-21A9-4B4A-A1B2-FF46AFFF758A}" type="pres">
      <dgm:prSet presAssocID="{11ED47D2-D4CA-421F-8B1B-1E4FE476C4A4}" presName="node" presStyleLbl="node1" presStyleIdx="3" presStyleCnt="5" custScaleX="42946" custScaleY="41472" custRadScaleRad="99661" custRadScaleInc="1330">
        <dgm:presLayoutVars>
          <dgm:bulletEnabled val="1"/>
        </dgm:presLayoutVars>
      </dgm:prSet>
      <dgm:spPr/>
      <dgm:t>
        <a:bodyPr/>
        <a:lstStyle/>
        <a:p>
          <a:endParaRPr kumimoji="1" lang="ja-JP" altLang="en-US"/>
        </a:p>
      </dgm:t>
    </dgm:pt>
    <dgm:pt modelId="{20F6CB67-CD0D-446B-B30E-95E68874E386}" type="pres">
      <dgm:prSet presAssocID="{D4F58171-D2B9-4E7A-ABF7-1D8810C26106}" presName="sibTrans" presStyleLbl="sibTrans2D1" presStyleIdx="3" presStyleCnt="5"/>
      <dgm:spPr/>
      <dgm:t>
        <a:bodyPr/>
        <a:lstStyle/>
        <a:p>
          <a:endParaRPr kumimoji="1" lang="ja-JP" altLang="en-US"/>
        </a:p>
      </dgm:t>
    </dgm:pt>
    <dgm:pt modelId="{AC489B98-9066-46E3-895E-C1EC4596C6BD}" type="pres">
      <dgm:prSet presAssocID="{D4F58171-D2B9-4E7A-ABF7-1D8810C26106}" presName="connectorText" presStyleLbl="sibTrans2D1" presStyleIdx="3" presStyleCnt="5"/>
      <dgm:spPr/>
      <dgm:t>
        <a:bodyPr/>
        <a:lstStyle/>
        <a:p>
          <a:endParaRPr kumimoji="1" lang="ja-JP" altLang="en-US"/>
        </a:p>
      </dgm:t>
    </dgm:pt>
    <dgm:pt modelId="{F46BCED4-3110-4098-B6B1-79B38536EAF2}" type="pres">
      <dgm:prSet presAssocID="{5C8F41FB-9810-40D0-9494-F61E052AF3CA}" presName="node" presStyleLbl="node1" presStyleIdx="4" presStyleCnt="5" custScaleX="42946" custScaleY="41472" custRadScaleRad="100688" custRadScaleInc="922">
        <dgm:presLayoutVars>
          <dgm:bulletEnabled val="1"/>
        </dgm:presLayoutVars>
      </dgm:prSet>
      <dgm:spPr/>
      <dgm:t>
        <a:bodyPr/>
        <a:lstStyle/>
        <a:p>
          <a:endParaRPr kumimoji="1" lang="ja-JP" altLang="en-US"/>
        </a:p>
      </dgm:t>
    </dgm:pt>
    <dgm:pt modelId="{C5FCFAD6-D985-481E-A4AD-945E681EC52F}" type="pres">
      <dgm:prSet presAssocID="{61148F26-1189-4EC0-8721-543EC741AC20}" presName="sibTrans" presStyleLbl="sibTrans2D1" presStyleIdx="4" presStyleCnt="5"/>
      <dgm:spPr/>
      <dgm:t>
        <a:bodyPr/>
        <a:lstStyle/>
        <a:p>
          <a:endParaRPr kumimoji="1" lang="ja-JP" altLang="en-US"/>
        </a:p>
      </dgm:t>
    </dgm:pt>
    <dgm:pt modelId="{6BEC71CC-D7CC-49B2-8932-8A43651D8954}" type="pres">
      <dgm:prSet presAssocID="{61148F26-1189-4EC0-8721-543EC741AC20}" presName="connectorText" presStyleLbl="sibTrans2D1" presStyleIdx="4" presStyleCnt="5"/>
      <dgm:spPr/>
      <dgm:t>
        <a:bodyPr/>
        <a:lstStyle/>
        <a:p>
          <a:endParaRPr kumimoji="1" lang="ja-JP" altLang="en-US"/>
        </a:p>
      </dgm:t>
    </dgm:pt>
  </dgm:ptLst>
  <dgm:cxnLst>
    <dgm:cxn modelId="{989FB2B8-9B43-40DF-B3B6-08C341E04329}" type="presOf" srcId="{61148F26-1189-4EC0-8721-543EC741AC20}" destId="{6BEC71CC-D7CC-49B2-8932-8A43651D8954}" srcOrd="1" destOrd="0" presId="urn:microsoft.com/office/officeart/2005/8/layout/cycle2"/>
    <dgm:cxn modelId="{9D575A6C-549A-46EC-B8C5-38C49E5230DC}" srcId="{5518D13A-B75F-481B-9EA9-62DEA39FF1DF}" destId="{250FCD24-3FA9-422F-89A3-8E641DBA9474}" srcOrd="1" destOrd="0" parTransId="{D0BCC4AC-14FE-4B94-8A57-207ACA1EB69C}" sibTransId="{FDE7F6C7-0B16-4FB2-A161-D99255B72A53}"/>
    <dgm:cxn modelId="{960CAD03-E077-4B64-A140-0CE7AD6B51F0}" type="presOf" srcId="{250FCD24-3FA9-422F-89A3-8E641DBA9474}" destId="{7382A376-DE5A-4D53-B625-45F5094CE41C}" srcOrd="0" destOrd="0" presId="urn:microsoft.com/office/officeart/2005/8/layout/cycle2"/>
    <dgm:cxn modelId="{5D1F5DBA-29F6-483A-946F-F268C0459191}" type="presOf" srcId="{5C8F41FB-9810-40D0-9494-F61E052AF3CA}" destId="{F46BCED4-3110-4098-B6B1-79B38536EAF2}" srcOrd="0" destOrd="0" presId="urn:microsoft.com/office/officeart/2005/8/layout/cycle2"/>
    <dgm:cxn modelId="{971CE48A-845C-48BE-9256-FD423E3D76AB}" type="presOf" srcId="{D4F58171-D2B9-4E7A-ABF7-1D8810C26106}" destId="{AC489B98-9066-46E3-895E-C1EC4596C6BD}" srcOrd="1" destOrd="0" presId="urn:microsoft.com/office/officeart/2005/8/layout/cycle2"/>
    <dgm:cxn modelId="{318401A4-B931-4076-A335-A64726E8DACD}" type="presOf" srcId="{CB1E1641-965A-4212-A548-5A920A8F92B9}" destId="{845B4E94-C6A0-4D18-9423-65A78C1DA5B9}" srcOrd="1" destOrd="0" presId="urn:microsoft.com/office/officeart/2005/8/layout/cycle2"/>
    <dgm:cxn modelId="{8E0A0B77-9652-4DE8-8829-57F40C509885}" type="presOf" srcId="{0247EBAA-E360-412F-A981-C5E0320C67CC}" destId="{AEE5DE2B-CCCD-45C1-99C6-468136B614EF}" srcOrd="1" destOrd="0" presId="urn:microsoft.com/office/officeart/2005/8/layout/cycle2"/>
    <dgm:cxn modelId="{5A3C3EC5-0319-4CA2-9AD4-F4918A3AB53C}" type="presOf" srcId="{D4F58171-D2B9-4E7A-ABF7-1D8810C26106}" destId="{20F6CB67-CD0D-446B-B30E-95E68874E386}" srcOrd="0" destOrd="0" presId="urn:microsoft.com/office/officeart/2005/8/layout/cycle2"/>
    <dgm:cxn modelId="{F5C745EB-79C9-4F78-97D3-A502F9A66ED1}" type="presOf" srcId="{83CC405D-ED68-4AA9-9845-FE9153AA3BD8}" destId="{3653D4F6-23B8-4736-A19D-9C29AEC31FDD}" srcOrd="0" destOrd="0" presId="urn:microsoft.com/office/officeart/2005/8/layout/cycle2"/>
    <dgm:cxn modelId="{7F558B1F-A6C7-4671-B86F-B64E57DA2D27}" srcId="{5518D13A-B75F-481B-9EA9-62DEA39FF1DF}" destId="{5C8F41FB-9810-40D0-9494-F61E052AF3CA}" srcOrd="4" destOrd="0" parTransId="{AE6B019A-DB1B-4EEE-950A-1281905FA38A}" sibTransId="{61148F26-1189-4EC0-8721-543EC741AC20}"/>
    <dgm:cxn modelId="{9A5EE86C-5D90-477C-B081-E2196C05F397}" type="presOf" srcId="{FDE7F6C7-0B16-4FB2-A161-D99255B72A53}" destId="{6E873DC5-2A98-4B23-BAFB-36218EBA90D4}" srcOrd="1" destOrd="0" presId="urn:microsoft.com/office/officeart/2005/8/layout/cycle2"/>
    <dgm:cxn modelId="{098364D7-860E-430C-8EDD-B05A97F4FAB4}" type="presOf" srcId="{61148F26-1189-4EC0-8721-543EC741AC20}" destId="{C5FCFAD6-D985-481E-A4AD-945E681EC52F}" srcOrd="0" destOrd="0" presId="urn:microsoft.com/office/officeart/2005/8/layout/cycle2"/>
    <dgm:cxn modelId="{8F1F1C63-19B4-4E30-91F0-29859F302D92}" type="presOf" srcId="{11ED47D2-D4CA-421F-8B1B-1E4FE476C4A4}" destId="{7EFB7199-21A9-4B4A-A1B2-FF46AFFF758A}" srcOrd="0" destOrd="0" presId="urn:microsoft.com/office/officeart/2005/8/layout/cycle2"/>
    <dgm:cxn modelId="{5FBA3B69-7061-4A6A-98C7-5BD7C3962719}" srcId="{5518D13A-B75F-481B-9EA9-62DEA39FF1DF}" destId="{85E55B8F-63BC-49C8-B693-F192500D9EC8}" srcOrd="0" destOrd="0" parTransId="{1600A6D5-CBA4-46BB-B1A9-F4D5F738EA5A}" sibTransId="{0247EBAA-E360-412F-A981-C5E0320C67CC}"/>
    <dgm:cxn modelId="{D362DE31-FCBE-4E12-92CC-EDF6851BD20D}" type="presOf" srcId="{0247EBAA-E360-412F-A981-C5E0320C67CC}" destId="{BA3F9876-B362-4108-BED0-0F7685C4C4A0}" srcOrd="0" destOrd="0" presId="urn:microsoft.com/office/officeart/2005/8/layout/cycle2"/>
    <dgm:cxn modelId="{4AD5CEFD-DB10-4A5A-82F2-F66E1E1EACCF}" srcId="{5518D13A-B75F-481B-9EA9-62DEA39FF1DF}" destId="{83CC405D-ED68-4AA9-9845-FE9153AA3BD8}" srcOrd="2" destOrd="0" parTransId="{CA76ED4E-6C14-42EE-B9C2-8E11A0AC8FD3}" sibTransId="{CB1E1641-965A-4212-A548-5A920A8F92B9}"/>
    <dgm:cxn modelId="{829B8A61-846C-4314-B7D5-335F494679F9}" type="presOf" srcId="{5518D13A-B75F-481B-9EA9-62DEA39FF1DF}" destId="{16B4D49F-89E8-40D9-BAC3-7E8FD34D59F0}" srcOrd="0" destOrd="0" presId="urn:microsoft.com/office/officeart/2005/8/layout/cycle2"/>
    <dgm:cxn modelId="{8AB66AFF-88E4-4A83-801B-CFECEB52FF76}" type="presOf" srcId="{FDE7F6C7-0B16-4FB2-A161-D99255B72A53}" destId="{0CD85364-0B87-4DD9-AC22-13BC5B6EC60D}" srcOrd="0" destOrd="0" presId="urn:microsoft.com/office/officeart/2005/8/layout/cycle2"/>
    <dgm:cxn modelId="{6AF2C8E1-5986-44C0-BAC1-AF426E1AAB75}" type="presOf" srcId="{85E55B8F-63BC-49C8-B693-F192500D9EC8}" destId="{9788DD87-6F7C-40C1-AB24-73B660F6315E}" srcOrd="0" destOrd="0" presId="urn:microsoft.com/office/officeart/2005/8/layout/cycle2"/>
    <dgm:cxn modelId="{34A3B762-DB47-4CC2-B4F8-93A3AC8AB978}" type="presOf" srcId="{CB1E1641-965A-4212-A548-5A920A8F92B9}" destId="{B412D9BE-04B4-4819-9B4F-3996C394303A}" srcOrd="0" destOrd="0" presId="urn:microsoft.com/office/officeart/2005/8/layout/cycle2"/>
    <dgm:cxn modelId="{5FA3DF27-9FA7-4516-B864-94F4AA10F12B}" srcId="{5518D13A-B75F-481B-9EA9-62DEA39FF1DF}" destId="{11ED47D2-D4CA-421F-8B1B-1E4FE476C4A4}" srcOrd="3" destOrd="0" parTransId="{4EAC3357-313A-4852-97DF-8C0B0D86BD06}" sibTransId="{D4F58171-D2B9-4E7A-ABF7-1D8810C26106}"/>
    <dgm:cxn modelId="{FB4948B9-D564-441E-A8D4-3E22032BDF10}" type="presParOf" srcId="{16B4D49F-89E8-40D9-BAC3-7E8FD34D59F0}" destId="{9788DD87-6F7C-40C1-AB24-73B660F6315E}" srcOrd="0" destOrd="0" presId="urn:microsoft.com/office/officeart/2005/8/layout/cycle2"/>
    <dgm:cxn modelId="{53F652DC-EDE4-45D3-8F20-90B17E830D48}" type="presParOf" srcId="{16B4D49F-89E8-40D9-BAC3-7E8FD34D59F0}" destId="{BA3F9876-B362-4108-BED0-0F7685C4C4A0}" srcOrd="1" destOrd="0" presId="urn:microsoft.com/office/officeart/2005/8/layout/cycle2"/>
    <dgm:cxn modelId="{7EF8A8E6-7B9D-4EF9-A643-2C739E2A3213}" type="presParOf" srcId="{BA3F9876-B362-4108-BED0-0F7685C4C4A0}" destId="{AEE5DE2B-CCCD-45C1-99C6-468136B614EF}" srcOrd="0" destOrd="0" presId="urn:microsoft.com/office/officeart/2005/8/layout/cycle2"/>
    <dgm:cxn modelId="{868A4D7C-38C5-4769-8862-A1572833F238}" type="presParOf" srcId="{16B4D49F-89E8-40D9-BAC3-7E8FD34D59F0}" destId="{7382A376-DE5A-4D53-B625-45F5094CE41C}" srcOrd="2" destOrd="0" presId="urn:microsoft.com/office/officeart/2005/8/layout/cycle2"/>
    <dgm:cxn modelId="{1665BE33-0B8A-49F0-82E6-B06E150C9E63}" type="presParOf" srcId="{16B4D49F-89E8-40D9-BAC3-7E8FD34D59F0}" destId="{0CD85364-0B87-4DD9-AC22-13BC5B6EC60D}" srcOrd="3" destOrd="0" presId="urn:microsoft.com/office/officeart/2005/8/layout/cycle2"/>
    <dgm:cxn modelId="{3A352453-5591-47C9-9593-7F64344104BA}" type="presParOf" srcId="{0CD85364-0B87-4DD9-AC22-13BC5B6EC60D}" destId="{6E873DC5-2A98-4B23-BAFB-36218EBA90D4}" srcOrd="0" destOrd="0" presId="urn:microsoft.com/office/officeart/2005/8/layout/cycle2"/>
    <dgm:cxn modelId="{C240DA25-8E8C-4C83-8586-2DE84EAE972F}" type="presParOf" srcId="{16B4D49F-89E8-40D9-BAC3-7E8FD34D59F0}" destId="{3653D4F6-23B8-4736-A19D-9C29AEC31FDD}" srcOrd="4" destOrd="0" presId="urn:microsoft.com/office/officeart/2005/8/layout/cycle2"/>
    <dgm:cxn modelId="{8AE455B7-DD81-49B2-A6DA-D4CAAAF47CA2}" type="presParOf" srcId="{16B4D49F-89E8-40D9-BAC3-7E8FD34D59F0}" destId="{B412D9BE-04B4-4819-9B4F-3996C394303A}" srcOrd="5" destOrd="0" presId="urn:microsoft.com/office/officeart/2005/8/layout/cycle2"/>
    <dgm:cxn modelId="{B09A6D10-735D-49B2-B66C-A3432E2693DE}" type="presParOf" srcId="{B412D9BE-04B4-4819-9B4F-3996C394303A}" destId="{845B4E94-C6A0-4D18-9423-65A78C1DA5B9}" srcOrd="0" destOrd="0" presId="urn:microsoft.com/office/officeart/2005/8/layout/cycle2"/>
    <dgm:cxn modelId="{E6F1218B-15A6-4288-A353-CCDC58F4E887}" type="presParOf" srcId="{16B4D49F-89E8-40D9-BAC3-7E8FD34D59F0}" destId="{7EFB7199-21A9-4B4A-A1B2-FF46AFFF758A}" srcOrd="6" destOrd="0" presId="urn:microsoft.com/office/officeart/2005/8/layout/cycle2"/>
    <dgm:cxn modelId="{CA20B378-EA14-47E6-AE5B-DCE55308613D}" type="presParOf" srcId="{16B4D49F-89E8-40D9-BAC3-7E8FD34D59F0}" destId="{20F6CB67-CD0D-446B-B30E-95E68874E386}" srcOrd="7" destOrd="0" presId="urn:microsoft.com/office/officeart/2005/8/layout/cycle2"/>
    <dgm:cxn modelId="{009A1DA3-0FD8-4E06-9924-C4090D35AEF7}" type="presParOf" srcId="{20F6CB67-CD0D-446B-B30E-95E68874E386}" destId="{AC489B98-9066-46E3-895E-C1EC4596C6BD}" srcOrd="0" destOrd="0" presId="urn:microsoft.com/office/officeart/2005/8/layout/cycle2"/>
    <dgm:cxn modelId="{ED33F5D3-FC42-46E4-9003-FDD184B59B49}" type="presParOf" srcId="{16B4D49F-89E8-40D9-BAC3-7E8FD34D59F0}" destId="{F46BCED4-3110-4098-B6B1-79B38536EAF2}" srcOrd="8" destOrd="0" presId="urn:microsoft.com/office/officeart/2005/8/layout/cycle2"/>
    <dgm:cxn modelId="{8400E701-19AC-4176-B66F-732B19AA359F}" type="presParOf" srcId="{16B4D49F-89E8-40D9-BAC3-7E8FD34D59F0}" destId="{C5FCFAD6-D985-481E-A4AD-945E681EC52F}" srcOrd="9" destOrd="0" presId="urn:microsoft.com/office/officeart/2005/8/layout/cycle2"/>
    <dgm:cxn modelId="{76DCF28B-794B-4526-AC7B-926097666A69}" type="presParOf" srcId="{C5FCFAD6-D985-481E-A4AD-945E681EC52F}" destId="{6BEC71CC-D7CC-49B2-8932-8A43651D8954}"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88DD87-6F7C-40C1-AB24-73B660F6315E}">
      <dsp:nvSpPr>
        <dsp:cNvPr id="0" name=""/>
        <dsp:cNvSpPr/>
      </dsp:nvSpPr>
      <dsp:spPr>
        <a:xfrm>
          <a:off x="918312" y="161151"/>
          <a:ext cx="755662" cy="755662"/>
        </a:xfrm>
        <a:prstGeom prst="ellips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木</a:t>
          </a:r>
          <a:endParaRPr kumimoji="1" lang="ja-JP" altLang="en-US" sz="3000" kern="1200" dirty="0"/>
        </a:p>
      </dsp:txBody>
      <dsp:txXfrm>
        <a:off x="918312" y="161151"/>
        <a:ext cx="755662" cy="755662"/>
      </dsp:txXfrm>
    </dsp:sp>
    <dsp:sp modelId="{BA3F9876-B362-4108-BED0-0F7685C4C4A0}">
      <dsp:nvSpPr>
        <dsp:cNvPr id="0" name=""/>
        <dsp:cNvSpPr/>
      </dsp:nvSpPr>
      <dsp:spPr>
        <a:xfrm rot="2160000">
          <a:off x="1650094" y="741602"/>
          <a:ext cx="200889" cy="255035"/>
        </a:xfrm>
        <a:prstGeom prst="rightArrow">
          <a:avLst>
            <a:gd name="adj1" fmla="val 60000"/>
            <a:gd name="adj2" fmla="val 50000"/>
          </a:avLst>
        </a:prstGeom>
        <a:gradFill rotWithShape="0">
          <a:gsLst>
            <a:gs pos="0">
              <a:schemeClr val="dk2">
                <a:tint val="60000"/>
                <a:hueOff val="0"/>
                <a:satOff val="0"/>
                <a:lumOff val="0"/>
                <a:alphaOff val="0"/>
                <a:tint val="50000"/>
                <a:satMod val="300000"/>
              </a:schemeClr>
            </a:gs>
            <a:gs pos="35000">
              <a:schemeClr val="dk2">
                <a:tint val="60000"/>
                <a:hueOff val="0"/>
                <a:satOff val="0"/>
                <a:lumOff val="0"/>
                <a:alphaOff val="0"/>
                <a:tint val="37000"/>
                <a:satMod val="300000"/>
              </a:schemeClr>
            </a:gs>
            <a:gs pos="100000">
              <a:schemeClr val="dk2">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rot="2160000">
        <a:off x="1650094" y="741602"/>
        <a:ext cx="200889" cy="255035"/>
      </dsp:txXfrm>
    </dsp:sp>
    <dsp:sp modelId="{7382A376-DE5A-4D53-B625-45F5094CE41C}">
      <dsp:nvSpPr>
        <dsp:cNvPr id="0" name=""/>
        <dsp:cNvSpPr/>
      </dsp:nvSpPr>
      <dsp:spPr>
        <a:xfrm>
          <a:off x="1836303" y="828111"/>
          <a:ext cx="755662" cy="755662"/>
        </a:xfrm>
        <a:prstGeom prst="ellips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火</a:t>
          </a:r>
          <a:endParaRPr kumimoji="1" lang="ja-JP" altLang="en-US" sz="3000" kern="1200" dirty="0"/>
        </a:p>
      </dsp:txBody>
      <dsp:txXfrm>
        <a:off x="1836303" y="828111"/>
        <a:ext cx="755662" cy="755662"/>
      </dsp:txXfrm>
    </dsp:sp>
    <dsp:sp modelId="{0CD85364-0B87-4DD9-AC22-13BC5B6EC60D}">
      <dsp:nvSpPr>
        <dsp:cNvPr id="0" name=""/>
        <dsp:cNvSpPr/>
      </dsp:nvSpPr>
      <dsp:spPr>
        <a:xfrm rot="6480000">
          <a:off x="1940126" y="1612598"/>
          <a:ext cx="200889" cy="255035"/>
        </a:xfrm>
        <a:prstGeom prst="rightArrow">
          <a:avLst>
            <a:gd name="adj1" fmla="val 60000"/>
            <a:gd name="adj2" fmla="val 50000"/>
          </a:avLst>
        </a:prstGeom>
        <a:gradFill rotWithShape="0">
          <a:gsLst>
            <a:gs pos="0">
              <a:schemeClr val="dk2">
                <a:tint val="60000"/>
                <a:hueOff val="0"/>
                <a:satOff val="0"/>
                <a:lumOff val="0"/>
                <a:alphaOff val="0"/>
                <a:tint val="50000"/>
                <a:satMod val="300000"/>
              </a:schemeClr>
            </a:gs>
            <a:gs pos="35000">
              <a:schemeClr val="dk2">
                <a:tint val="60000"/>
                <a:hueOff val="0"/>
                <a:satOff val="0"/>
                <a:lumOff val="0"/>
                <a:alphaOff val="0"/>
                <a:tint val="37000"/>
                <a:satMod val="300000"/>
              </a:schemeClr>
            </a:gs>
            <a:gs pos="100000">
              <a:schemeClr val="dk2">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rot="6480000">
        <a:off x="1940126" y="1612598"/>
        <a:ext cx="200889" cy="255035"/>
      </dsp:txXfrm>
    </dsp:sp>
    <dsp:sp modelId="{3653D4F6-23B8-4736-A19D-9C29AEC31FDD}">
      <dsp:nvSpPr>
        <dsp:cNvPr id="0" name=""/>
        <dsp:cNvSpPr/>
      </dsp:nvSpPr>
      <dsp:spPr>
        <a:xfrm>
          <a:off x="1485662" y="1907274"/>
          <a:ext cx="755662" cy="755662"/>
        </a:xfrm>
        <a:prstGeom prst="ellips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土</a:t>
          </a:r>
          <a:endParaRPr kumimoji="1" lang="ja-JP" altLang="en-US" sz="3000" kern="1200" dirty="0"/>
        </a:p>
      </dsp:txBody>
      <dsp:txXfrm>
        <a:off x="1485662" y="1907274"/>
        <a:ext cx="755662" cy="755662"/>
      </dsp:txXfrm>
    </dsp:sp>
    <dsp:sp modelId="{B412D9BE-04B4-4819-9B4F-3996C394303A}">
      <dsp:nvSpPr>
        <dsp:cNvPr id="0" name=""/>
        <dsp:cNvSpPr/>
      </dsp:nvSpPr>
      <dsp:spPr>
        <a:xfrm rot="10800000">
          <a:off x="1201384" y="2157587"/>
          <a:ext cx="200889" cy="255035"/>
        </a:xfrm>
        <a:prstGeom prst="rightArrow">
          <a:avLst>
            <a:gd name="adj1" fmla="val 60000"/>
            <a:gd name="adj2" fmla="val 50000"/>
          </a:avLst>
        </a:prstGeom>
        <a:gradFill rotWithShape="0">
          <a:gsLst>
            <a:gs pos="0">
              <a:schemeClr val="dk2">
                <a:tint val="60000"/>
                <a:hueOff val="0"/>
                <a:satOff val="0"/>
                <a:lumOff val="0"/>
                <a:alphaOff val="0"/>
                <a:tint val="50000"/>
                <a:satMod val="300000"/>
              </a:schemeClr>
            </a:gs>
            <a:gs pos="35000">
              <a:schemeClr val="dk2">
                <a:tint val="60000"/>
                <a:hueOff val="0"/>
                <a:satOff val="0"/>
                <a:lumOff val="0"/>
                <a:alphaOff val="0"/>
                <a:tint val="37000"/>
                <a:satMod val="300000"/>
              </a:schemeClr>
            </a:gs>
            <a:gs pos="100000">
              <a:schemeClr val="dk2">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rot="10800000">
        <a:off x="1201384" y="2157587"/>
        <a:ext cx="200889" cy="255035"/>
      </dsp:txXfrm>
    </dsp:sp>
    <dsp:sp modelId="{7EFB7199-21A9-4B4A-A1B2-FF46AFFF758A}">
      <dsp:nvSpPr>
        <dsp:cNvPr id="0" name=""/>
        <dsp:cNvSpPr/>
      </dsp:nvSpPr>
      <dsp:spPr>
        <a:xfrm>
          <a:off x="350963" y="1907274"/>
          <a:ext cx="755662" cy="755662"/>
        </a:xfrm>
        <a:prstGeom prst="ellips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金</a:t>
          </a:r>
          <a:endParaRPr kumimoji="1" lang="ja-JP" altLang="en-US" sz="3000" kern="1200" dirty="0"/>
        </a:p>
      </dsp:txBody>
      <dsp:txXfrm>
        <a:off x="350963" y="1907274"/>
        <a:ext cx="755662" cy="755662"/>
      </dsp:txXfrm>
    </dsp:sp>
    <dsp:sp modelId="{20F6CB67-CD0D-446B-B30E-95E68874E386}">
      <dsp:nvSpPr>
        <dsp:cNvPr id="0" name=""/>
        <dsp:cNvSpPr/>
      </dsp:nvSpPr>
      <dsp:spPr>
        <a:xfrm rot="15120000">
          <a:off x="454786" y="1623412"/>
          <a:ext cx="200889" cy="255035"/>
        </a:xfrm>
        <a:prstGeom prst="rightArrow">
          <a:avLst>
            <a:gd name="adj1" fmla="val 60000"/>
            <a:gd name="adj2" fmla="val 50000"/>
          </a:avLst>
        </a:prstGeom>
        <a:gradFill rotWithShape="0">
          <a:gsLst>
            <a:gs pos="0">
              <a:schemeClr val="dk2">
                <a:tint val="60000"/>
                <a:hueOff val="0"/>
                <a:satOff val="0"/>
                <a:lumOff val="0"/>
                <a:alphaOff val="0"/>
                <a:tint val="50000"/>
                <a:satMod val="300000"/>
              </a:schemeClr>
            </a:gs>
            <a:gs pos="35000">
              <a:schemeClr val="dk2">
                <a:tint val="60000"/>
                <a:hueOff val="0"/>
                <a:satOff val="0"/>
                <a:lumOff val="0"/>
                <a:alphaOff val="0"/>
                <a:tint val="37000"/>
                <a:satMod val="300000"/>
              </a:schemeClr>
            </a:gs>
            <a:gs pos="100000">
              <a:schemeClr val="dk2">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rot="15120000">
        <a:off x="454786" y="1623412"/>
        <a:ext cx="200889" cy="255035"/>
      </dsp:txXfrm>
    </dsp:sp>
    <dsp:sp modelId="{F46BCED4-3110-4098-B6B1-79B38536EAF2}">
      <dsp:nvSpPr>
        <dsp:cNvPr id="0" name=""/>
        <dsp:cNvSpPr/>
      </dsp:nvSpPr>
      <dsp:spPr>
        <a:xfrm>
          <a:off x="322" y="828111"/>
          <a:ext cx="755662" cy="755662"/>
        </a:xfrm>
        <a:prstGeom prst="ellips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水</a:t>
          </a:r>
          <a:endParaRPr kumimoji="1" lang="ja-JP" altLang="en-US" sz="3000" kern="1200" dirty="0"/>
        </a:p>
      </dsp:txBody>
      <dsp:txXfrm>
        <a:off x="322" y="828111"/>
        <a:ext cx="755662" cy="755662"/>
      </dsp:txXfrm>
    </dsp:sp>
    <dsp:sp modelId="{C5FCFAD6-D985-481E-A4AD-945E681EC52F}">
      <dsp:nvSpPr>
        <dsp:cNvPr id="0" name=""/>
        <dsp:cNvSpPr/>
      </dsp:nvSpPr>
      <dsp:spPr>
        <a:xfrm rot="19440000">
          <a:off x="732104" y="748286"/>
          <a:ext cx="200889" cy="255035"/>
        </a:xfrm>
        <a:prstGeom prst="rightArrow">
          <a:avLst>
            <a:gd name="adj1" fmla="val 60000"/>
            <a:gd name="adj2" fmla="val 50000"/>
          </a:avLst>
        </a:prstGeom>
        <a:gradFill rotWithShape="0">
          <a:gsLst>
            <a:gs pos="0">
              <a:schemeClr val="dk2">
                <a:tint val="60000"/>
                <a:hueOff val="0"/>
                <a:satOff val="0"/>
                <a:lumOff val="0"/>
                <a:alphaOff val="0"/>
                <a:tint val="50000"/>
                <a:satMod val="300000"/>
              </a:schemeClr>
            </a:gs>
            <a:gs pos="35000">
              <a:schemeClr val="dk2">
                <a:tint val="60000"/>
                <a:hueOff val="0"/>
                <a:satOff val="0"/>
                <a:lumOff val="0"/>
                <a:alphaOff val="0"/>
                <a:tint val="37000"/>
                <a:satMod val="300000"/>
              </a:schemeClr>
            </a:gs>
            <a:gs pos="100000">
              <a:schemeClr val="dk2">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rot="19440000">
        <a:off x="732104" y="748286"/>
        <a:ext cx="200889" cy="25503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88DD87-6F7C-40C1-AB24-73B660F6315E}">
      <dsp:nvSpPr>
        <dsp:cNvPr id="0" name=""/>
        <dsp:cNvSpPr/>
      </dsp:nvSpPr>
      <dsp:spPr>
        <a:xfrm>
          <a:off x="2029104" y="524078"/>
          <a:ext cx="522954" cy="505005"/>
        </a:xfrm>
        <a:prstGeom prst="ellipse">
          <a:avLst/>
        </a:prstGeom>
        <a:solidFill>
          <a:schemeClr val="bg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木</a:t>
          </a:r>
          <a:endParaRPr kumimoji="1" lang="ja-JP" altLang="en-US" sz="2000" kern="1200" dirty="0"/>
        </a:p>
      </dsp:txBody>
      <dsp:txXfrm>
        <a:off x="2029104" y="524078"/>
        <a:ext cx="522954" cy="505005"/>
      </dsp:txXfrm>
    </dsp:sp>
    <dsp:sp modelId="{BA3F9876-B362-4108-BED0-0F7685C4C4A0}">
      <dsp:nvSpPr>
        <dsp:cNvPr id="0" name=""/>
        <dsp:cNvSpPr/>
      </dsp:nvSpPr>
      <dsp:spPr>
        <a:xfrm rot="2160002">
          <a:off x="2666471" y="1096546"/>
          <a:ext cx="694664" cy="410974"/>
        </a:xfrm>
        <a:prstGeom prst="rightArrow">
          <a:avLst>
            <a:gd name="adj1" fmla="val 60000"/>
            <a:gd name="adj2" fmla="val 50000"/>
          </a:avLst>
        </a:prstGeom>
        <a:no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2160002">
        <a:off x="2666471" y="1096546"/>
        <a:ext cx="694664" cy="410974"/>
      </dsp:txXfrm>
    </dsp:sp>
    <dsp:sp modelId="{7382A376-DE5A-4D53-B625-45F5094CE41C}">
      <dsp:nvSpPr>
        <dsp:cNvPr id="0" name=""/>
        <dsp:cNvSpPr/>
      </dsp:nvSpPr>
      <dsp:spPr>
        <a:xfrm>
          <a:off x="3507361" y="1598095"/>
          <a:ext cx="522954" cy="505005"/>
        </a:xfrm>
        <a:prstGeom prst="ellipse">
          <a:avLst/>
        </a:prstGeom>
        <a:solidFill>
          <a:schemeClr val="bg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火</a:t>
          </a:r>
          <a:endParaRPr kumimoji="1" lang="ja-JP" altLang="en-US" sz="2000" kern="1200" dirty="0"/>
        </a:p>
      </dsp:txBody>
      <dsp:txXfrm>
        <a:off x="3507361" y="1598095"/>
        <a:ext cx="522954" cy="505005"/>
      </dsp:txXfrm>
    </dsp:sp>
    <dsp:sp modelId="{0CD85364-0B87-4DD9-AC22-13BC5B6EC60D}">
      <dsp:nvSpPr>
        <dsp:cNvPr id="0" name=""/>
        <dsp:cNvSpPr/>
      </dsp:nvSpPr>
      <dsp:spPr>
        <a:xfrm rot="6480022">
          <a:off x="3142682" y="2495161"/>
          <a:ext cx="699903" cy="410974"/>
        </a:xfrm>
        <a:prstGeom prst="rightArrow">
          <a:avLst>
            <a:gd name="adj1" fmla="val 60000"/>
            <a:gd name="adj2" fmla="val 50000"/>
          </a:avLst>
        </a:prstGeom>
        <a:no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6480022">
        <a:off x="3142682" y="2495161"/>
        <a:ext cx="699903" cy="410974"/>
      </dsp:txXfrm>
    </dsp:sp>
    <dsp:sp modelId="{3653D4F6-23B8-4736-A19D-9C29AEC31FDD}">
      <dsp:nvSpPr>
        <dsp:cNvPr id="0" name=""/>
        <dsp:cNvSpPr/>
      </dsp:nvSpPr>
      <dsp:spPr>
        <a:xfrm>
          <a:off x="2942710" y="3335874"/>
          <a:ext cx="522954" cy="505005"/>
        </a:xfrm>
        <a:prstGeom prst="ellipse">
          <a:avLst/>
        </a:prstGeom>
        <a:solidFill>
          <a:schemeClr val="bg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土</a:t>
          </a:r>
          <a:endParaRPr kumimoji="1" lang="ja-JP" altLang="en-US" sz="2000" kern="1200" dirty="0"/>
        </a:p>
      </dsp:txBody>
      <dsp:txXfrm>
        <a:off x="2942710" y="3335874"/>
        <a:ext cx="522954" cy="505005"/>
      </dsp:txXfrm>
    </dsp:sp>
    <dsp:sp modelId="{B412D9BE-04B4-4819-9B4F-3996C394303A}">
      <dsp:nvSpPr>
        <dsp:cNvPr id="0" name=""/>
        <dsp:cNvSpPr/>
      </dsp:nvSpPr>
      <dsp:spPr>
        <a:xfrm rot="10799995">
          <a:off x="1964514" y="3382891"/>
          <a:ext cx="691258" cy="410974"/>
        </a:xfrm>
        <a:prstGeom prst="rightArrow">
          <a:avLst>
            <a:gd name="adj1" fmla="val 60000"/>
            <a:gd name="adj2" fmla="val 50000"/>
          </a:avLst>
        </a:prstGeom>
        <a:no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0799995">
        <a:off x="1964514" y="3382891"/>
        <a:ext cx="691258" cy="410974"/>
      </dsp:txXfrm>
    </dsp:sp>
    <dsp:sp modelId="{7EFB7199-21A9-4B4A-A1B2-FF46AFFF758A}">
      <dsp:nvSpPr>
        <dsp:cNvPr id="0" name=""/>
        <dsp:cNvSpPr/>
      </dsp:nvSpPr>
      <dsp:spPr>
        <a:xfrm>
          <a:off x="1115494" y="3335877"/>
          <a:ext cx="522954" cy="505005"/>
        </a:xfrm>
        <a:prstGeom prst="ellipse">
          <a:avLst/>
        </a:prstGeom>
        <a:solidFill>
          <a:schemeClr val="bg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金</a:t>
          </a:r>
          <a:endParaRPr kumimoji="1" lang="ja-JP" altLang="en-US" sz="2000" kern="1200" dirty="0"/>
        </a:p>
      </dsp:txBody>
      <dsp:txXfrm>
        <a:off x="1115494" y="3335877"/>
        <a:ext cx="522954" cy="505005"/>
      </dsp:txXfrm>
    </dsp:sp>
    <dsp:sp modelId="{20F6CB67-CD0D-446B-B30E-95E68874E386}">
      <dsp:nvSpPr>
        <dsp:cNvPr id="0" name=""/>
        <dsp:cNvSpPr/>
      </dsp:nvSpPr>
      <dsp:spPr>
        <a:xfrm rot="15120002">
          <a:off x="750819" y="2532838"/>
          <a:ext cx="699906" cy="410974"/>
        </a:xfrm>
        <a:prstGeom prst="rightArrow">
          <a:avLst>
            <a:gd name="adj1" fmla="val 60000"/>
            <a:gd name="adj2" fmla="val 50000"/>
          </a:avLst>
        </a:prstGeom>
        <a:no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5120002">
        <a:off x="750819" y="2532838"/>
        <a:ext cx="699906" cy="410974"/>
      </dsp:txXfrm>
    </dsp:sp>
    <dsp:sp modelId="{F46BCED4-3110-4098-B6B1-79B38536EAF2}">
      <dsp:nvSpPr>
        <dsp:cNvPr id="0" name=""/>
        <dsp:cNvSpPr/>
      </dsp:nvSpPr>
      <dsp:spPr>
        <a:xfrm>
          <a:off x="550853" y="1598089"/>
          <a:ext cx="522954" cy="505005"/>
        </a:xfrm>
        <a:prstGeom prst="ellipse">
          <a:avLst/>
        </a:prstGeom>
        <a:solidFill>
          <a:schemeClr val="bg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水</a:t>
          </a:r>
          <a:endParaRPr kumimoji="1" lang="ja-JP" altLang="en-US" sz="2000" kern="1200" dirty="0"/>
        </a:p>
      </dsp:txBody>
      <dsp:txXfrm>
        <a:off x="550853" y="1598089"/>
        <a:ext cx="522954" cy="505005"/>
      </dsp:txXfrm>
    </dsp:sp>
    <dsp:sp modelId="{C5FCFAD6-D985-481E-A4AD-945E681EC52F}">
      <dsp:nvSpPr>
        <dsp:cNvPr id="0" name=""/>
        <dsp:cNvSpPr/>
      </dsp:nvSpPr>
      <dsp:spPr>
        <a:xfrm rot="19440001">
          <a:off x="1188220" y="1119655"/>
          <a:ext cx="694659" cy="410974"/>
        </a:xfrm>
        <a:prstGeom prst="rightArrow">
          <a:avLst>
            <a:gd name="adj1" fmla="val 60000"/>
            <a:gd name="adj2" fmla="val 50000"/>
          </a:avLst>
        </a:prstGeom>
        <a:no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9440001">
        <a:off x="1188220" y="1119655"/>
        <a:ext cx="694659" cy="41097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1DCE5EC0-789F-4FBB-B28F-C2A1CEF97996}" type="datetimeFigureOut">
              <a:rPr kumimoji="1" lang="ja-JP" altLang="en-US" smtClean="0"/>
              <a:pPr/>
              <a:t>2012/6/23</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E56E7039-C9AB-422A-A455-ECB30C81040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B77F722D-A675-43D8-874E-9BE0AA623192}" type="datetimeFigureOut">
              <a:rPr kumimoji="1" lang="ja-JP" altLang="en-US" smtClean="0"/>
              <a:pPr/>
              <a:t>2012/6/23</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578D015-2390-451A-A63E-9CA611C77DC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23</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26</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31</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32</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33</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34</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35</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36</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37</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9</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12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17</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578D015-2390-451A-A63E-9CA611C77DCB}" type="slidenum">
              <a:rPr kumimoji="1" lang="ja-JP" altLang="en-US" smtClean="0"/>
              <a:pPr/>
              <a:t>20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6738"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endParaRPr kumimoji="0" lang="ja-JP" altLang="ja-JP" sz="2400">
              <a:latin typeface="Times New Roman" charset="0"/>
            </a:endParaRPr>
          </a:p>
        </p:txBody>
      </p:sp>
      <p:sp>
        <p:nvSpPr>
          <p:cNvPr id="116739"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endParaRPr kumimoji="0" lang="ja-JP" altLang="ja-JP" sz="2400">
              <a:latin typeface="Times New Roman" charset="0"/>
            </a:endParaRPr>
          </a:p>
        </p:txBody>
      </p:sp>
      <p:sp>
        <p:nvSpPr>
          <p:cNvPr id="11674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endParaRPr kumimoji="0" lang="ja-JP" altLang="ja-JP"/>
          </a:p>
        </p:txBody>
      </p:sp>
      <p:sp>
        <p:nvSpPr>
          <p:cNvPr id="11674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ja-JP" altLang="en-US"/>
              <a:t>マスタ タイトルの書式設定</a:t>
            </a:r>
          </a:p>
        </p:txBody>
      </p:sp>
      <p:sp>
        <p:nvSpPr>
          <p:cNvPr id="11674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ja-JP" altLang="en-US"/>
              <a:t>マスタ サブタイトルの書式設定</a:t>
            </a:r>
          </a:p>
        </p:txBody>
      </p:sp>
      <p:sp>
        <p:nvSpPr>
          <p:cNvPr id="116743" name="Rectangle 7"/>
          <p:cNvSpPr>
            <a:spLocks noGrp="1" noChangeArrowheads="1"/>
          </p:cNvSpPr>
          <p:nvPr>
            <p:ph type="dt" sz="half" idx="2"/>
          </p:nvPr>
        </p:nvSpPr>
        <p:spPr/>
        <p:txBody>
          <a:bodyPr/>
          <a:lstStyle>
            <a:lvl1pPr>
              <a:defRPr/>
            </a:lvl1pPr>
          </a:lstStyle>
          <a:p>
            <a:endParaRPr lang="en-US" altLang="ja-JP"/>
          </a:p>
        </p:txBody>
      </p:sp>
      <p:sp>
        <p:nvSpPr>
          <p:cNvPr id="116744" name="Rectangle 8"/>
          <p:cNvSpPr>
            <a:spLocks noGrp="1" noChangeArrowheads="1"/>
          </p:cNvSpPr>
          <p:nvPr>
            <p:ph type="ftr" sz="quarter" idx="3"/>
          </p:nvPr>
        </p:nvSpPr>
        <p:spPr>
          <a:xfrm>
            <a:off x="3352800" y="6391275"/>
            <a:ext cx="2895600" cy="457200"/>
          </a:xfrm>
        </p:spPr>
        <p:txBody>
          <a:bodyPr/>
          <a:lstStyle>
            <a:lvl1pPr>
              <a:defRPr/>
            </a:lvl1pPr>
          </a:lstStyle>
          <a:p>
            <a:endParaRPr lang="en-US" altLang="ja-JP"/>
          </a:p>
        </p:txBody>
      </p:sp>
      <p:sp>
        <p:nvSpPr>
          <p:cNvPr id="116745" name="Rectangle 9"/>
          <p:cNvSpPr>
            <a:spLocks noGrp="1" noChangeArrowheads="1"/>
          </p:cNvSpPr>
          <p:nvPr>
            <p:ph type="sldNum" sz="quarter" idx="4"/>
          </p:nvPr>
        </p:nvSpPr>
        <p:spPr>
          <a:xfrm>
            <a:off x="6858000" y="6391275"/>
            <a:ext cx="1600200" cy="457200"/>
          </a:xfrm>
        </p:spPr>
        <p:txBody>
          <a:bodyPr/>
          <a:lstStyle>
            <a:lvl1pPr>
              <a:defRPr/>
            </a:lvl1pPr>
          </a:lstStyle>
          <a:p>
            <a:fld id="{46B34ECF-96F3-438B-8492-0484BF71AA75}"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D9A0B50-80CF-42FF-A8B6-3FB0AF40F9D9}"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34150" y="533400"/>
            <a:ext cx="192405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533400"/>
            <a:ext cx="561975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371E074-9369-4F47-AE89-18FB9A13F423}"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76072F7-81F3-4204-A14C-B2B2CFDC32CD}"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F40D28E-2820-4880-AB73-4CB1300D997C}"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A391EBB-D503-4B85-B95D-CCF9C3159EC4}"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86FD7526-05FF-46D0-A8A4-75456730BA46}"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1D3A3DC3-2FDF-4CF6-BCFA-D0AF6FA7A413}"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397686FF-5C58-4A0B-9F74-2B5A649A0072}"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C923FB7-E6ED-45B0-AB34-C14146D2F9E6}"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B62D983-2C7F-41CB-A87B-39297A8BEF27}"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15715"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5716"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15717"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15718"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fld id="{6758EE22-E0C9-4732-A3BE-DF7144F8E074}" type="slidenum">
              <a:rPr lang="en-US" altLang="ja-JP"/>
              <a:pPr/>
              <a:t>&lt;#&gt;</a:t>
            </a:fld>
            <a:endParaRPr lang="en-US" altLang="ja-JP"/>
          </a:p>
        </p:txBody>
      </p:sp>
      <p:grpSp>
        <p:nvGrpSpPr>
          <p:cNvPr id="115719" name="Group 7"/>
          <p:cNvGrpSpPr>
            <a:grpSpLocks/>
          </p:cNvGrpSpPr>
          <p:nvPr/>
        </p:nvGrpSpPr>
        <p:grpSpPr bwMode="auto">
          <a:xfrm>
            <a:off x="168275" y="228600"/>
            <a:ext cx="8823325" cy="6096000"/>
            <a:chOff x="106" y="144"/>
            <a:chExt cx="5558" cy="3840"/>
          </a:xfrm>
        </p:grpSpPr>
        <p:sp>
          <p:nvSpPr>
            <p:cNvPr id="11572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endParaRPr kumimoji="0" lang="ja-JP" altLang="ja-JP" sz="2400">
                <a:latin typeface="Times New Roman" charset="0"/>
              </a:endParaRPr>
            </a:p>
          </p:txBody>
        </p:sp>
        <p:sp>
          <p:nvSpPr>
            <p:cNvPr id="115721"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ja-JP" altLang="en-US"/>
            </a:p>
          </p:txBody>
        </p:sp>
      </p:gr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rtl="0" fontAlgn="base">
        <a:spcBef>
          <a:spcPct val="0"/>
        </a:spcBef>
        <a:spcAft>
          <a:spcPct val="0"/>
        </a:spcAft>
        <a:defRPr kumimoji="1" sz="3300">
          <a:solidFill>
            <a:schemeClr val="tx2"/>
          </a:solidFill>
          <a:latin typeface="+mj-lt"/>
          <a:ea typeface="+mj-ea"/>
          <a:cs typeface="+mj-cs"/>
        </a:defRPr>
      </a:lvl1pPr>
      <a:lvl2pPr algn="l" rtl="0" fontAlgn="base">
        <a:spcBef>
          <a:spcPct val="0"/>
        </a:spcBef>
        <a:spcAft>
          <a:spcPct val="0"/>
        </a:spcAft>
        <a:defRPr kumimoji="1" sz="3300">
          <a:solidFill>
            <a:schemeClr val="tx2"/>
          </a:solidFill>
          <a:latin typeface="Arial Black" pitchFamily="34" charset="0"/>
          <a:ea typeface="ＭＳ Ｐゴシック" charset="-128"/>
        </a:defRPr>
      </a:lvl2pPr>
      <a:lvl3pPr algn="l" rtl="0" fontAlgn="base">
        <a:spcBef>
          <a:spcPct val="0"/>
        </a:spcBef>
        <a:spcAft>
          <a:spcPct val="0"/>
        </a:spcAft>
        <a:defRPr kumimoji="1" sz="3300">
          <a:solidFill>
            <a:schemeClr val="tx2"/>
          </a:solidFill>
          <a:latin typeface="Arial Black" pitchFamily="34" charset="0"/>
          <a:ea typeface="ＭＳ Ｐゴシック" charset="-128"/>
        </a:defRPr>
      </a:lvl3pPr>
      <a:lvl4pPr algn="l" rtl="0" fontAlgn="base">
        <a:spcBef>
          <a:spcPct val="0"/>
        </a:spcBef>
        <a:spcAft>
          <a:spcPct val="0"/>
        </a:spcAft>
        <a:defRPr kumimoji="1" sz="3300">
          <a:solidFill>
            <a:schemeClr val="tx2"/>
          </a:solidFill>
          <a:latin typeface="Arial Black" pitchFamily="34" charset="0"/>
          <a:ea typeface="ＭＳ Ｐゴシック" charset="-128"/>
        </a:defRPr>
      </a:lvl4pPr>
      <a:lvl5pPr algn="l" rtl="0" fontAlgn="base">
        <a:spcBef>
          <a:spcPct val="0"/>
        </a:spcBef>
        <a:spcAft>
          <a:spcPct val="0"/>
        </a:spcAft>
        <a:defRPr kumimoji="1" sz="3300">
          <a:solidFill>
            <a:schemeClr val="tx2"/>
          </a:solidFill>
          <a:latin typeface="Arial Black" pitchFamily="34" charset="0"/>
          <a:ea typeface="ＭＳ Ｐゴシック" charset="-128"/>
        </a:defRPr>
      </a:lvl5pPr>
      <a:lvl6pPr marL="457200" algn="l" rtl="0" fontAlgn="base">
        <a:spcBef>
          <a:spcPct val="0"/>
        </a:spcBef>
        <a:spcAft>
          <a:spcPct val="0"/>
        </a:spcAft>
        <a:defRPr kumimoji="1" sz="3300">
          <a:solidFill>
            <a:schemeClr val="tx2"/>
          </a:solidFill>
          <a:latin typeface="Arial Black" pitchFamily="34" charset="0"/>
          <a:ea typeface="ＭＳ Ｐゴシック" charset="-128"/>
        </a:defRPr>
      </a:lvl6pPr>
      <a:lvl7pPr marL="914400" algn="l" rtl="0" fontAlgn="base">
        <a:spcBef>
          <a:spcPct val="0"/>
        </a:spcBef>
        <a:spcAft>
          <a:spcPct val="0"/>
        </a:spcAft>
        <a:defRPr kumimoji="1" sz="3300">
          <a:solidFill>
            <a:schemeClr val="tx2"/>
          </a:solidFill>
          <a:latin typeface="Arial Black" pitchFamily="34" charset="0"/>
          <a:ea typeface="ＭＳ Ｐゴシック" charset="-128"/>
        </a:defRPr>
      </a:lvl7pPr>
      <a:lvl8pPr marL="1371600" algn="l" rtl="0" fontAlgn="base">
        <a:spcBef>
          <a:spcPct val="0"/>
        </a:spcBef>
        <a:spcAft>
          <a:spcPct val="0"/>
        </a:spcAft>
        <a:defRPr kumimoji="1" sz="3300">
          <a:solidFill>
            <a:schemeClr val="tx2"/>
          </a:solidFill>
          <a:latin typeface="Arial Black" pitchFamily="34" charset="0"/>
          <a:ea typeface="ＭＳ Ｐゴシック" charset="-128"/>
        </a:defRPr>
      </a:lvl8pPr>
      <a:lvl9pPr marL="1828800" algn="l" rtl="0" fontAlgn="base">
        <a:spcBef>
          <a:spcPct val="0"/>
        </a:spcBef>
        <a:spcAft>
          <a:spcPct val="0"/>
        </a:spcAft>
        <a:defRPr kumimoji="1" sz="3300">
          <a:solidFill>
            <a:schemeClr val="tx2"/>
          </a:solidFill>
          <a:latin typeface="Arial Black" pitchFamily="34" charset="0"/>
          <a:ea typeface="ＭＳ Ｐゴシック" charset="-128"/>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fontAlgn="base">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fontAlgn="base">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58888" y="2852738"/>
            <a:ext cx="6400800" cy="1752600"/>
          </a:xfrm>
        </p:spPr>
        <p:txBody>
          <a:bodyPr/>
          <a:lstStyle/>
          <a:p>
            <a:pPr>
              <a:lnSpc>
                <a:spcPct val="80000"/>
              </a:lnSpc>
            </a:pPr>
            <a:r>
              <a:rPr lang="en-US" altLang="ja-JP" sz="8300" dirty="0">
                <a:latin typeface="Book Antiqua" pitchFamily="18" charset="0"/>
                <a:ea typeface="HG正楷書体-PRO" pitchFamily="66" charset="-128"/>
              </a:rPr>
              <a:t>Ⅳ</a:t>
            </a:r>
          </a:p>
          <a:p>
            <a:pPr>
              <a:lnSpc>
                <a:spcPct val="80000"/>
              </a:lnSpc>
            </a:pPr>
            <a:r>
              <a:rPr lang="ja-JP" altLang="en-US" sz="3700" dirty="0" smtClean="0">
                <a:latin typeface="Book Antiqua" pitchFamily="18" charset="0"/>
                <a:ea typeface="HG明朝B" pitchFamily="17" charset="-128"/>
              </a:rPr>
              <a:t>五臓六腑</a:t>
            </a:r>
            <a:endParaRPr lang="ja-JP" altLang="en-US" sz="3700" dirty="0">
              <a:latin typeface="Book Antiqua" pitchFamily="18" charset="0"/>
              <a:ea typeface="HG明朝B" pitchFamily="17" charset="-128"/>
            </a:endParaRPr>
          </a:p>
        </p:txBody>
      </p:sp>
      <p:sp>
        <p:nvSpPr>
          <p:cNvPr id="2052" name="WordArt 4"/>
          <p:cNvSpPr>
            <a:spLocks noChangeArrowheads="1" noChangeShapeType="1" noTextEdit="1"/>
          </p:cNvSpPr>
          <p:nvPr/>
        </p:nvSpPr>
        <p:spPr bwMode="auto">
          <a:xfrm>
            <a:off x="685800" y="857250"/>
            <a:ext cx="7772400" cy="2266950"/>
          </a:xfrm>
          <a:prstGeom prst="rect">
            <a:avLst/>
          </a:prstGeom>
        </p:spPr>
        <p:txBody>
          <a:bodyPr wrap="none" fromWordArt="1">
            <a:prstTxWarp prst="textDeflate">
              <a:avLst>
                <a:gd name="adj" fmla="val 26227"/>
              </a:avLst>
            </a:prstTxWarp>
          </a:bodyPr>
          <a:lstStyle/>
          <a:p>
            <a:r>
              <a:rPr lang="ja-JP" altLang="en-US" sz="3600" kern="10">
                <a:ln w="9525">
                  <a:solidFill>
                    <a:srgbClr val="000000"/>
                  </a:solidFill>
                  <a:round/>
                  <a:headEnd/>
                  <a:tailEnd/>
                </a:ln>
                <a:solidFill>
                  <a:srgbClr val="000000"/>
                </a:solidFill>
                <a:latin typeface="ＭＳ Ｐゴシック"/>
                <a:ea typeface="ＭＳ Ｐゴシック"/>
              </a:rPr>
              <a:t>天空への漢方医学</a:t>
            </a:r>
          </a:p>
        </p:txBody>
      </p:sp>
      <p:pic>
        <p:nvPicPr>
          <p:cNvPr id="2053" name="Picture 5" descr="4yuu%201"/>
          <p:cNvPicPr>
            <a:picLocks noChangeAspect="1" noChangeArrowheads="1"/>
          </p:cNvPicPr>
          <p:nvPr/>
        </p:nvPicPr>
        <p:blipFill>
          <a:blip r:embed="rId3" cstate="print"/>
          <a:srcRect/>
          <a:stretch>
            <a:fillRect/>
          </a:stretch>
        </p:blipFill>
        <p:spPr bwMode="auto">
          <a:xfrm>
            <a:off x="6516688" y="3933825"/>
            <a:ext cx="698500" cy="1150938"/>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323528" y="332656"/>
            <a:ext cx="8352928" cy="5832648"/>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9" name="フリーフォーム 8"/>
          <p:cNvSpPr/>
          <p:nvPr/>
        </p:nvSpPr>
        <p:spPr>
          <a:xfrm>
            <a:off x="3736893" y="327189"/>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肝</a:t>
            </a:r>
            <a:endParaRPr lang="ja-JP" altLang="en-US" sz="6500" kern="1200" dirty="0">
              <a:solidFill>
                <a:schemeClr val="tx1"/>
              </a:solidFill>
            </a:endParaRPr>
          </a:p>
        </p:txBody>
      </p:sp>
      <p:sp>
        <p:nvSpPr>
          <p:cNvPr id="10" name="フリーフォーム 9"/>
          <p:cNvSpPr/>
          <p:nvPr/>
        </p:nvSpPr>
        <p:spPr>
          <a:xfrm rot="2160000">
            <a:off x="5423882" y="1665060"/>
            <a:ext cx="462435" cy="587999"/>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0" y="117600"/>
                </a:moveTo>
                <a:lnTo>
                  <a:pt x="231218" y="117600"/>
                </a:lnTo>
                <a:lnTo>
                  <a:pt x="231218" y="0"/>
                </a:lnTo>
                <a:lnTo>
                  <a:pt x="462435" y="294000"/>
                </a:lnTo>
                <a:lnTo>
                  <a:pt x="231218" y="587999"/>
                </a:lnTo>
                <a:lnTo>
                  <a:pt x="231218" y="470399"/>
                </a:lnTo>
                <a:lnTo>
                  <a:pt x="0" y="470399"/>
                </a:lnTo>
                <a:lnTo>
                  <a:pt x="0" y="117600"/>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0" tIns="117599" rIns="138729" bIns="117600"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sp>
        <p:nvSpPr>
          <p:cNvPr id="11" name="フリーフォーム 10"/>
          <p:cNvSpPr/>
          <p:nvPr/>
        </p:nvSpPr>
        <p:spPr>
          <a:xfrm>
            <a:off x="5852263" y="1864095"/>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心</a:t>
            </a:r>
            <a:endParaRPr lang="ja-JP" altLang="en-US" sz="6500" kern="1200" dirty="0">
              <a:solidFill>
                <a:schemeClr val="tx1"/>
              </a:solidFill>
            </a:endParaRPr>
          </a:p>
        </p:txBody>
      </p:sp>
      <p:sp>
        <p:nvSpPr>
          <p:cNvPr id="12" name="フリーフォーム 11"/>
          <p:cNvSpPr/>
          <p:nvPr/>
        </p:nvSpPr>
        <p:spPr>
          <a:xfrm rot="17280000">
            <a:off x="6092200" y="3672141"/>
            <a:ext cx="462436" cy="588000"/>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462435" y="470399"/>
                </a:moveTo>
                <a:lnTo>
                  <a:pt x="231217" y="470399"/>
                </a:lnTo>
                <a:lnTo>
                  <a:pt x="231217" y="587999"/>
                </a:lnTo>
                <a:lnTo>
                  <a:pt x="0" y="293999"/>
                </a:lnTo>
                <a:lnTo>
                  <a:pt x="231217" y="0"/>
                </a:lnTo>
                <a:lnTo>
                  <a:pt x="231217" y="117600"/>
                </a:lnTo>
                <a:lnTo>
                  <a:pt x="462435" y="117600"/>
                </a:lnTo>
                <a:lnTo>
                  <a:pt x="462435" y="470399"/>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138729" tIns="117600" rIns="1" bIns="117600"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sp>
        <p:nvSpPr>
          <p:cNvPr id="13" name="フリーフォーム 12"/>
          <p:cNvSpPr/>
          <p:nvPr/>
        </p:nvSpPr>
        <p:spPr>
          <a:xfrm>
            <a:off x="5044264" y="4350861"/>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脾</a:t>
            </a:r>
            <a:endParaRPr lang="ja-JP" altLang="en-US" sz="6500" kern="1200" dirty="0">
              <a:solidFill>
                <a:schemeClr val="tx1"/>
              </a:solidFill>
            </a:endParaRPr>
          </a:p>
        </p:txBody>
      </p:sp>
      <p:sp>
        <p:nvSpPr>
          <p:cNvPr id="14" name="フリーフォーム 13"/>
          <p:cNvSpPr/>
          <p:nvPr/>
        </p:nvSpPr>
        <p:spPr>
          <a:xfrm rot="21600000">
            <a:off x="4389873" y="4927972"/>
            <a:ext cx="462436" cy="587999"/>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462435" y="470399"/>
                </a:moveTo>
                <a:lnTo>
                  <a:pt x="231217" y="470399"/>
                </a:lnTo>
                <a:lnTo>
                  <a:pt x="231217" y="587999"/>
                </a:lnTo>
                <a:lnTo>
                  <a:pt x="0" y="293999"/>
                </a:lnTo>
                <a:lnTo>
                  <a:pt x="231217" y="0"/>
                </a:lnTo>
                <a:lnTo>
                  <a:pt x="231217" y="117600"/>
                </a:lnTo>
                <a:lnTo>
                  <a:pt x="462435" y="117600"/>
                </a:lnTo>
                <a:lnTo>
                  <a:pt x="462435" y="470399"/>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38730" tIns="117600" rIns="1" bIns="117600"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sp>
        <p:nvSpPr>
          <p:cNvPr id="15" name="フリーフォーム 14"/>
          <p:cNvSpPr/>
          <p:nvPr/>
        </p:nvSpPr>
        <p:spPr>
          <a:xfrm>
            <a:off x="2429523" y="4350861"/>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肺</a:t>
            </a:r>
            <a:endParaRPr lang="ja-JP" altLang="en-US" sz="6500" kern="1200" dirty="0">
              <a:solidFill>
                <a:schemeClr val="tx1"/>
              </a:solidFill>
            </a:endParaRPr>
          </a:p>
        </p:txBody>
      </p:sp>
      <p:sp>
        <p:nvSpPr>
          <p:cNvPr id="16" name="フリーフォーム 15"/>
          <p:cNvSpPr/>
          <p:nvPr/>
        </p:nvSpPr>
        <p:spPr>
          <a:xfrm rot="25920000">
            <a:off x="2669460" y="3697036"/>
            <a:ext cx="462435" cy="587999"/>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462435" y="470399"/>
                </a:moveTo>
                <a:lnTo>
                  <a:pt x="231217" y="470399"/>
                </a:lnTo>
                <a:lnTo>
                  <a:pt x="231217" y="587999"/>
                </a:lnTo>
                <a:lnTo>
                  <a:pt x="0" y="293999"/>
                </a:lnTo>
                <a:lnTo>
                  <a:pt x="231217" y="0"/>
                </a:lnTo>
                <a:lnTo>
                  <a:pt x="231217" y="117600"/>
                </a:lnTo>
                <a:lnTo>
                  <a:pt x="462435" y="117600"/>
                </a:lnTo>
                <a:lnTo>
                  <a:pt x="462435" y="470399"/>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138730" tIns="117599" rIns="-1" bIns="117600"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sp>
        <p:nvSpPr>
          <p:cNvPr id="17" name="フリーフォーム 16"/>
          <p:cNvSpPr/>
          <p:nvPr/>
        </p:nvSpPr>
        <p:spPr>
          <a:xfrm>
            <a:off x="1621523" y="1864095"/>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腎</a:t>
            </a:r>
            <a:endParaRPr lang="ja-JP" altLang="en-US" sz="6500" kern="1200" dirty="0">
              <a:solidFill>
                <a:schemeClr val="tx1"/>
              </a:solidFill>
            </a:endParaRPr>
          </a:p>
        </p:txBody>
      </p:sp>
      <p:sp>
        <p:nvSpPr>
          <p:cNvPr id="18" name="フリーフォーム 17"/>
          <p:cNvSpPr/>
          <p:nvPr/>
        </p:nvSpPr>
        <p:spPr>
          <a:xfrm rot="19440000">
            <a:off x="3308513" y="1680445"/>
            <a:ext cx="462435" cy="587999"/>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0" y="117600"/>
                </a:moveTo>
                <a:lnTo>
                  <a:pt x="231218" y="117600"/>
                </a:lnTo>
                <a:lnTo>
                  <a:pt x="231218" y="0"/>
                </a:lnTo>
                <a:lnTo>
                  <a:pt x="462435" y="294000"/>
                </a:lnTo>
                <a:lnTo>
                  <a:pt x="231218" y="587999"/>
                </a:lnTo>
                <a:lnTo>
                  <a:pt x="231218" y="470399"/>
                </a:lnTo>
                <a:lnTo>
                  <a:pt x="0" y="470399"/>
                </a:lnTo>
                <a:lnTo>
                  <a:pt x="0" y="117600"/>
                </a:lnTo>
                <a:close/>
              </a:path>
            </a:pathLst>
          </a:cu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1" tIns="117600" rIns="138730" bIns="117599"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cxnSp>
        <p:nvCxnSpPr>
          <p:cNvPr id="19" name="直線矢印コネクタ 18"/>
          <p:cNvCxnSpPr/>
          <p:nvPr/>
        </p:nvCxnSpPr>
        <p:spPr>
          <a:xfrm>
            <a:off x="4572000" y="2132856"/>
            <a:ext cx="864096" cy="2304256"/>
          </a:xfrm>
          <a:prstGeom prst="straightConnector1">
            <a:avLst/>
          </a:prstGeom>
          <a:ln w="76200">
            <a:solidFill>
              <a:srgbClr val="FF0066">
                <a:alpha val="78824"/>
              </a:srgbClr>
            </a:solidFill>
            <a:tailEnd type="arrow"/>
          </a:ln>
          <a:effectLst>
            <a:outerShdw blurRad="44450" dist="27940" dir="5400000" algn="ctr">
              <a:srgbClr val="000000">
                <a:alpha val="32000"/>
              </a:srgb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3347864" y="2780928"/>
            <a:ext cx="2432393" cy="26287"/>
          </a:xfrm>
          <a:prstGeom prst="straightConnector1">
            <a:avLst/>
          </a:prstGeom>
          <a:ln w="76200">
            <a:solidFill>
              <a:srgbClr val="FF0066">
                <a:alpha val="78824"/>
              </a:srgbClr>
            </a:solidFill>
            <a:tailEnd type="arrow"/>
          </a:ln>
          <a:effectLst>
            <a:outerShdw blurRad="44450" dist="27940" dir="5400000" algn="ctr">
              <a:srgbClr val="000000">
                <a:alpha val="32000"/>
              </a:srgb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flipV="1">
            <a:off x="3419872" y="2852936"/>
            <a:ext cx="1944216" cy="1584176"/>
          </a:xfrm>
          <a:prstGeom prst="straightConnector1">
            <a:avLst/>
          </a:prstGeom>
          <a:ln w="76200">
            <a:solidFill>
              <a:srgbClr val="FF0066">
                <a:alpha val="78824"/>
              </a:srgbClr>
            </a:solidFill>
            <a:tailEnd type="arrow"/>
          </a:ln>
          <a:effectLst>
            <a:outerShdw blurRad="44450" dist="27940" dir="5400000" algn="ctr">
              <a:srgbClr val="000000">
                <a:alpha val="32000"/>
              </a:srgb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3779912" y="2852936"/>
            <a:ext cx="1944216" cy="1584176"/>
          </a:xfrm>
          <a:prstGeom prst="straightConnector1">
            <a:avLst/>
          </a:prstGeom>
          <a:ln w="76200">
            <a:solidFill>
              <a:srgbClr val="FF0066">
                <a:alpha val="78824"/>
              </a:srgbClr>
            </a:solidFill>
            <a:tailEnd type="arrow"/>
          </a:ln>
          <a:effectLst>
            <a:outerShdw blurRad="44450" dist="27940" dir="5400000" algn="ctr">
              <a:srgbClr val="000000">
                <a:alpha val="32000"/>
              </a:srgb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3707904" y="2060848"/>
            <a:ext cx="792088" cy="2276872"/>
          </a:xfrm>
          <a:prstGeom prst="straightConnector1">
            <a:avLst/>
          </a:prstGeom>
          <a:ln w="76200">
            <a:solidFill>
              <a:srgbClr val="FF0066">
                <a:alpha val="78824"/>
              </a:srgbClr>
            </a:solidFill>
            <a:tailEnd type="arrow"/>
          </a:ln>
          <a:effectLst>
            <a:outerShdw blurRad="44450" dist="27940" dir="5400000" algn="ctr">
              <a:srgbClr val="000000">
                <a:alpha val="32000"/>
              </a:srgb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868144" y="548680"/>
            <a:ext cx="1656184" cy="919401"/>
          </a:xfrm>
          <a:prstGeom prst="wedgeRoundRectCallout">
            <a:avLst>
              <a:gd name="adj1" fmla="val -44272"/>
              <a:gd name="adj2" fmla="val 79389"/>
              <a:gd name="adj3" fmla="val 16667"/>
            </a:avLst>
          </a:prstGeom>
          <a:solidFill>
            <a:srgbClr val="00B0F0"/>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ja-JP" altLang="en-US" sz="4800" dirty="0" smtClean="0"/>
              <a:t>相生　　　</a:t>
            </a:r>
            <a:endParaRPr kumimoji="1" lang="en-US" altLang="ja-JP" sz="4800" dirty="0" smtClean="0"/>
          </a:p>
        </p:txBody>
      </p:sp>
      <p:sp>
        <p:nvSpPr>
          <p:cNvPr id="22" name="テキスト ボックス 21"/>
          <p:cNvSpPr txBox="1"/>
          <p:nvPr/>
        </p:nvSpPr>
        <p:spPr>
          <a:xfrm>
            <a:off x="6732240" y="3717032"/>
            <a:ext cx="1512168" cy="919401"/>
          </a:xfrm>
          <a:prstGeom prst="wedgeRoundRectCallout">
            <a:avLst>
              <a:gd name="adj1" fmla="val -130897"/>
              <a:gd name="adj2" fmla="val -49154"/>
              <a:gd name="adj3" fmla="val 16667"/>
            </a:avLst>
          </a:prstGeom>
          <a:solidFill>
            <a:srgbClr val="FF0066"/>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kumimoji="1" lang="ja-JP" altLang="en-US" sz="4800" dirty="0" smtClean="0"/>
              <a:t>相克</a:t>
            </a:r>
            <a:endParaRPr kumimoji="1" lang="en-US" altLang="ja-JP" sz="4800" dirty="0" smtClean="0"/>
          </a:p>
        </p:txBody>
      </p:sp>
      <p:graphicFrame>
        <p:nvGraphicFramePr>
          <p:cNvPr id="23" name="図表 22"/>
          <p:cNvGraphicFramePr/>
          <p:nvPr/>
        </p:nvGraphicFramePr>
        <p:xfrm>
          <a:off x="2267744" y="1052736"/>
          <a:ext cx="4248472"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5000" fill="hold" grpId="0" nodeType="clickEffect">
                                  <p:stCondLst>
                                    <p:cond delay="0"/>
                                  </p:stCondLst>
                                  <p:childTnLst>
                                    <p:anim calcmode="discrete" valueType="str">
                                      <p:cBhvr>
                                        <p:cTn id="6" dur="500" fill="hold"/>
                                        <p:tgtEl>
                                          <p:spTgt spid="10"/>
                                        </p:tgtEl>
                                        <p:attrNameLst>
                                          <p:attrName>style.visibility</p:attrName>
                                        </p:attrNameLst>
                                      </p:cBhvr>
                                      <p:tavLst>
                                        <p:tav tm="0">
                                          <p:val>
                                            <p:strVal val="hidden"/>
                                          </p:val>
                                        </p:tav>
                                        <p:tav tm="50000">
                                          <p:val>
                                            <p:strVal val="visible"/>
                                          </p:val>
                                        </p:tav>
                                      </p:tavLst>
                                    </p:anim>
                                  </p:childTnLst>
                                </p:cTn>
                              </p:par>
                              <p:par>
                                <p:cTn id="7" presetID="35" presetClass="emph" presetSubtype="0" repeatCount="5000" fill="hold" grpId="0" nodeType="withEffect">
                                  <p:stCondLst>
                                    <p:cond delay="0"/>
                                  </p:stCondLst>
                                  <p:childTnLst>
                                    <p:anim calcmode="discrete" valueType="str">
                                      <p:cBhvr>
                                        <p:cTn id="8" dur="500" fill="hold"/>
                                        <p:tgtEl>
                                          <p:spTgt spid="12"/>
                                        </p:tgtEl>
                                        <p:attrNameLst>
                                          <p:attrName>style.visibility</p:attrName>
                                        </p:attrNameLst>
                                      </p:cBhvr>
                                      <p:tavLst>
                                        <p:tav tm="0">
                                          <p:val>
                                            <p:strVal val="hidden"/>
                                          </p:val>
                                        </p:tav>
                                        <p:tav tm="50000">
                                          <p:val>
                                            <p:strVal val="visible"/>
                                          </p:val>
                                        </p:tav>
                                      </p:tavLst>
                                    </p:anim>
                                  </p:childTnLst>
                                </p:cTn>
                              </p:par>
                              <p:par>
                                <p:cTn id="9" presetID="35" presetClass="emph" presetSubtype="0" repeatCount="5000" fill="hold" grpId="0" nodeType="withEffect">
                                  <p:stCondLst>
                                    <p:cond delay="0"/>
                                  </p:stCondLst>
                                  <p:childTnLst>
                                    <p:anim calcmode="discrete" valueType="str">
                                      <p:cBhvr>
                                        <p:cTn id="10" dur="500" fill="hold"/>
                                        <p:tgtEl>
                                          <p:spTgt spid="14"/>
                                        </p:tgtEl>
                                        <p:attrNameLst>
                                          <p:attrName>style.visibility</p:attrName>
                                        </p:attrNameLst>
                                      </p:cBhvr>
                                      <p:tavLst>
                                        <p:tav tm="0">
                                          <p:val>
                                            <p:strVal val="hidden"/>
                                          </p:val>
                                        </p:tav>
                                        <p:tav tm="50000">
                                          <p:val>
                                            <p:strVal val="visible"/>
                                          </p:val>
                                        </p:tav>
                                      </p:tavLst>
                                    </p:anim>
                                  </p:childTnLst>
                                </p:cTn>
                              </p:par>
                              <p:par>
                                <p:cTn id="11" presetID="35" presetClass="emph" presetSubtype="0" repeatCount="5000" fill="hold" grpId="0" nodeType="withEffect">
                                  <p:stCondLst>
                                    <p:cond delay="0"/>
                                  </p:stCondLst>
                                  <p:childTnLst>
                                    <p:anim calcmode="discrete" valueType="str">
                                      <p:cBhvr>
                                        <p:cTn id="12" dur="500" fill="hold"/>
                                        <p:tgtEl>
                                          <p:spTgt spid="16"/>
                                        </p:tgtEl>
                                        <p:attrNameLst>
                                          <p:attrName>style.visibility</p:attrName>
                                        </p:attrNameLst>
                                      </p:cBhvr>
                                      <p:tavLst>
                                        <p:tav tm="0">
                                          <p:val>
                                            <p:strVal val="hidden"/>
                                          </p:val>
                                        </p:tav>
                                        <p:tav tm="50000">
                                          <p:val>
                                            <p:strVal val="visible"/>
                                          </p:val>
                                        </p:tav>
                                      </p:tavLst>
                                    </p:anim>
                                  </p:childTnLst>
                                </p:cTn>
                              </p:par>
                              <p:par>
                                <p:cTn id="13" presetID="35" presetClass="emph" presetSubtype="0" repeatCount="5000" fill="hold" grpId="0" nodeType="withEffect">
                                  <p:stCondLst>
                                    <p:cond delay="0"/>
                                  </p:stCondLst>
                                  <p:childTnLst>
                                    <p:anim calcmode="discrete" valueType="str">
                                      <p:cBhvr>
                                        <p:cTn id="14" dur="500" fill="hold"/>
                                        <p:tgtEl>
                                          <p:spTgt spid="18"/>
                                        </p:tgtEl>
                                        <p:attrNameLst>
                                          <p:attrName>style.visibility</p:attrName>
                                        </p:attrNameLst>
                                      </p:cBhvr>
                                      <p:tavLst>
                                        <p:tav tm="0">
                                          <p:val>
                                            <p:strVal val="hidden"/>
                                          </p:val>
                                        </p:tav>
                                        <p:tav tm="50000">
                                          <p:val>
                                            <p:strVal val="visible"/>
                                          </p:val>
                                        </p:tav>
                                      </p:tavLst>
                                    </p:anim>
                                  </p:childTnLst>
                                </p:cTn>
                              </p:par>
                              <p:par>
                                <p:cTn id="15" presetID="10"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1000"/>
                                        <p:tgtEl>
                                          <p:spTgt spid="19"/>
                                        </p:tgtEl>
                                      </p:cBhvr>
                                    </p:animEffect>
                                  </p:childTnLst>
                                </p:cTn>
                              </p:par>
                              <p:par>
                                <p:cTn id="23" presetID="22" presetClass="entr" presetSubtype="4"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down)">
                                      <p:cBhvr>
                                        <p:cTn id="25" dur="1000"/>
                                        <p:tgtEl>
                                          <p:spTgt spid="25"/>
                                        </p:tgtEl>
                                      </p:cBhvr>
                                    </p:animEffect>
                                  </p:childTnLst>
                                </p:cTn>
                              </p:par>
                              <p:par>
                                <p:cTn id="26" presetID="22" presetClass="entr" presetSubtype="2" fill="hold"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right)">
                                      <p:cBhvr>
                                        <p:cTn id="28" dur="1000"/>
                                        <p:tgtEl>
                                          <p:spTgt spid="28"/>
                                        </p:tgtEl>
                                      </p:cBhvr>
                                    </p:animEffect>
                                  </p:childTnLst>
                                </p:cTn>
                              </p:par>
                              <p:par>
                                <p:cTn id="29" presetID="22" presetClass="entr" presetSubtype="4"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down)">
                                      <p:cBhvr>
                                        <p:cTn id="31" dur="1000"/>
                                        <p:tgtEl>
                                          <p:spTgt spid="30"/>
                                        </p:tgtEl>
                                      </p:cBhvr>
                                    </p:animEffect>
                                  </p:childTnLst>
                                </p:cTn>
                              </p:par>
                              <p:par>
                                <p:cTn id="32" presetID="22" presetClass="entr" presetSubtype="8"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1000"/>
                                        <p:tgtEl>
                                          <p:spTgt spid="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6" grpId="0" animBg="1"/>
      <p:bldP spid="18"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dventureisland.org/dq5/dq5map.gif"/>
          <p:cNvPicPr>
            <a:picLocks noChangeAspect="1" noChangeArrowheads="1"/>
          </p:cNvPicPr>
          <p:nvPr/>
        </p:nvPicPr>
        <p:blipFill>
          <a:blip r:embed="rId3" cstate="print">
            <a:lum bright="14000"/>
          </a:blip>
          <a:srcRect/>
          <a:stretch>
            <a:fillRect/>
          </a:stretch>
        </p:blipFill>
        <p:spPr bwMode="auto">
          <a:xfrm>
            <a:off x="1558189" y="622092"/>
            <a:ext cx="5994729" cy="5665575"/>
          </a:xfrm>
          <a:prstGeom prst="rect">
            <a:avLst/>
          </a:prstGeom>
          <a:noFill/>
          <a:ln>
            <a:noFill/>
          </a:ln>
        </p:spPr>
      </p:pic>
      <p:grpSp>
        <p:nvGrpSpPr>
          <p:cNvPr id="3" name="グループ化 3"/>
          <p:cNvGrpSpPr/>
          <p:nvPr/>
        </p:nvGrpSpPr>
        <p:grpSpPr>
          <a:xfrm>
            <a:off x="4213630" y="260648"/>
            <a:ext cx="1159313" cy="1189002"/>
            <a:chOff x="2117221" y="66541"/>
            <a:chExt cx="1742220" cy="1742220"/>
          </a:xfrm>
        </p:grpSpPr>
        <p:sp>
          <p:nvSpPr>
            <p:cNvPr id="17" name="円/楕円 16"/>
            <p:cNvSpPr/>
            <p:nvPr/>
          </p:nvSpPr>
          <p:spPr>
            <a:xfrm>
              <a:off x="2117221" y="66541"/>
              <a:ext cx="1742220" cy="1742220"/>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18" name="円/楕円 4"/>
            <p:cNvSpPr/>
            <p:nvPr/>
          </p:nvSpPr>
          <p:spPr>
            <a:xfrm>
              <a:off x="2372363" y="321683"/>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肝</a:t>
              </a:r>
              <a:endParaRPr kumimoji="1" lang="ja-JP" altLang="en-US" sz="4800" kern="1200" dirty="0">
                <a:solidFill>
                  <a:schemeClr val="tx1"/>
                </a:solidFill>
              </a:endParaRPr>
            </a:p>
          </p:txBody>
        </p:sp>
      </p:grpSp>
      <p:grpSp>
        <p:nvGrpSpPr>
          <p:cNvPr id="4" name="グループ化 4"/>
          <p:cNvGrpSpPr/>
          <p:nvPr/>
        </p:nvGrpSpPr>
        <p:grpSpPr>
          <a:xfrm>
            <a:off x="6869071" y="1887147"/>
            <a:ext cx="1159313" cy="1189002"/>
            <a:chOff x="4232591" y="1603447"/>
            <a:chExt cx="1742220" cy="1742220"/>
          </a:xfrm>
        </p:grpSpPr>
        <p:sp>
          <p:nvSpPr>
            <p:cNvPr id="15" name="円/楕円 14"/>
            <p:cNvSpPr/>
            <p:nvPr/>
          </p:nvSpPr>
          <p:spPr>
            <a:xfrm>
              <a:off x="4232591" y="1603447"/>
              <a:ext cx="1742220" cy="1742220"/>
            </a:xfrm>
            <a:prstGeom prst="ellipse">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6" name="円/楕円 6"/>
            <p:cNvSpPr/>
            <p:nvPr/>
          </p:nvSpPr>
          <p:spPr>
            <a:xfrm>
              <a:off x="448773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心</a:t>
              </a:r>
              <a:endParaRPr kumimoji="1" lang="ja-JP" altLang="en-US" sz="4800" kern="1200" dirty="0">
                <a:solidFill>
                  <a:schemeClr val="tx1"/>
                </a:solidFill>
              </a:endParaRPr>
            </a:p>
          </p:txBody>
        </p:sp>
      </p:grpSp>
      <p:grpSp>
        <p:nvGrpSpPr>
          <p:cNvPr id="6" name="グループ化 6"/>
          <p:cNvGrpSpPr/>
          <p:nvPr/>
        </p:nvGrpSpPr>
        <p:grpSpPr>
          <a:xfrm>
            <a:off x="1115616" y="3965451"/>
            <a:ext cx="1159313" cy="1189002"/>
            <a:chOff x="809851" y="4090213"/>
            <a:chExt cx="1742220" cy="1742220"/>
          </a:xfrm>
        </p:grpSpPr>
        <p:sp>
          <p:nvSpPr>
            <p:cNvPr id="11" name="円/楕円 10"/>
            <p:cNvSpPr/>
            <p:nvPr/>
          </p:nvSpPr>
          <p:spPr>
            <a:xfrm>
              <a:off x="809851" y="4090213"/>
              <a:ext cx="1742220" cy="1742220"/>
            </a:xfrm>
            <a:prstGeom prst="ellips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円/楕円 10"/>
            <p:cNvSpPr/>
            <p:nvPr/>
          </p:nvSpPr>
          <p:spPr>
            <a:xfrm>
              <a:off x="1064993"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肺</a:t>
              </a:r>
              <a:endParaRPr kumimoji="1" lang="ja-JP" altLang="en-US" sz="4800" kern="1200" dirty="0">
                <a:solidFill>
                  <a:schemeClr val="tx1"/>
                </a:solidFill>
              </a:endParaRPr>
            </a:p>
          </p:txBody>
        </p:sp>
      </p:grpSp>
      <p:grpSp>
        <p:nvGrpSpPr>
          <p:cNvPr id="7" name="グループ化 7"/>
          <p:cNvGrpSpPr/>
          <p:nvPr/>
        </p:nvGrpSpPr>
        <p:grpSpPr>
          <a:xfrm>
            <a:off x="1292645" y="1616064"/>
            <a:ext cx="1159313" cy="1189002"/>
            <a:chOff x="1851" y="1603447"/>
            <a:chExt cx="1742220" cy="1742220"/>
          </a:xfrm>
        </p:grpSpPr>
        <p:sp>
          <p:nvSpPr>
            <p:cNvPr id="9" name="円/楕円 8"/>
            <p:cNvSpPr/>
            <p:nvPr/>
          </p:nvSpPr>
          <p:spPr>
            <a:xfrm>
              <a:off x="1851" y="1603447"/>
              <a:ext cx="1742220" cy="1742220"/>
            </a:xfrm>
            <a:prstGeom prst="ellipse">
              <a:avLst/>
            </a:pr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10" name="円/楕円 12"/>
            <p:cNvSpPr/>
            <p:nvPr/>
          </p:nvSpPr>
          <p:spPr>
            <a:xfrm>
              <a:off x="25699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腎</a:t>
              </a:r>
              <a:endParaRPr kumimoji="1" lang="ja-JP" altLang="en-US" sz="4800" kern="1200" dirty="0">
                <a:solidFill>
                  <a:schemeClr val="tx1"/>
                </a:solidFill>
              </a:endParaRPr>
            </a:p>
          </p:txBody>
        </p:sp>
      </p:grpSp>
      <p:sp>
        <p:nvSpPr>
          <p:cNvPr id="20" name="角丸四角形 19"/>
          <p:cNvSpPr/>
          <p:nvPr/>
        </p:nvSpPr>
        <p:spPr>
          <a:xfrm>
            <a:off x="4572000" y="5805264"/>
            <a:ext cx="4248472"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4000" dirty="0" smtClean="0">
                <a:solidFill>
                  <a:schemeClr val="tx1"/>
                </a:solidFill>
              </a:rPr>
              <a:t>五臓六腑とは？</a:t>
            </a:r>
            <a:endParaRPr kumimoji="1" lang="ja-JP" altLang="en-US" sz="4000" dirty="0">
              <a:solidFill>
                <a:schemeClr val="tx1"/>
              </a:solidFill>
            </a:endParaRPr>
          </a:p>
        </p:txBody>
      </p:sp>
      <p:pic>
        <p:nvPicPr>
          <p:cNvPr id="23" name="図 22" descr="ドラクエ主人公少年.jpg"/>
          <p:cNvPicPr>
            <a:picLocks noChangeAspect="1"/>
          </p:cNvPicPr>
          <p:nvPr/>
        </p:nvPicPr>
        <p:blipFill>
          <a:blip r:embed="rId4" cstate="print">
            <a:lum bright="12000" contrast="33000"/>
          </a:blip>
          <a:stretch>
            <a:fillRect/>
          </a:stretch>
        </p:blipFill>
        <p:spPr>
          <a:xfrm>
            <a:off x="4716016" y="4581128"/>
            <a:ext cx="683283" cy="1221301"/>
          </a:xfrm>
          <a:prstGeom prst="rect">
            <a:avLst/>
          </a:prstGeom>
        </p:spPr>
      </p:pic>
      <p:grpSp>
        <p:nvGrpSpPr>
          <p:cNvPr id="5" name="グループ化 5"/>
          <p:cNvGrpSpPr/>
          <p:nvPr/>
        </p:nvGrpSpPr>
        <p:grpSpPr>
          <a:xfrm>
            <a:off x="6249468" y="3645024"/>
            <a:ext cx="1634900" cy="1690150"/>
            <a:chOff x="3424592" y="3355890"/>
            <a:chExt cx="2456934" cy="2476543"/>
          </a:xfrm>
        </p:grpSpPr>
        <p:sp>
          <p:nvSpPr>
            <p:cNvPr id="13" name="円/楕円 12"/>
            <p:cNvSpPr/>
            <p:nvPr/>
          </p:nvSpPr>
          <p:spPr>
            <a:xfrm>
              <a:off x="3424592" y="3355890"/>
              <a:ext cx="2456934" cy="2476543"/>
            </a:xfrm>
            <a:prstGeom prst="ellipse">
              <a:avLst/>
            </a:prstGeom>
            <a:effectLst>
              <a:glow rad="2286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sp>
        <p:sp>
          <p:nvSpPr>
            <p:cNvPr id="14" name="円/楕円 8"/>
            <p:cNvSpPr/>
            <p:nvPr/>
          </p:nvSpPr>
          <p:spPr>
            <a:xfrm>
              <a:off x="3717248" y="3777938"/>
              <a:ext cx="1839636" cy="1688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8800" kern="1200" dirty="0" smtClean="0">
                  <a:solidFill>
                    <a:schemeClr val="tx1"/>
                  </a:solidFill>
                </a:rPr>
                <a:t>脾</a:t>
              </a:r>
              <a:endParaRPr kumimoji="1" lang="ja-JP" altLang="en-US" sz="8800" kern="1200" dirty="0">
                <a:solidFill>
                  <a:schemeClr val="tx1"/>
                </a:solidFill>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1.66667E-6 4.44444E-6 L 0.09444 -0.06042 " pathEditMode="relative" rAng="0" ptsTypes="AA">
                                      <p:cBhvr>
                                        <p:cTn id="6" dur="1000" fill="hold"/>
                                        <p:tgtEl>
                                          <p:spTgt spid="23"/>
                                        </p:tgtEl>
                                        <p:attrNameLst>
                                          <p:attrName>ppt_x</p:attrName>
                                          <p:attrName>ppt_y</p:attrName>
                                        </p:attrNameLst>
                                      </p:cBhvr>
                                      <p:rCtr x="47" y="-30"/>
                                    </p:animMotion>
                                  </p:childTnLst>
                                </p:cTn>
                              </p:par>
                              <p:par>
                                <p:cTn id="7" presetID="42"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fade">
                                      <p:cBhvr>
                                        <p:cTn id="9" dur="1000"/>
                                        <p:tgtEl>
                                          <p:spTgt spid="5"/>
                                        </p:tgtEl>
                                      </p:cBhvr>
                                    </p:animEffect>
                                    <p:anim calcmode="lin" valueType="num">
                                      <p:cBhvr>
                                        <p:cTn id="10" dur="1000" fill="hold"/>
                                        <p:tgtEl>
                                          <p:spTgt spid="5"/>
                                        </p:tgtEl>
                                        <p:attrNameLst>
                                          <p:attrName>ppt_x</p:attrName>
                                        </p:attrNameLst>
                                      </p:cBhvr>
                                      <p:tavLst>
                                        <p:tav tm="0">
                                          <p:val>
                                            <p:strVal val="#ppt_x"/>
                                          </p:val>
                                        </p:tav>
                                        <p:tav tm="100000">
                                          <p:val>
                                            <p:strVal val="#ppt_x"/>
                                          </p:val>
                                        </p:tav>
                                      </p:tavLst>
                                    </p:anim>
                                    <p:anim calcmode="lin" valueType="num">
                                      <p:cBhvr>
                                        <p:cTn id="1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sz="4400" dirty="0" smtClean="0"/>
              <a:t>脾システム</a:t>
            </a:r>
            <a:r>
              <a:rPr lang="en-US" altLang="ja-JP" sz="4400" dirty="0" smtClean="0"/>
              <a:t>‥</a:t>
            </a:r>
            <a:r>
              <a:rPr lang="ja-JP" altLang="en-US" sz="4400" dirty="0"/>
              <a:t>脾主昇運 </a:t>
            </a:r>
          </a:p>
        </p:txBody>
      </p:sp>
      <p:sp>
        <p:nvSpPr>
          <p:cNvPr id="14339" name="Rectangle 3"/>
          <p:cNvSpPr>
            <a:spLocks noGrp="1" noChangeArrowheads="1"/>
          </p:cNvSpPr>
          <p:nvPr>
            <p:ph type="body" idx="1"/>
          </p:nvPr>
        </p:nvSpPr>
        <p:spPr/>
        <p:txBody>
          <a:bodyPr/>
          <a:lstStyle/>
          <a:p>
            <a:r>
              <a:rPr lang="en-US" altLang="ja-JP" dirty="0"/>
              <a:t>①</a:t>
            </a:r>
            <a:r>
              <a:rPr lang="ja-JP" altLang="en-US" dirty="0"/>
              <a:t>局所機能：水</a:t>
            </a:r>
            <a:r>
              <a:rPr lang="ja-JP" altLang="en-US" dirty="0" smtClean="0"/>
              <a:t>穀の</a:t>
            </a:r>
            <a:r>
              <a:rPr lang="ja-JP" altLang="en-US" dirty="0"/>
              <a:t>運化</a:t>
            </a:r>
            <a:r>
              <a:rPr lang="ja-JP" altLang="en-US" dirty="0" smtClean="0"/>
              <a:t>（水、食べ物を消</a:t>
            </a:r>
            <a:endParaRPr lang="en-US" altLang="ja-JP" dirty="0" smtClean="0"/>
          </a:p>
          <a:p>
            <a:pPr>
              <a:buNone/>
            </a:pPr>
            <a:r>
              <a:rPr lang="ja-JP" altLang="en-US" dirty="0" smtClean="0"/>
              <a:t>　　　　　　　　　 化し全身へ送る）</a:t>
            </a:r>
            <a:endParaRPr lang="ja-JP" altLang="en-US" dirty="0"/>
          </a:p>
          <a:p>
            <a:r>
              <a:rPr lang="ja-JP" altLang="en-US" dirty="0"/>
              <a:t>②全身機能</a:t>
            </a:r>
            <a:r>
              <a:rPr lang="ja-JP" altLang="en-US" dirty="0" smtClean="0"/>
              <a:t>：昇清（栄養分や内臓を上に持</a:t>
            </a:r>
            <a:endParaRPr lang="en-US" altLang="ja-JP" dirty="0" smtClean="0"/>
          </a:p>
          <a:p>
            <a:pPr>
              <a:buNone/>
            </a:pPr>
            <a:r>
              <a:rPr lang="ja-JP" altLang="en-US" dirty="0" smtClean="0"/>
              <a:t>　　　　　　　　　　ち上げる）。統</a:t>
            </a:r>
            <a:r>
              <a:rPr lang="ja-JP" altLang="en-US" dirty="0"/>
              <a:t>血（血液が</a:t>
            </a:r>
            <a:r>
              <a:rPr lang="ja-JP" altLang="en-US" dirty="0" smtClean="0"/>
              <a:t>漏れ</a:t>
            </a:r>
            <a:endParaRPr lang="en-US" altLang="ja-JP" dirty="0" smtClean="0"/>
          </a:p>
          <a:p>
            <a:pPr>
              <a:buNone/>
            </a:pPr>
            <a:r>
              <a:rPr lang="ja-JP" altLang="en-US" dirty="0" smtClean="0"/>
              <a:t>　　　　　　　　　　ない</a:t>
            </a:r>
            <a:r>
              <a:rPr lang="ja-JP" altLang="en-US" dirty="0"/>
              <a:t>ようにする）→気の</a:t>
            </a:r>
            <a:r>
              <a:rPr lang="ja-JP" altLang="en-US" dirty="0" smtClean="0"/>
              <a:t>作用。</a:t>
            </a:r>
            <a:endParaRPr lang="ja-JP" altLang="en-US" dirty="0"/>
          </a:p>
          <a:p>
            <a:r>
              <a:rPr lang="ja-JP" altLang="en-US" dirty="0"/>
              <a:t>③精神活動</a:t>
            </a:r>
            <a:r>
              <a:rPr lang="ja-JP" altLang="en-US" dirty="0" smtClean="0"/>
              <a:t>：思う</a:t>
            </a:r>
            <a:endParaRPr lang="en-US" altLang="ja-JP" dirty="0"/>
          </a:p>
        </p:txBody>
      </p:sp>
      <p:pic>
        <p:nvPicPr>
          <p:cNvPr id="14340" name="Picture 4" descr="kurif"/>
          <p:cNvPicPr>
            <a:picLocks noChangeAspect="1" noChangeArrowheads="1"/>
          </p:cNvPicPr>
          <p:nvPr/>
        </p:nvPicPr>
        <p:blipFill>
          <a:blip r:embed="rId3" cstate="print"/>
          <a:srcRect/>
          <a:stretch>
            <a:fillRect/>
          </a:stretch>
        </p:blipFill>
        <p:spPr bwMode="auto">
          <a:xfrm>
            <a:off x="7019925" y="5373688"/>
            <a:ext cx="717550" cy="118110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haikenko.com/img/mainindex2.jpg"/>
          <p:cNvPicPr>
            <a:picLocks noChangeAspect="1" noChangeArrowheads="1"/>
          </p:cNvPicPr>
          <p:nvPr/>
        </p:nvPicPr>
        <p:blipFill>
          <a:blip r:embed="rId2" cstate="print"/>
          <a:srcRect t="3257" r="58242" b="23856"/>
          <a:stretch>
            <a:fillRect/>
          </a:stretch>
        </p:blipFill>
        <p:spPr bwMode="auto">
          <a:xfrm>
            <a:off x="1835696" y="404664"/>
            <a:ext cx="4883954" cy="5832648"/>
          </a:xfrm>
          <a:prstGeom prst="rect">
            <a:avLst/>
          </a:prstGeom>
          <a:solidFill>
            <a:schemeClr val="accent5">
              <a:lumMod val="20000"/>
              <a:lumOff val="80000"/>
            </a:schemeClr>
          </a:solidFill>
        </p:spPr>
      </p:pic>
      <p:pic>
        <p:nvPicPr>
          <p:cNvPr id="4" name="図 3" descr="ibukuro.jpg"/>
          <p:cNvPicPr>
            <a:picLocks noChangeAspect="1"/>
          </p:cNvPicPr>
          <p:nvPr/>
        </p:nvPicPr>
        <p:blipFill>
          <a:blip r:embed="rId3" cstate="print"/>
          <a:stretch>
            <a:fillRect/>
          </a:stretch>
        </p:blipFill>
        <p:spPr>
          <a:xfrm>
            <a:off x="3635896" y="4653136"/>
            <a:ext cx="1315914" cy="1368152"/>
          </a:xfrm>
          <a:prstGeom prst="rect">
            <a:avLst/>
          </a:prstGeom>
        </p:spPr>
      </p:pic>
      <p:sp>
        <p:nvSpPr>
          <p:cNvPr id="8" name="テキスト ボックス 7"/>
          <p:cNvSpPr txBox="1"/>
          <p:nvPr/>
        </p:nvSpPr>
        <p:spPr>
          <a:xfrm>
            <a:off x="3606279" y="4365104"/>
            <a:ext cx="461665" cy="1368152"/>
          </a:xfrm>
          <a:prstGeom prst="rect">
            <a:avLst/>
          </a:prstGeom>
          <a:noFill/>
        </p:spPr>
        <p:txBody>
          <a:bodyPr vert="eaVert" wrap="square" rtlCol="0">
            <a:spAutoFit/>
          </a:bodyPr>
          <a:lstStyle/>
          <a:p>
            <a:r>
              <a:rPr kumimoji="1" lang="ja-JP" altLang="en-US" dirty="0" smtClean="0">
                <a:solidFill>
                  <a:srgbClr val="00B050"/>
                </a:solidFill>
              </a:rPr>
              <a:t>水穀の精微</a:t>
            </a:r>
            <a:endParaRPr kumimoji="1" lang="ja-JP" altLang="en-US" dirty="0">
              <a:solidFill>
                <a:srgbClr val="00B050"/>
              </a:solidFill>
            </a:endParaRPr>
          </a:p>
        </p:txBody>
      </p:sp>
      <p:pic>
        <p:nvPicPr>
          <p:cNvPr id="21506" name="Picture 2" descr="http://e-poket.com/illust/img/illust/non027.jpg"/>
          <p:cNvPicPr>
            <a:picLocks noChangeAspect="1" noChangeArrowheads="1"/>
          </p:cNvPicPr>
          <p:nvPr/>
        </p:nvPicPr>
        <p:blipFill>
          <a:blip r:embed="rId4" cstate="print"/>
          <a:srcRect/>
          <a:stretch>
            <a:fillRect/>
          </a:stretch>
        </p:blipFill>
        <p:spPr bwMode="auto">
          <a:xfrm>
            <a:off x="1691680" y="1268760"/>
            <a:ext cx="1237828" cy="1237828"/>
          </a:xfrm>
          <a:prstGeom prst="rect">
            <a:avLst/>
          </a:prstGeom>
          <a:noFill/>
        </p:spPr>
      </p:pic>
      <p:sp>
        <p:nvSpPr>
          <p:cNvPr id="9" name="右矢印 8"/>
          <p:cNvSpPr/>
          <p:nvPr/>
        </p:nvSpPr>
        <p:spPr>
          <a:xfrm>
            <a:off x="2915816" y="1844824"/>
            <a:ext cx="79208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835696" y="1124744"/>
            <a:ext cx="1008112" cy="369332"/>
          </a:xfrm>
          <a:prstGeom prst="rect">
            <a:avLst/>
          </a:prstGeom>
          <a:noFill/>
        </p:spPr>
        <p:txBody>
          <a:bodyPr wrap="square" rtlCol="0">
            <a:spAutoFit/>
          </a:bodyPr>
          <a:lstStyle/>
          <a:p>
            <a:r>
              <a:rPr kumimoji="1" lang="ja-JP" altLang="en-US" dirty="0" smtClean="0"/>
              <a:t>食べ物</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haikenko.com/img/mainindex2.jpg"/>
          <p:cNvPicPr>
            <a:picLocks noChangeAspect="1" noChangeArrowheads="1"/>
          </p:cNvPicPr>
          <p:nvPr/>
        </p:nvPicPr>
        <p:blipFill>
          <a:blip r:embed="rId2" cstate="print"/>
          <a:srcRect t="3257" r="58134" b="24756"/>
          <a:stretch>
            <a:fillRect/>
          </a:stretch>
        </p:blipFill>
        <p:spPr bwMode="auto">
          <a:xfrm>
            <a:off x="1907704" y="404664"/>
            <a:ext cx="4896544" cy="5760640"/>
          </a:xfrm>
          <a:prstGeom prst="rect">
            <a:avLst/>
          </a:prstGeom>
          <a:solidFill>
            <a:schemeClr val="accent5">
              <a:lumMod val="20000"/>
              <a:lumOff val="80000"/>
            </a:schemeClr>
          </a:solidFill>
        </p:spPr>
      </p:pic>
      <p:pic>
        <p:nvPicPr>
          <p:cNvPr id="4" name="図 3" descr="ibukuro.jpg"/>
          <p:cNvPicPr>
            <a:picLocks noChangeAspect="1"/>
          </p:cNvPicPr>
          <p:nvPr/>
        </p:nvPicPr>
        <p:blipFill>
          <a:blip r:embed="rId3" cstate="print"/>
          <a:stretch>
            <a:fillRect/>
          </a:stretch>
        </p:blipFill>
        <p:spPr>
          <a:xfrm>
            <a:off x="3707904" y="4653136"/>
            <a:ext cx="1315914" cy="1368152"/>
          </a:xfrm>
          <a:prstGeom prst="rect">
            <a:avLst/>
          </a:prstGeom>
        </p:spPr>
      </p:pic>
      <p:sp>
        <p:nvSpPr>
          <p:cNvPr id="7" name="上矢印 6"/>
          <p:cNvSpPr/>
          <p:nvPr/>
        </p:nvSpPr>
        <p:spPr>
          <a:xfrm>
            <a:off x="4139952" y="3212976"/>
            <a:ext cx="360040" cy="1584176"/>
          </a:xfrm>
          <a:prstGeom prst="up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563888" y="4365104"/>
            <a:ext cx="461665" cy="1368152"/>
          </a:xfrm>
          <a:prstGeom prst="rect">
            <a:avLst/>
          </a:prstGeom>
          <a:noFill/>
        </p:spPr>
        <p:txBody>
          <a:bodyPr vert="eaVert" wrap="square" rtlCol="0">
            <a:spAutoFit/>
          </a:bodyPr>
          <a:lstStyle/>
          <a:p>
            <a:r>
              <a:rPr kumimoji="1" lang="ja-JP" altLang="en-US" dirty="0" smtClean="0">
                <a:solidFill>
                  <a:srgbClr val="00B050"/>
                </a:solidFill>
              </a:rPr>
              <a:t>水穀の精微</a:t>
            </a:r>
            <a:endParaRPr kumimoji="1" lang="ja-JP" altLang="en-US" dirty="0">
              <a:solidFill>
                <a:srgbClr val="00B050"/>
              </a:solidFill>
            </a:endParaRPr>
          </a:p>
        </p:txBody>
      </p:sp>
      <p:sp>
        <p:nvSpPr>
          <p:cNvPr id="9" name="円/楕円 8"/>
          <p:cNvSpPr/>
          <p:nvPr/>
        </p:nvSpPr>
        <p:spPr>
          <a:xfrm>
            <a:off x="3995936" y="4869160"/>
            <a:ext cx="864096" cy="6480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6000" dirty="0" smtClean="0"/>
              <a:t>五行論</a:t>
            </a:r>
            <a:endParaRPr kumimoji="1" lang="ja-JP" altLang="en-US" sz="6000" dirty="0"/>
          </a:p>
        </p:txBody>
      </p:sp>
      <p:graphicFrame>
        <p:nvGraphicFramePr>
          <p:cNvPr id="9" name="コンテンツ プレースホルダ 8"/>
          <p:cNvGraphicFramePr>
            <a:graphicFrameLocks noGrp="1"/>
          </p:cNvGraphicFramePr>
          <p:nvPr>
            <p:ph idx="1"/>
          </p:nvPr>
        </p:nvGraphicFramePr>
        <p:xfrm>
          <a:off x="539552" y="1916832"/>
          <a:ext cx="7992888" cy="4131280"/>
        </p:xfrm>
        <a:graphic>
          <a:graphicData uri="http://schemas.openxmlformats.org/drawingml/2006/table">
            <a:tbl>
              <a:tblPr firstRow="1" firstCol="1" bandCol="1">
                <a:tableStyleId>{21E4AEA4-8DFA-4A89-87EB-49C32662AFE0}</a:tableStyleId>
              </a:tblPr>
              <a:tblGrid>
                <a:gridCol w="980306"/>
                <a:gridCol w="980306"/>
                <a:gridCol w="980306"/>
                <a:gridCol w="980306"/>
                <a:gridCol w="980306"/>
                <a:gridCol w="1219150"/>
                <a:gridCol w="936104"/>
                <a:gridCol w="936104"/>
              </a:tblGrid>
              <a:tr h="686048">
                <a:tc>
                  <a:txBody>
                    <a:bodyPr/>
                    <a:lstStyle/>
                    <a:p>
                      <a:pPr algn="ctr"/>
                      <a:r>
                        <a:rPr kumimoji="1" lang="ja-JP" altLang="en-US" sz="2800" dirty="0" smtClean="0"/>
                        <a:t>五行</a:t>
                      </a:r>
                      <a:endParaRPr kumimoji="1" lang="en-US" altLang="ja-JP" sz="2800" dirty="0" smtClean="0"/>
                    </a:p>
                  </a:txBody>
                  <a:tcPr anchor="ctr"/>
                </a:tc>
                <a:tc>
                  <a:txBody>
                    <a:bodyPr/>
                    <a:lstStyle/>
                    <a:p>
                      <a:pPr algn="ctr"/>
                      <a:r>
                        <a:rPr kumimoji="1" lang="ja-JP" altLang="en-US" sz="2800" dirty="0" smtClean="0"/>
                        <a:t>五臓</a:t>
                      </a:r>
                      <a:endParaRPr kumimoji="1" lang="ja-JP" altLang="en-US" sz="2800" dirty="0"/>
                    </a:p>
                  </a:txBody>
                  <a:tcPr anchor="ctr"/>
                </a:tc>
                <a:tc>
                  <a:txBody>
                    <a:bodyPr/>
                    <a:lstStyle/>
                    <a:p>
                      <a:pPr algn="ctr"/>
                      <a:r>
                        <a:rPr kumimoji="1" lang="ja-JP" altLang="en-US" sz="2800" dirty="0" smtClean="0"/>
                        <a:t>表裏</a:t>
                      </a:r>
                      <a:endParaRPr kumimoji="1" lang="ja-JP" altLang="en-US" sz="2800" dirty="0"/>
                    </a:p>
                  </a:txBody>
                  <a:tcPr anchor="ctr"/>
                </a:tc>
                <a:tc>
                  <a:txBody>
                    <a:bodyPr/>
                    <a:lstStyle/>
                    <a:p>
                      <a:pPr algn="ctr"/>
                      <a:r>
                        <a:rPr kumimoji="1" lang="ja-JP" altLang="en-US" sz="2800" dirty="0" smtClean="0"/>
                        <a:t>五志</a:t>
                      </a:r>
                      <a:endParaRPr kumimoji="1" lang="ja-JP" altLang="en-US" sz="2800" dirty="0"/>
                    </a:p>
                  </a:txBody>
                  <a:tcPr anchor="ctr"/>
                </a:tc>
                <a:tc>
                  <a:txBody>
                    <a:bodyPr/>
                    <a:lstStyle/>
                    <a:p>
                      <a:pPr algn="ctr"/>
                      <a:r>
                        <a:rPr kumimoji="1" lang="ja-JP" altLang="en-US" sz="2800" dirty="0" smtClean="0"/>
                        <a:t>五液</a:t>
                      </a:r>
                      <a:endParaRPr kumimoji="1" lang="ja-JP" altLang="en-US" sz="2800" dirty="0"/>
                    </a:p>
                  </a:txBody>
                  <a:tcPr anchor="ctr"/>
                </a:tc>
                <a:tc>
                  <a:txBody>
                    <a:bodyPr/>
                    <a:lstStyle/>
                    <a:p>
                      <a:pPr algn="ctr"/>
                      <a:r>
                        <a:rPr kumimoji="1" lang="ja-JP" altLang="en-US" sz="2800" dirty="0" smtClean="0"/>
                        <a:t>五合</a:t>
                      </a:r>
                      <a:endParaRPr kumimoji="1" lang="ja-JP" altLang="en-US" sz="2800" dirty="0"/>
                    </a:p>
                  </a:txBody>
                  <a:tcPr anchor="ctr"/>
                </a:tc>
                <a:tc>
                  <a:txBody>
                    <a:bodyPr/>
                    <a:lstStyle/>
                    <a:p>
                      <a:pPr algn="ctr"/>
                      <a:r>
                        <a:rPr kumimoji="1" lang="ja-JP" altLang="en-US" sz="2800" dirty="0" smtClean="0"/>
                        <a:t>五華</a:t>
                      </a:r>
                      <a:endParaRPr kumimoji="1" lang="ja-JP" altLang="en-US" sz="2800" dirty="0"/>
                    </a:p>
                  </a:txBody>
                  <a:tcPr anchor="ctr"/>
                </a:tc>
                <a:tc>
                  <a:txBody>
                    <a:bodyPr/>
                    <a:lstStyle/>
                    <a:p>
                      <a:pPr algn="ctr"/>
                      <a:r>
                        <a:rPr kumimoji="1" lang="ja-JP" altLang="en-US" sz="2800" dirty="0" smtClean="0"/>
                        <a:t>五</a:t>
                      </a:r>
                      <a:r>
                        <a:rPr kumimoji="1" lang="ja-JP" altLang="en-US" sz="2800" b="0" i="0" kern="1200" dirty="0" smtClean="0">
                          <a:solidFill>
                            <a:schemeClr val="lt1"/>
                          </a:solidFill>
                          <a:latin typeface="+mn-lt"/>
                          <a:ea typeface="+mn-ea"/>
                          <a:cs typeface="+mn-cs"/>
                        </a:rPr>
                        <a:t>竅</a:t>
                      </a:r>
                      <a:endParaRPr kumimoji="1" lang="ja-JP" altLang="en-US" sz="2800" dirty="0"/>
                    </a:p>
                  </a:txBody>
                  <a:tcPr anchor="ctr"/>
                </a:tc>
              </a:tr>
              <a:tr h="686048">
                <a:tc>
                  <a:txBody>
                    <a:bodyPr/>
                    <a:lstStyle/>
                    <a:p>
                      <a:pPr algn="ctr"/>
                      <a:r>
                        <a:rPr lang="ja-JP" altLang="en-US" sz="2800" dirty="0" smtClean="0"/>
                        <a:t>木</a:t>
                      </a:r>
                      <a:endParaRPr lang="ja-JP" altLang="en-US" sz="2800" dirty="0"/>
                    </a:p>
                  </a:txBody>
                  <a:tcPr anchor="ctr"/>
                </a:tc>
                <a:tc>
                  <a:txBody>
                    <a:bodyPr/>
                    <a:lstStyle/>
                    <a:p>
                      <a:pPr algn="ctr"/>
                      <a:r>
                        <a:rPr kumimoji="1" lang="ja-JP" altLang="en-US" sz="2800" dirty="0" smtClean="0"/>
                        <a:t>肝</a:t>
                      </a:r>
                      <a:endParaRPr kumimoji="1" lang="ja-JP" altLang="en-US" sz="2800" dirty="0"/>
                    </a:p>
                  </a:txBody>
                  <a:tcPr anchor="ctr"/>
                </a:tc>
                <a:tc>
                  <a:txBody>
                    <a:bodyPr/>
                    <a:lstStyle/>
                    <a:p>
                      <a:pPr algn="ctr"/>
                      <a:r>
                        <a:rPr kumimoji="1" lang="ja-JP" altLang="en-US" sz="2800" dirty="0" smtClean="0"/>
                        <a:t>胆</a:t>
                      </a:r>
                      <a:endParaRPr kumimoji="1" lang="ja-JP" altLang="en-US" sz="2800" dirty="0"/>
                    </a:p>
                  </a:txBody>
                  <a:tcPr anchor="ctr"/>
                </a:tc>
                <a:tc>
                  <a:txBody>
                    <a:bodyPr/>
                    <a:lstStyle/>
                    <a:p>
                      <a:pPr algn="ctr"/>
                      <a:r>
                        <a:rPr kumimoji="1" lang="ja-JP" altLang="en-US" sz="2800" dirty="0" smtClean="0"/>
                        <a:t>怒</a:t>
                      </a:r>
                      <a:endParaRPr kumimoji="1" lang="ja-JP" altLang="en-US" sz="2800" dirty="0"/>
                    </a:p>
                  </a:txBody>
                  <a:tcPr anchor="ctr"/>
                </a:tc>
                <a:tc>
                  <a:txBody>
                    <a:bodyPr/>
                    <a:lstStyle/>
                    <a:p>
                      <a:pPr algn="ctr"/>
                      <a:r>
                        <a:rPr kumimoji="1" lang="ja-JP" altLang="en-US" sz="2800" dirty="0" smtClean="0"/>
                        <a:t>涙</a:t>
                      </a:r>
                      <a:endParaRPr kumimoji="1" lang="ja-JP" altLang="en-US" sz="2800" dirty="0"/>
                    </a:p>
                  </a:txBody>
                  <a:tcPr anchor="ctr"/>
                </a:tc>
                <a:tc>
                  <a:txBody>
                    <a:bodyPr/>
                    <a:lstStyle/>
                    <a:p>
                      <a:pPr algn="ctr"/>
                      <a:r>
                        <a:rPr kumimoji="1" lang="ja-JP" altLang="en-US" sz="2800" dirty="0" smtClean="0"/>
                        <a:t>筋</a:t>
                      </a:r>
                      <a:endParaRPr kumimoji="1" lang="ja-JP" altLang="en-US" sz="2800" dirty="0"/>
                    </a:p>
                  </a:txBody>
                  <a:tcPr anchor="ctr"/>
                </a:tc>
                <a:tc>
                  <a:txBody>
                    <a:bodyPr/>
                    <a:lstStyle/>
                    <a:p>
                      <a:pPr algn="ctr"/>
                      <a:r>
                        <a:rPr kumimoji="1" lang="ja-JP" altLang="en-US" sz="2800" dirty="0" smtClean="0"/>
                        <a:t>爪</a:t>
                      </a:r>
                      <a:endParaRPr kumimoji="1" lang="ja-JP" altLang="en-US" sz="2800" dirty="0"/>
                    </a:p>
                  </a:txBody>
                  <a:tcPr anchor="ctr"/>
                </a:tc>
                <a:tc>
                  <a:txBody>
                    <a:bodyPr/>
                    <a:lstStyle/>
                    <a:p>
                      <a:pPr algn="ctr"/>
                      <a:r>
                        <a:rPr kumimoji="1" lang="ja-JP" altLang="en-US" sz="2800" dirty="0" smtClean="0"/>
                        <a:t>目</a:t>
                      </a:r>
                      <a:endParaRPr kumimoji="1" lang="ja-JP" altLang="en-US" sz="2800" dirty="0"/>
                    </a:p>
                  </a:txBody>
                  <a:tcPr anchor="ctr"/>
                </a:tc>
              </a:tr>
              <a:tr h="686048">
                <a:tc>
                  <a:txBody>
                    <a:bodyPr/>
                    <a:lstStyle/>
                    <a:p>
                      <a:pPr algn="ctr"/>
                      <a:r>
                        <a:rPr lang="ja-JP" altLang="en-US" sz="2800" dirty="0" smtClean="0"/>
                        <a:t>火</a:t>
                      </a:r>
                      <a:endParaRPr lang="ja-JP" altLang="en-US" sz="2800" dirty="0"/>
                    </a:p>
                  </a:txBody>
                  <a:tcPr anchor="ctr"/>
                </a:tc>
                <a:tc>
                  <a:txBody>
                    <a:bodyPr/>
                    <a:lstStyle/>
                    <a:p>
                      <a:pPr algn="ctr"/>
                      <a:r>
                        <a:rPr kumimoji="1" lang="ja-JP" altLang="en-US" sz="2800" dirty="0" smtClean="0"/>
                        <a:t>心</a:t>
                      </a:r>
                      <a:endParaRPr kumimoji="1" lang="ja-JP" altLang="en-US" sz="2800" dirty="0"/>
                    </a:p>
                  </a:txBody>
                  <a:tcPr anchor="ctr"/>
                </a:tc>
                <a:tc>
                  <a:txBody>
                    <a:bodyPr/>
                    <a:lstStyle/>
                    <a:p>
                      <a:pPr algn="ctr"/>
                      <a:r>
                        <a:rPr kumimoji="1" lang="ja-JP" altLang="en-US" sz="2800" dirty="0" smtClean="0"/>
                        <a:t>小腸</a:t>
                      </a:r>
                      <a:endParaRPr kumimoji="1" lang="ja-JP" altLang="en-US" sz="2800" dirty="0"/>
                    </a:p>
                  </a:txBody>
                  <a:tcPr anchor="ctr"/>
                </a:tc>
                <a:tc>
                  <a:txBody>
                    <a:bodyPr/>
                    <a:lstStyle/>
                    <a:p>
                      <a:pPr algn="ctr"/>
                      <a:r>
                        <a:rPr kumimoji="1" lang="ja-JP" altLang="en-US" sz="2800" dirty="0" smtClean="0"/>
                        <a:t>喜</a:t>
                      </a:r>
                      <a:endParaRPr kumimoji="1" lang="ja-JP" altLang="en-US" sz="2800" dirty="0"/>
                    </a:p>
                  </a:txBody>
                  <a:tcPr anchor="ctr"/>
                </a:tc>
                <a:tc>
                  <a:txBody>
                    <a:bodyPr/>
                    <a:lstStyle/>
                    <a:p>
                      <a:pPr algn="ctr"/>
                      <a:r>
                        <a:rPr kumimoji="1" lang="ja-JP" altLang="en-US" sz="2800" dirty="0" smtClean="0"/>
                        <a:t>汗</a:t>
                      </a:r>
                      <a:endParaRPr kumimoji="1" lang="ja-JP" altLang="en-US" sz="2800" dirty="0"/>
                    </a:p>
                  </a:txBody>
                  <a:tcPr anchor="ctr"/>
                </a:tc>
                <a:tc>
                  <a:txBody>
                    <a:bodyPr/>
                    <a:lstStyle/>
                    <a:p>
                      <a:pPr algn="ctr"/>
                      <a:r>
                        <a:rPr kumimoji="1" lang="ja-JP" altLang="en-US" sz="2800" dirty="0" smtClean="0"/>
                        <a:t>脈</a:t>
                      </a:r>
                      <a:endParaRPr kumimoji="1" lang="ja-JP" altLang="en-US" sz="2800" dirty="0"/>
                    </a:p>
                  </a:txBody>
                  <a:tcPr anchor="ctr"/>
                </a:tc>
                <a:tc>
                  <a:txBody>
                    <a:bodyPr/>
                    <a:lstStyle/>
                    <a:p>
                      <a:pPr algn="ctr"/>
                      <a:r>
                        <a:rPr kumimoji="1" lang="ja-JP" altLang="en-US" sz="2800" dirty="0" smtClean="0"/>
                        <a:t>顔面</a:t>
                      </a:r>
                      <a:endParaRPr kumimoji="1" lang="ja-JP" altLang="en-US" sz="2800" dirty="0"/>
                    </a:p>
                  </a:txBody>
                  <a:tcPr anchor="ctr"/>
                </a:tc>
                <a:tc>
                  <a:txBody>
                    <a:bodyPr/>
                    <a:lstStyle/>
                    <a:p>
                      <a:pPr algn="ctr"/>
                      <a:r>
                        <a:rPr kumimoji="1" lang="ja-JP" altLang="en-US" sz="2800" dirty="0" smtClean="0"/>
                        <a:t>舌</a:t>
                      </a:r>
                      <a:endParaRPr kumimoji="1" lang="ja-JP" altLang="en-US" sz="2800" dirty="0"/>
                    </a:p>
                  </a:txBody>
                  <a:tcPr anchor="ctr"/>
                </a:tc>
              </a:tr>
              <a:tr h="686048">
                <a:tc>
                  <a:txBody>
                    <a:bodyPr/>
                    <a:lstStyle/>
                    <a:p>
                      <a:pPr algn="ctr"/>
                      <a:r>
                        <a:rPr lang="ja-JP" altLang="en-US" sz="4000" b="1" dirty="0" smtClean="0">
                          <a:solidFill>
                            <a:schemeClr val="tx1"/>
                          </a:solidFill>
                        </a:rPr>
                        <a:t>土</a:t>
                      </a:r>
                      <a:endParaRPr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脾</a:t>
                      </a:r>
                      <a:endParaRPr kumimoji="1" lang="ja-JP" altLang="en-US" sz="4000" b="1" dirty="0">
                        <a:solidFill>
                          <a:schemeClr val="tx1"/>
                        </a:solidFill>
                      </a:endParaRPr>
                    </a:p>
                  </a:txBody>
                  <a:tcPr anchor="ctr">
                    <a:solidFill>
                      <a:srgbClr val="FFC000"/>
                    </a:solidFill>
                  </a:tcPr>
                </a:tc>
                <a:tc>
                  <a:txBody>
                    <a:bodyPr/>
                    <a:lstStyle/>
                    <a:p>
                      <a:pPr algn="ctr"/>
                      <a:r>
                        <a:rPr kumimoji="1" lang="ja-JP" altLang="en-US" sz="4000" b="1" dirty="0" smtClean="0">
                          <a:solidFill>
                            <a:schemeClr val="tx1"/>
                          </a:solidFill>
                        </a:rPr>
                        <a:t>胃</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思</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涎</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肌肉</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唇</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口</a:t>
                      </a:r>
                      <a:endParaRPr kumimoji="1" lang="ja-JP" altLang="en-US" sz="4000" b="1" dirty="0">
                        <a:solidFill>
                          <a:schemeClr val="tx1"/>
                        </a:solidFill>
                      </a:endParaRPr>
                    </a:p>
                  </a:txBody>
                  <a:tcPr anchor="ctr">
                    <a:solidFill>
                      <a:schemeClr val="bg2">
                        <a:lumMod val="60000"/>
                        <a:lumOff val="40000"/>
                      </a:schemeClr>
                    </a:solidFill>
                  </a:tcPr>
                </a:tc>
              </a:tr>
              <a:tr h="686048">
                <a:tc>
                  <a:txBody>
                    <a:bodyPr/>
                    <a:lstStyle/>
                    <a:p>
                      <a:pPr algn="ctr"/>
                      <a:r>
                        <a:rPr lang="ja-JP" altLang="en-US" sz="2800" dirty="0" smtClean="0"/>
                        <a:t>金</a:t>
                      </a:r>
                      <a:endParaRPr lang="ja-JP" altLang="en-US" sz="2800" dirty="0"/>
                    </a:p>
                  </a:txBody>
                  <a:tcPr anchor="ctr"/>
                </a:tc>
                <a:tc>
                  <a:txBody>
                    <a:bodyPr/>
                    <a:lstStyle/>
                    <a:p>
                      <a:pPr algn="ctr"/>
                      <a:r>
                        <a:rPr kumimoji="1" lang="ja-JP" altLang="en-US" sz="2800" dirty="0" smtClean="0"/>
                        <a:t>肺</a:t>
                      </a:r>
                      <a:endParaRPr kumimoji="1" lang="ja-JP" altLang="en-US" sz="2800" dirty="0"/>
                    </a:p>
                  </a:txBody>
                  <a:tcPr anchor="ctr"/>
                </a:tc>
                <a:tc>
                  <a:txBody>
                    <a:bodyPr/>
                    <a:lstStyle/>
                    <a:p>
                      <a:pPr algn="ctr"/>
                      <a:r>
                        <a:rPr kumimoji="1" lang="ja-JP" altLang="en-US" sz="2800" dirty="0" smtClean="0"/>
                        <a:t>大腸</a:t>
                      </a:r>
                      <a:endParaRPr kumimoji="1" lang="ja-JP" altLang="en-US" sz="2800" dirty="0"/>
                    </a:p>
                  </a:txBody>
                  <a:tcPr anchor="ctr"/>
                </a:tc>
                <a:tc>
                  <a:txBody>
                    <a:bodyPr/>
                    <a:lstStyle/>
                    <a:p>
                      <a:pPr algn="ctr"/>
                      <a:r>
                        <a:rPr kumimoji="1" lang="ja-JP" altLang="en-US" sz="2800" dirty="0" smtClean="0"/>
                        <a:t>憂</a:t>
                      </a:r>
                      <a:endParaRPr kumimoji="1" lang="ja-JP" altLang="en-US" sz="2800" dirty="0"/>
                    </a:p>
                  </a:txBody>
                  <a:tcPr anchor="ctr"/>
                </a:tc>
                <a:tc>
                  <a:txBody>
                    <a:bodyPr/>
                    <a:lstStyle/>
                    <a:p>
                      <a:pPr algn="ctr"/>
                      <a:r>
                        <a:rPr kumimoji="1" lang="ja-JP" altLang="en-US" sz="2800" b="0" i="0" kern="1200" dirty="0" smtClean="0">
                          <a:solidFill>
                            <a:schemeClr val="dk1"/>
                          </a:solidFill>
                          <a:latin typeface="+mn-lt"/>
                          <a:ea typeface="+mn-ea"/>
                          <a:cs typeface="+mn-cs"/>
                        </a:rPr>
                        <a:t>涕</a:t>
                      </a:r>
                      <a:endParaRPr kumimoji="1" lang="ja-JP" altLang="en-US" sz="2800" dirty="0"/>
                    </a:p>
                  </a:txBody>
                  <a:tcPr anchor="ctr"/>
                </a:tc>
                <a:tc>
                  <a:txBody>
                    <a:bodyPr/>
                    <a:lstStyle/>
                    <a:p>
                      <a:pPr algn="ctr"/>
                      <a:r>
                        <a:rPr kumimoji="1" lang="ja-JP" altLang="en-US" sz="2800" dirty="0" smtClean="0"/>
                        <a:t>皮</a:t>
                      </a:r>
                      <a:endParaRPr kumimoji="1" lang="ja-JP" altLang="en-US" sz="2800" dirty="0"/>
                    </a:p>
                  </a:txBody>
                  <a:tcPr anchor="ctr"/>
                </a:tc>
                <a:tc>
                  <a:txBody>
                    <a:bodyPr/>
                    <a:lstStyle/>
                    <a:p>
                      <a:pPr algn="ctr"/>
                      <a:r>
                        <a:rPr kumimoji="1" lang="ja-JP" altLang="en-US" sz="2800" dirty="0" smtClean="0"/>
                        <a:t>毛</a:t>
                      </a:r>
                      <a:endParaRPr kumimoji="1" lang="ja-JP" altLang="en-US" sz="2800" dirty="0"/>
                    </a:p>
                  </a:txBody>
                  <a:tcPr anchor="ctr"/>
                </a:tc>
                <a:tc>
                  <a:txBody>
                    <a:bodyPr/>
                    <a:lstStyle/>
                    <a:p>
                      <a:pPr algn="ctr"/>
                      <a:r>
                        <a:rPr kumimoji="1" lang="ja-JP" altLang="en-US" sz="2800" dirty="0" smtClean="0"/>
                        <a:t>鼻</a:t>
                      </a:r>
                      <a:endParaRPr kumimoji="1" lang="ja-JP" altLang="en-US" sz="2800" dirty="0"/>
                    </a:p>
                  </a:txBody>
                  <a:tcPr anchor="ctr"/>
                </a:tc>
              </a:tr>
              <a:tr h="686048">
                <a:tc>
                  <a:txBody>
                    <a:bodyPr/>
                    <a:lstStyle/>
                    <a:p>
                      <a:pPr algn="ctr"/>
                      <a:r>
                        <a:rPr lang="ja-JP" altLang="en-US" sz="2800" dirty="0" smtClean="0"/>
                        <a:t>水</a:t>
                      </a:r>
                      <a:endParaRPr lang="ja-JP" altLang="en-US" sz="2800" dirty="0"/>
                    </a:p>
                  </a:txBody>
                  <a:tcPr anchor="ctr"/>
                </a:tc>
                <a:tc>
                  <a:txBody>
                    <a:bodyPr/>
                    <a:lstStyle/>
                    <a:p>
                      <a:pPr algn="ctr"/>
                      <a:r>
                        <a:rPr kumimoji="1" lang="ja-JP" altLang="en-US" sz="2800" dirty="0" smtClean="0"/>
                        <a:t>腎</a:t>
                      </a:r>
                      <a:endParaRPr kumimoji="1" lang="ja-JP" altLang="en-US" sz="2800" dirty="0"/>
                    </a:p>
                  </a:txBody>
                  <a:tcPr anchor="ctr"/>
                </a:tc>
                <a:tc>
                  <a:txBody>
                    <a:bodyPr/>
                    <a:lstStyle/>
                    <a:p>
                      <a:pPr algn="ctr"/>
                      <a:r>
                        <a:rPr kumimoji="1" lang="ja-JP" altLang="en-US" sz="2800" dirty="0" smtClean="0"/>
                        <a:t>膀胱</a:t>
                      </a:r>
                      <a:endParaRPr kumimoji="1" lang="ja-JP" altLang="en-US" sz="2800" dirty="0"/>
                    </a:p>
                  </a:txBody>
                  <a:tcPr anchor="ctr"/>
                </a:tc>
                <a:tc>
                  <a:txBody>
                    <a:bodyPr/>
                    <a:lstStyle/>
                    <a:p>
                      <a:pPr algn="ctr"/>
                      <a:r>
                        <a:rPr kumimoji="1" lang="ja-JP" altLang="en-US" sz="2800" dirty="0" smtClean="0"/>
                        <a:t>恐</a:t>
                      </a:r>
                      <a:endParaRPr kumimoji="1" lang="ja-JP" altLang="en-US" sz="2800" dirty="0"/>
                    </a:p>
                  </a:txBody>
                  <a:tcPr anchor="ctr"/>
                </a:tc>
                <a:tc>
                  <a:txBody>
                    <a:bodyPr/>
                    <a:lstStyle/>
                    <a:p>
                      <a:pPr algn="ctr"/>
                      <a:r>
                        <a:rPr kumimoji="1" lang="ja-JP" altLang="en-US" sz="2800" dirty="0" smtClean="0"/>
                        <a:t>唾</a:t>
                      </a:r>
                      <a:endParaRPr kumimoji="1" lang="ja-JP" altLang="en-US" sz="2800" dirty="0"/>
                    </a:p>
                  </a:txBody>
                  <a:tcPr anchor="ctr"/>
                </a:tc>
                <a:tc>
                  <a:txBody>
                    <a:bodyPr/>
                    <a:lstStyle/>
                    <a:p>
                      <a:pPr algn="ctr"/>
                      <a:r>
                        <a:rPr kumimoji="1" lang="ja-JP" altLang="en-US" sz="2800" dirty="0" smtClean="0"/>
                        <a:t>骨</a:t>
                      </a:r>
                      <a:endParaRPr kumimoji="1" lang="ja-JP" altLang="en-US" sz="2800" dirty="0"/>
                    </a:p>
                  </a:txBody>
                  <a:tcPr anchor="ctr"/>
                </a:tc>
                <a:tc>
                  <a:txBody>
                    <a:bodyPr/>
                    <a:lstStyle/>
                    <a:p>
                      <a:pPr algn="ctr"/>
                      <a:r>
                        <a:rPr kumimoji="1" lang="ja-JP" altLang="en-US" sz="2800" dirty="0" smtClean="0"/>
                        <a:t>髪</a:t>
                      </a:r>
                      <a:endParaRPr kumimoji="1" lang="ja-JP" altLang="en-US" sz="2800" dirty="0"/>
                    </a:p>
                  </a:txBody>
                  <a:tcPr anchor="ctr"/>
                </a:tc>
                <a:tc>
                  <a:txBody>
                    <a:bodyPr/>
                    <a:lstStyle/>
                    <a:p>
                      <a:pPr algn="ctr"/>
                      <a:r>
                        <a:rPr kumimoji="1" lang="ja-JP" altLang="en-US" sz="2800" dirty="0" smtClean="0"/>
                        <a:t>耳</a:t>
                      </a:r>
                      <a:endParaRPr kumimoji="1" lang="ja-JP" altLang="en-US" sz="2800" dirty="0"/>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dventureisland.org/dq5/dq5map.gif"/>
          <p:cNvPicPr>
            <a:picLocks noChangeAspect="1" noChangeArrowheads="1"/>
          </p:cNvPicPr>
          <p:nvPr/>
        </p:nvPicPr>
        <p:blipFill>
          <a:blip r:embed="rId3" cstate="print">
            <a:lum bright="14000"/>
          </a:blip>
          <a:srcRect/>
          <a:stretch>
            <a:fillRect/>
          </a:stretch>
        </p:blipFill>
        <p:spPr bwMode="auto">
          <a:xfrm>
            <a:off x="1558189" y="622092"/>
            <a:ext cx="5994729" cy="5665575"/>
          </a:xfrm>
          <a:prstGeom prst="rect">
            <a:avLst/>
          </a:prstGeom>
          <a:noFill/>
          <a:ln>
            <a:noFill/>
          </a:ln>
        </p:spPr>
      </p:pic>
      <p:grpSp>
        <p:nvGrpSpPr>
          <p:cNvPr id="3" name="グループ化 3"/>
          <p:cNvGrpSpPr/>
          <p:nvPr/>
        </p:nvGrpSpPr>
        <p:grpSpPr>
          <a:xfrm>
            <a:off x="4213630" y="260648"/>
            <a:ext cx="1159313" cy="1189002"/>
            <a:chOff x="2117221" y="66541"/>
            <a:chExt cx="1742220" cy="1742220"/>
          </a:xfrm>
        </p:grpSpPr>
        <p:sp>
          <p:nvSpPr>
            <p:cNvPr id="17" name="円/楕円 16"/>
            <p:cNvSpPr/>
            <p:nvPr/>
          </p:nvSpPr>
          <p:spPr>
            <a:xfrm>
              <a:off x="2117221" y="66541"/>
              <a:ext cx="1742220" cy="1742220"/>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18" name="円/楕円 4"/>
            <p:cNvSpPr/>
            <p:nvPr/>
          </p:nvSpPr>
          <p:spPr>
            <a:xfrm>
              <a:off x="2372363" y="321683"/>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肝</a:t>
              </a:r>
              <a:endParaRPr kumimoji="1" lang="ja-JP" altLang="en-US" sz="4800" kern="1200" dirty="0">
                <a:solidFill>
                  <a:schemeClr val="tx1"/>
                </a:solidFill>
              </a:endParaRPr>
            </a:p>
          </p:txBody>
        </p:sp>
      </p:grpSp>
      <p:grpSp>
        <p:nvGrpSpPr>
          <p:cNvPr id="5" name="グループ化 5"/>
          <p:cNvGrpSpPr/>
          <p:nvPr/>
        </p:nvGrpSpPr>
        <p:grpSpPr>
          <a:xfrm>
            <a:off x="6249468" y="4146173"/>
            <a:ext cx="1159313" cy="1189002"/>
            <a:chOff x="3424592" y="4090213"/>
            <a:chExt cx="1742220" cy="1742220"/>
          </a:xfrm>
        </p:grpSpPr>
        <p:sp>
          <p:nvSpPr>
            <p:cNvPr id="13" name="円/楕円 12"/>
            <p:cNvSpPr/>
            <p:nvPr/>
          </p:nvSpPr>
          <p:spPr>
            <a:xfrm>
              <a:off x="3424592" y="4090213"/>
              <a:ext cx="1742220" cy="1742220"/>
            </a:xfrm>
            <a:prstGeom prst="ellipse">
              <a:avLst/>
            </a:prstGeom>
          </p:spPr>
          <p:style>
            <a:lnRef idx="0">
              <a:schemeClr val="accent1"/>
            </a:lnRef>
            <a:fillRef idx="3">
              <a:schemeClr val="accent1"/>
            </a:fillRef>
            <a:effectRef idx="3">
              <a:schemeClr val="accent1"/>
            </a:effectRef>
            <a:fontRef idx="minor">
              <a:schemeClr val="lt1"/>
            </a:fontRef>
          </p:style>
        </p:sp>
        <p:sp>
          <p:nvSpPr>
            <p:cNvPr id="14" name="円/楕円 8"/>
            <p:cNvSpPr/>
            <p:nvPr/>
          </p:nvSpPr>
          <p:spPr>
            <a:xfrm>
              <a:off x="3679734"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脾</a:t>
              </a:r>
              <a:endParaRPr kumimoji="1" lang="ja-JP" altLang="en-US" sz="4800" kern="1200" dirty="0">
                <a:solidFill>
                  <a:schemeClr val="tx1"/>
                </a:solidFill>
              </a:endParaRPr>
            </a:p>
          </p:txBody>
        </p:sp>
      </p:grpSp>
      <p:grpSp>
        <p:nvGrpSpPr>
          <p:cNvPr id="6" name="グループ化 6"/>
          <p:cNvGrpSpPr/>
          <p:nvPr/>
        </p:nvGrpSpPr>
        <p:grpSpPr>
          <a:xfrm>
            <a:off x="1115616" y="3965451"/>
            <a:ext cx="1159313" cy="1189002"/>
            <a:chOff x="809851" y="4090213"/>
            <a:chExt cx="1742220" cy="1742220"/>
          </a:xfrm>
        </p:grpSpPr>
        <p:sp>
          <p:nvSpPr>
            <p:cNvPr id="11" name="円/楕円 10"/>
            <p:cNvSpPr/>
            <p:nvPr/>
          </p:nvSpPr>
          <p:spPr>
            <a:xfrm>
              <a:off x="809851" y="4090213"/>
              <a:ext cx="1742220" cy="1742220"/>
            </a:xfrm>
            <a:prstGeom prst="ellips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円/楕円 10"/>
            <p:cNvSpPr/>
            <p:nvPr/>
          </p:nvSpPr>
          <p:spPr>
            <a:xfrm>
              <a:off x="1064993"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肺</a:t>
              </a:r>
              <a:endParaRPr kumimoji="1" lang="ja-JP" altLang="en-US" sz="4800" kern="1200" dirty="0">
                <a:solidFill>
                  <a:schemeClr val="tx1"/>
                </a:solidFill>
              </a:endParaRPr>
            </a:p>
          </p:txBody>
        </p:sp>
      </p:grpSp>
      <p:grpSp>
        <p:nvGrpSpPr>
          <p:cNvPr id="7" name="グループ化 7"/>
          <p:cNvGrpSpPr/>
          <p:nvPr/>
        </p:nvGrpSpPr>
        <p:grpSpPr>
          <a:xfrm>
            <a:off x="1292645" y="1616064"/>
            <a:ext cx="1159313" cy="1189002"/>
            <a:chOff x="1851" y="1603447"/>
            <a:chExt cx="1742220" cy="1742220"/>
          </a:xfrm>
        </p:grpSpPr>
        <p:sp>
          <p:nvSpPr>
            <p:cNvPr id="9" name="円/楕円 8"/>
            <p:cNvSpPr/>
            <p:nvPr/>
          </p:nvSpPr>
          <p:spPr>
            <a:xfrm>
              <a:off x="1851" y="1603447"/>
              <a:ext cx="1742220" cy="1742220"/>
            </a:xfrm>
            <a:prstGeom prst="ellipse">
              <a:avLst/>
            </a:pr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10" name="円/楕円 12"/>
            <p:cNvSpPr/>
            <p:nvPr/>
          </p:nvSpPr>
          <p:spPr>
            <a:xfrm>
              <a:off x="25699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腎</a:t>
              </a:r>
              <a:endParaRPr kumimoji="1" lang="ja-JP" altLang="en-US" sz="4800" kern="1200" dirty="0">
                <a:solidFill>
                  <a:schemeClr val="tx1"/>
                </a:solidFill>
              </a:endParaRPr>
            </a:p>
          </p:txBody>
        </p:sp>
      </p:grpSp>
      <p:sp>
        <p:nvSpPr>
          <p:cNvPr id="20" name="角丸四角形 19"/>
          <p:cNvSpPr/>
          <p:nvPr/>
        </p:nvSpPr>
        <p:spPr>
          <a:xfrm>
            <a:off x="4572000" y="5805264"/>
            <a:ext cx="4248472"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4000" dirty="0" smtClean="0">
                <a:solidFill>
                  <a:schemeClr val="tx1"/>
                </a:solidFill>
              </a:rPr>
              <a:t>五臓六腑とは？</a:t>
            </a:r>
            <a:endParaRPr kumimoji="1" lang="ja-JP" altLang="en-US" sz="4000" dirty="0">
              <a:solidFill>
                <a:schemeClr val="tx1"/>
              </a:solidFill>
            </a:endParaRPr>
          </a:p>
        </p:txBody>
      </p:sp>
      <p:pic>
        <p:nvPicPr>
          <p:cNvPr id="23" name="図 22" descr="ドラクエ主人公少年.jpg"/>
          <p:cNvPicPr>
            <a:picLocks noChangeAspect="1"/>
          </p:cNvPicPr>
          <p:nvPr/>
        </p:nvPicPr>
        <p:blipFill>
          <a:blip r:embed="rId4" cstate="print">
            <a:lum bright="12000" contrast="33000"/>
          </a:blip>
          <a:stretch>
            <a:fillRect/>
          </a:stretch>
        </p:blipFill>
        <p:spPr>
          <a:xfrm>
            <a:off x="5508104" y="4221088"/>
            <a:ext cx="683283" cy="1221301"/>
          </a:xfrm>
          <a:prstGeom prst="rect">
            <a:avLst/>
          </a:prstGeom>
        </p:spPr>
      </p:pic>
      <p:grpSp>
        <p:nvGrpSpPr>
          <p:cNvPr id="4" name="グループ化 4"/>
          <p:cNvGrpSpPr/>
          <p:nvPr/>
        </p:nvGrpSpPr>
        <p:grpSpPr>
          <a:xfrm>
            <a:off x="6804248" y="1412775"/>
            <a:ext cx="1656184" cy="1735381"/>
            <a:chOff x="4135174" y="908362"/>
            <a:chExt cx="2488921" cy="2542818"/>
          </a:xfrm>
        </p:grpSpPr>
        <p:sp>
          <p:nvSpPr>
            <p:cNvPr id="15" name="円/楕円 14"/>
            <p:cNvSpPr/>
            <p:nvPr/>
          </p:nvSpPr>
          <p:spPr>
            <a:xfrm>
              <a:off x="4135174" y="908362"/>
              <a:ext cx="2488921" cy="2542818"/>
            </a:xfrm>
            <a:prstGeom prst="ellipse">
              <a:avLst/>
            </a:prstGeom>
            <a:effectLst>
              <a:glow rad="228600">
                <a:schemeClr val="accent2">
                  <a:satMod val="175000"/>
                  <a:alpha val="40000"/>
                </a:schemeClr>
              </a:glow>
              <a:outerShdw blurRad="40000" dist="23000" dir="5400000" rotWithShape="0">
                <a:srgbClr val="000000">
                  <a:alpha val="35000"/>
                </a:srgbClr>
              </a:outerShdw>
            </a:effectLst>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6" name="円/楕円 6"/>
            <p:cNvSpPr/>
            <p:nvPr/>
          </p:nvSpPr>
          <p:spPr>
            <a:xfrm>
              <a:off x="4487735" y="1330409"/>
              <a:ext cx="1703508" cy="17601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8800" kern="1200" dirty="0" smtClean="0">
                  <a:solidFill>
                    <a:schemeClr val="tx1"/>
                  </a:solidFill>
                </a:rPr>
                <a:t>心</a:t>
              </a:r>
              <a:endParaRPr kumimoji="1" lang="ja-JP" altLang="en-US" sz="8800" kern="1200" dirty="0">
                <a:solidFill>
                  <a:schemeClr val="tx1"/>
                </a:solidFill>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9" presetClass="path" presetSubtype="0" accel="50000" decel="50000" fill="hold" nodeType="withEffect">
                                  <p:stCondLst>
                                    <p:cond delay="0"/>
                                  </p:stCondLst>
                                  <p:childTnLst>
                                    <p:animMotion origin="layout" path="M 3.33333E-6 2.96296E-6 L 0.071 -0.27315 " pathEditMode="relative" rAng="0" ptsTypes="AA">
                                      <p:cBhvr>
                                        <p:cTn id="11" dur="1000" fill="hold"/>
                                        <p:tgtEl>
                                          <p:spTgt spid="23"/>
                                        </p:tgtEl>
                                        <p:attrNameLst>
                                          <p:attrName>ppt_x</p:attrName>
                                          <p:attrName>ppt_y</p:attrName>
                                        </p:attrNameLst>
                                      </p:cBhvr>
                                      <p:rCtr x="35" y="-1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sz="4400" dirty="0" smtClean="0"/>
              <a:t>心システム</a:t>
            </a:r>
            <a:r>
              <a:rPr lang="en-US" altLang="ja-JP" sz="4400" dirty="0" smtClean="0"/>
              <a:t>‥</a:t>
            </a:r>
            <a:r>
              <a:rPr lang="ja-JP" altLang="en-US" sz="4400" dirty="0"/>
              <a:t>心主血脈</a:t>
            </a:r>
          </a:p>
        </p:txBody>
      </p:sp>
      <p:sp>
        <p:nvSpPr>
          <p:cNvPr id="9219" name="Rectangle 3"/>
          <p:cNvSpPr>
            <a:spLocks noGrp="1" noChangeArrowheads="1"/>
          </p:cNvSpPr>
          <p:nvPr>
            <p:ph type="body" idx="1"/>
          </p:nvPr>
        </p:nvSpPr>
        <p:spPr/>
        <p:txBody>
          <a:bodyPr/>
          <a:lstStyle/>
          <a:p>
            <a:r>
              <a:rPr lang="en-US" altLang="ja-JP" dirty="0"/>
              <a:t>①</a:t>
            </a:r>
            <a:r>
              <a:rPr lang="ja-JP" altLang="en-US" dirty="0"/>
              <a:t>局所機能： 血脈（血液循環）</a:t>
            </a:r>
          </a:p>
          <a:p>
            <a:r>
              <a:rPr lang="ja-JP" altLang="en-US" dirty="0"/>
              <a:t>②全身機能：心血を拍出し</a:t>
            </a:r>
            <a:r>
              <a:rPr lang="ja-JP" altLang="en-US" dirty="0" smtClean="0"/>
              <a:t>、気</a:t>
            </a:r>
            <a:r>
              <a:rPr lang="ja-JP" altLang="en-US" dirty="0"/>
              <a:t>を全身</a:t>
            </a:r>
            <a:r>
              <a:rPr lang="ja-JP" altLang="en-US" dirty="0" smtClean="0"/>
              <a:t>に</a:t>
            </a:r>
            <a:endParaRPr lang="en-US" altLang="ja-JP" dirty="0" smtClean="0"/>
          </a:p>
          <a:p>
            <a:pPr>
              <a:buNone/>
            </a:pPr>
            <a:r>
              <a:rPr lang="ja-JP" altLang="en-US" dirty="0" smtClean="0"/>
              <a:t>　　　　　　　　　　散布</a:t>
            </a:r>
            <a:r>
              <a:rPr lang="ja-JP" altLang="en-US" dirty="0"/>
              <a:t>する</a:t>
            </a:r>
          </a:p>
          <a:p>
            <a:r>
              <a:rPr lang="ja-JP" altLang="en-US" dirty="0"/>
              <a:t>③精神活動：神志（意識レベルの維持）</a:t>
            </a:r>
            <a:r>
              <a:rPr lang="ja-JP" altLang="en-US" dirty="0" smtClean="0"/>
              <a:t>、</a:t>
            </a:r>
            <a:endParaRPr lang="en-US" altLang="ja-JP" dirty="0" smtClean="0"/>
          </a:p>
          <a:p>
            <a:pPr>
              <a:buNone/>
            </a:pPr>
            <a:r>
              <a:rPr lang="ja-JP" altLang="en-US" dirty="0" smtClean="0">
                <a:solidFill>
                  <a:srgbClr val="FFFF00"/>
                </a:solidFill>
              </a:rPr>
              <a:t>　　　　　　　　　　</a:t>
            </a:r>
            <a:r>
              <a:rPr lang="ja-JP" altLang="en-US" dirty="0" smtClean="0"/>
              <a:t>気</a:t>
            </a:r>
            <a:r>
              <a:rPr lang="ja-JP" altLang="en-US" dirty="0"/>
              <a:t>の過剰→不眠、動悸</a:t>
            </a:r>
          </a:p>
        </p:txBody>
      </p:sp>
      <p:pic>
        <p:nvPicPr>
          <p:cNvPr id="9221" name="Picture 5" descr="raian"/>
          <p:cNvPicPr>
            <a:picLocks noChangeAspect="1" noChangeArrowheads="1"/>
          </p:cNvPicPr>
          <p:nvPr/>
        </p:nvPicPr>
        <p:blipFill>
          <a:blip r:embed="rId3" cstate="print"/>
          <a:srcRect/>
          <a:stretch>
            <a:fillRect/>
          </a:stretch>
        </p:blipFill>
        <p:spPr bwMode="auto">
          <a:xfrm>
            <a:off x="7164388" y="5084763"/>
            <a:ext cx="787400" cy="1295400"/>
          </a:xfrm>
          <a:prstGeom prst="rect">
            <a:avLst/>
          </a:prstGeom>
          <a:noFill/>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6000" dirty="0" smtClean="0"/>
              <a:t>五行論</a:t>
            </a:r>
            <a:endParaRPr kumimoji="1" lang="ja-JP" altLang="en-US" sz="6000" dirty="0"/>
          </a:p>
        </p:txBody>
      </p:sp>
      <p:graphicFrame>
        <p:nvGraphicFramePr>
          <p:cNvPr id="9" name="コンテンツ プレースホルダ 8"/>
          <p:cNvGraphicFramePr>
            <a:graphicFrameLocks noGrp="1"/>
          </p:cNvGraphicFramePr>
          <p:nvPr>
            <p:ph idx="1"/>
          </p:nvPr>
        </p:nvGraphicFramePr>
        <p:xfrm>
          <a:off x="251520" y="1916832"/>
          <a:ext cx="8280920" cy="4131280"/>
        </p:xfrm>
        <a:graphic>
          <a:graphicData uri="http://schemas.openxmlformats.org/drawingml/2006/table">
            <a:tbl>
              <a:tblPr firstRow="1" firstCol="1" bandCol="1">
                <a:tableStyleId>{21E4AEA4-8DFA-4A89-87EB-49C32662AFE0}</a:tableStyleId>
              </a:tblPr>
              <a:tblGrid>
                <a:gridCol w="980306"/>
                <a:gridCol w="980306"/>
                <a:gridCol w="1279748"/>
                <a:gridCol w="936104"/>
                <a:gridCol w="936104"/>
                <a:gridCol w="936104"/>
                <a:gridCol w="1224136"/>
                <a:gridCol w="1008112"/>
              </a:tblGrid>
              <a:tr h="686048">
                <a:tc>
                  <a:txBody>
                    <a:bodyPr/>
                    <a:lstStyle/>
                    <a:p>
                      <a:pPr algn="ctr"/>
                      <a:r>
                        <a:rPr kumimoji="1" lang="ja-JP" altLang="en-US" sz="2800" dirty="0" smtClean="0"/>
                        <a:t>五行</a:t>
                      </a:r>
                      <a:endParaRPr kumimoji="1" lang="en-US" altLang="ja-JP" sz="2800" dirty="0" smtClean="0"/>
                    </a:p>
                  </a:txBody>
                  <a:tcPr anchor="ctr"/>
                </a:tc>
                <a:tc>
                  <a:txBody>
                    <a:bodyPr/>
                    <a:lstStyle/>
                    <a:p>
                      <a:pPr algn="ctr"/>
                      <a:r>
                        <a:rPr kumimoji="1" lang="ja-JP" altLang="en-US" sz="2800" dirty="0" smtClean="0"/>
                        <a:t>五臓</a:t>
                      </a:r>
                      <a:endParaRPr kumimoji="1" lang="ja-JP" altLang="en-US" sz="2800" dirty="0"/>
                    </a:p>
                  </a:txBody>
                  <a:tcPr anchor="ctr"/>
                </a:tc>
                <a:tc>
                  <a:txBody>
                    <a:bodyPr/>
                    <a:lstStyle/>
                    <a:p>
                      <a:pPr algn="ctr"/>
                      <a:r>
                        <a:rPr kumimoji="1" lang="ja-JP" altLang="en-US" sz="2800" dirty="0" smtClean="0"/>
                        <a:t>表裏</a:t>
                      </a:r>
                      <a:endParaRPr kumimoji="1" lang="ja-JP" altLang="en-US" sz="2800" dirty="0"/>
                    </a:p>
                  </a:txBody>
                  <a:tcPr anchor="ctr"/>
                </a:tc>
                <a:tc>
                  <a:txBody>
                    <a:bodyPr/>
                    <a:lstStyle/>
                    <a:p>
                      <a:pPr algn="ctr"/>
                      <a:r>
                        <a:rPr kumimoji="1" lang="ja-JP" altLang="en-US" sz="2800" dirty="0" smtClean="0"/>
                        <a:t>五志</a:t>
                      </a:r>
                      <a:endParaRPr kumimoji="1" lang="ja-JP" altLang="en-US" sz="2800" dirty="0"/>
                    </a:p>
                  </a:txBody>
                  <a:tcPr anchor="ctr"/>
                </a:tc>
                <a:tc>
                  <a:txBody>
                    <a:bodyPr/>
                    <a:lstStyle/>
                    <a:p>
                      <a:pPr algn="ctr"/>
                      <a:r>
                        <a:rPr kumimoji="1" lang="ja-JP" altLang="en-US" sz="2800" dirty="0" smtClean="0"/>
                        <a:t>五液</a:t>
                      </a:r>
                      <a:endParaRPr kumimoji="1" lang="ja-JP" altLang="en-US" sz="2800" dirty="0"/>
                    </a:p>
                  </a:txBody>
                  <a:tcPr anchor="ctr"/>
                </a:tc>
                <a:tc>
                  <a:txBody>
                    <a:bodyPr/>
                    <a:lstStyle/>
                    <a:p>
                      <a:pPr algn="ctr"/>
                      <a:r>
                        <a:rPr kumimoji="1" lang="ja-JP" altLang="en-US" sz="2800" dirty="0" smtClean="0"/>
                        <a:t>五合</a:t>
                      </a:r>
                      <a:endParaRPr kumimoji="1" lang="ja-JP" altLang="en-US" sz="2800" dirty="0"/>
                    </a:p>
                  </a:txBody>
                  <a:tcPr anchor="ctr"/>
                </a:tc>
                <a:tc>
                  <a:txBody>
                    <a:bodyPr/>
                    <a:lstStyle/>
                    <a:p>
                      <a:pPr algn="ctr"/>
                      <a:r>
                        <a:rPr kumimoji="1" lang="ja-JP" altLang="en-US" sz="2800" dirty="0" smtClean="0"/>
                        <a:t>五華</a:t>
                      </a:r>
                      <a:endParaRPr kumimoji="1" lang="ja-JP" altLang="en-US" sz="2800" dirty="0"/>
                    </a:p>
                  </a:txBody>
                  <a:tcPr anchor="ctr"/>
                </a:tc>
                <a:tc>
                  <a:txBody>
                    <a:bodyPr/>
                    <a:lstStyle/>
                    <a:p>
                      <a:pPr algn="ctr"/>
                      <a:r>
                        <a:rPr kumimoji="1" lang="ja-JP" altLang="en-US" sz="2800" dirty="0" smtClean="0"/>
                        <a:t>五</a:t>
                      </a:r>
                      <a:r>
                        <a:rPr kumimoji="1" lang="ja-JP" altLang="en-US" sz="2800" b="0" i="0" kern="1200" dirty="0" smtClean="0">
                          <a:solidFill>
                            <a:schemeClr val="lt1"/>
                          </a:solidFill>
                          <a:latin typeface="+mn-lt"/>
                          <a:ea typeface="+mn-ea"/>
                          <a:cs typeface="+mn-cs"/>
                        </a:rPr>
                        <a:t>竅</a:t>
                      </a:r>
                      <a:endParaRPr kumimoji="1" lang="ja-JP" altLang="en-US" sz="2800" dirty="0"/>
                    </a:p>
                  </a:txBody>
                  <a:tcPr anchor="ctr"/>
                </a:tc>
              </a:tr>
              <a:tr h="686048">
                <a:tc>
                  <a:txBody>
                    <a:bodyPr/>
                    <a:lstStyle/>
                    <a:p>
                      <a:pPr algn="ctr"/>
                      <a:r>
                        <a:rPr lang="ja-JP" altLang="en-US" sz="2800" dirty="0" smtClean="0"/>
                        <a:t>木</a:t>
                      </a:r>
                      <a:endParaRPr lang="ja-JP" altLang="en-US" sz="2800" dirty="0"/>
                    </a:p>
                  </a:txBody>
                  <a:tcPr anchor="ctr"/>
                </a:tc>
                <a:tc>
                  <a:txBody>
                    <a:bodyPr/>
                    <a:lstStyle/>
                    <a:p>
                      <a:pPr algn="ctr"/>
                      <a:r>
                        <a:rPr kumimoji="1" lang="ja-JP" altLang="en-US" sz="2800" dirty="0" smtClean="0"/>
                        <a:t>肝</a:t>
                      </a:r>
                      <a:endParaRPr kumimoji="1" lang="ja-JP" altLang="en-US" sz="2800" dirty="0"/>
                    </a:p>
                  </a:txBody>
                  <a:tcPr anchor="ctr"/>
                </a:tc>
                <a:tc>
                  <a:txBody>
                    <a:bodyPr/>
                    <a:lstStyle/>
                    <a:p>
                      <a:pPr algn="ctr"/>
                      <a:r>
                        <a:rPr kumimoji="1" lang="ja-JP" altLang="en-US" sz="2800" dirty="0" smtClean="0"/>
                        <a:t>胆</a:t>
                      </a:r>
                      <a:endParaRPr kumimoji="1" lang="ja-JP" altLang="en-US" sz="2800" dirty="0"/>
                    </a:p>
                  </a:txBody>
                  <a:tcPr anchor="ctr"/>
                </a:tc>
                <a:tc>
                  <a:txBody>
                    <a:bodyPr/>
                    <a:lstStyle/>
                    <a:p>
                      <a:pPr algn="ctr"/>
                      <a:r>
                        <a:rPr kumimoji="1" lang="ja-JP" altLang="en-US" sz="2800" dirty="0" smtClean="0"/>
                        <a:t>怒</a:t>
                      </a:r>
                      <a:endParaRPr kumimoji="1" lang="ja-JP" altLang="en-US" sz="2800" dirty="0"/>
                    </a:p>
                  </a:txBody>
                  <a:tcPr anchor="ctr"/>
                </a:tc>
                <a:tc>
                  <a:txBody>
                    <a:bodyPr/>
                    <a:lstStyle/>
                    <a:p>
                      <a:pPr algn="ctr"/>
                      <a:r>
                        <a:rPr kumimoji="1" lang="ja-JP" altLang="en-US" sz="2800" dirty="0" smtClean="0"/>
                        <a:t>涙</a:t>
                      </a:r>
                      <a:endParaRPr kumimoji="1" lang="ja-JP" altLang="en-US" sz="2800" dirty="0"/>
                    </a:p>
                  </a:txBody>
                  <a:tcPr anchor="ctr"/>
                </a:tc>
                <a:tc>
                  <a:txBody>
                    <a:bodyPr/>
                    <a:lstStyle/>
                    <a:p>
                      <a:pPr algn="ctr"/>
                      <a:r>
                        <a:rPr kumimoji="1" lang="ja-JP" altLang="en-US" sz="2800" dirty="0" smtClean="0"/>
                        <a:t>筋</a:t>
                      </a:r>
                      <a:endParaRPr kumimoji="1" lang="ja-JP" altLang="en-US" sz="2800" dirty="0"/>
                    </a:p>
                  </a:txBody>
                  <a:tcPr anchor="ctr"/>
                </a:tc>
                <a:tc>
                  <a:txBody>
                    <a:bodyPr/>
                    <a:lstStyle/>
                    <a:p>
                      <a:pPr algn="ctr"/>
                      <a:r>
                        <a:rPr kumimoji="1" lang="ja-JP" altLang="en-US" sz="2800" dirty="0" smtClean="0"/>
                        <a:t>爪</a:t>
                      </a:r>
                      <a:endParaRPr kumimoji="1" lang="ja-JP" altLang="en-US" sz="2800" dirty="0"/>
                    </a:p>
                  </a:txBody>
                  <a:tcPr anchor="ctr"/>
                </a:tc>
                <a:tc>
                  <a:txBody>
                    <a:bodyPr/>
                    <a:lstStyle/>
                    <a:p>
                      <a:pPr algn="ctr"/>
                      <a:r>
                        <a:rPr kumimoji="1" lang="ja-JP" altLang="en-US" sz="2800" dirty="0" smtClean="0"/>
                        <a:t>目</a:t>
                      </a:r>
                      <a:endParaRPr kumimoji="1" lang="ja-JP" altLang="en-US" sz="2800" dirty="0"/>
                    </a:p>
                  </a:txBody>
                  <a:tcPr anchor="ctr"/>
                </a:tc>
              </a:tr>
              <a:tr h="686048">
                <a:tc>
                  <a:txBody>
                    <a:bodyPr/>
                    <a:lstStyle/>
                    <a:p>
                      <a:pPr algn="ctr"/>
                      <a:r>
                        <a:rPr lang="ja-JP" altLang="en-US" sz="4000" b="1" dirty="0" smtClean="0">
                          <a:solidFill>
                            <a:schemeClr val="tx1"/>
                          </a:solidFill>
                        </a:rPr>
                        <a:t>火</a:t>
                      </a:r>
                      <a:endParaRPr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心</a:t>
                      </a:r>
                      <a:endParaRPr kumimoji="1" lang="ja-JP" altLang="en-US" sz="4000" b="1" dirty="0">
                        <a:solidFill>
                          <a:schemeClr val="tx1"/>
                        </a:solidFill>
                      </a:endParaRPr>
                    </a:p>
                  </a:txBody>
                  <a:tcPr anchor="ctr">
                    <a:solidFill>
                      <a:srgbClr val="FFC000"/>
                    </a:solidFill>
                  </a:tcPr>
                </a:tc>
                <a:tc>
                  <a:txBody>
                    <a:bodyPr/>
                    <a:lstStyle/>
                    <a:p>
                      <a:pPr algn="ctr"/>
                      <a:r>
                        <a:rPr kumimoji="1" lang="ja-JP" altLang="en-US" sz="4000" b="1" dirty="0" smtClean="0">
                          <a:solidFill>
                            <a:schemeClr val="tx1"/>
                          </a:solidFill>
                        </a:rPr>
                        <a:t>小腸</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喜</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汗</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脈</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顔面</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舌</a:t>
                      </a:r>
                      <a:endParaRPr kumimoji="1" lang="ja-JP" altLang="en-US" sz="4000" b="1" dirty="0">
                        <a:solidFill>
                          <a:schemeClr val="tx1"/>
                        </a:solidFill>
                      </a:endParaRPr>
                    </a:p>
                  </a:txBody>
                  <a:tcPr anchor="ctr">
                    <a:solidFill>
                      <a:schemeClr val="bg2">
                        <a:lumMod val="60000"/>
                        <a:lumOff val="40000"/>
                      </a:schemeClr>
                    </a:solidFill>
                  </a:tcPr>
                </a:tc>
              </a:tr>
              <a:tr h="686048">
                <a:tc>
                  <a:txBody>
                    <a:bodyPr/>
                    <a:lstStyle/>
                    <a:p>
                      <a:pPr algn="ctr"/>
                      <a:r>
                        <a:rPr lang="ja-JP" altLang="en-US" sz="2800" dirty="0" smtClean="0"/>
                        <a:t>土</a:t>
                      </a:r>
                      <a:endParaRPr lang="ja-JP" altLang="en-US" sz="2800" dirty="0"/>
                    </a:p>
                  </a:txBody>
                  <a:tcPr anchor="ctr"/>
                </a:tc>
                <a:tc>
                  <a:txBody>
                    <a:bodyPr/>
                    <a:lstStyle/>
                    <a:p>
                      <a:pPr algn="ctr"/>
                      <a:r>
                        <a:rPr kumimoji="1" lang="ja-JP" altLang="en-US" sz="2800" dirty="0" smtClean="0"/>
                        <a:t>脾</a:t>
                      </a:r>
                      <a:endParaRPr kumimoji="1" lang="ja-JP" altLang="en-US" sz="2800" dirty="0"/>
                    </a:p>
                  </a:txBody>
                  <a:tcPr anchor="ctr"/>
                </a:tc>
                <a:tc>
                  <a:txBody>
                    <a:bodyPr/>
                    <a:lstStyle/>
                    <a:p>
                      <a:pPr algn="ctr"/>
                      <a:r>
                        <a:rPr kumimoji="1" lang="ja-JP" altLang="en-US" sz="2800" dirty="0" smtClean="0"/>
                        <a:t>胃</a:t>
                      </a:r>
                      <a:endParaRPr kumimoji="1" lang="ja-JP" altLang="en-US" sz="2800" dirty="0"/>
                    </a:p>
                  </a:txBody>
                  <a:tcPr anchor="ctr"/>
                </a:tc>
                <a:tc>
                  <a:txBody>
                    <a:bodyPr/>
                    <a:lstStyle/>
                    <a:p>
                      <a:pPr algn="ctr"/>
                      <a:r>
                        <a:rPr kumimoji="1" lang="ja-JP" altLang="en-US" sz="2800" dirty="0" smtClean="0"/>
                        <a:t>思</a:t>
                      </a:r>
                      <a:endParaRPr kumimoji="1" lang="ja-JP" altLang="en-US" sz="2800" dirty="0"/>
                    </a:p>
                  </a:txBody>
                  <a:tcPr anchor="ctr"/>
                </a:tc>
                <a:tc>
                  <a:txBody>
                    <a:bodyPr/>
                    <a:lstStyle/>
                    <a:p>
                      <a:pPr algn="ctr"/>
                      <a:r>
                        <a:rPr kumimoji="1" lang="ja-JP" altLang="en-US" sz="2800" dirty="0" smtClean="0"/>
                        <a:t>涎</a:t>
                      </a:r>
                      <a:endParaRPr kumimoji="1" lang="ja-JP" altLang="en-US" sz="2800" dirty="0"/>
                    </a:p>
                  </a:txBody>
                  <a:tcPr anchor="ctr"/>
                </a:tc>
                <a:tc>
                  <a:txBody>
                    <a:bodyPr/>
                    <a:lstStyle/>
                    <a:p>
                      <a:pPr algn="ctr"/>
                      <a:r>
                        <a:rPr kumimoji="1" lang="ja-JP" altLang="en-US" sz="2800" dirty="0" smtClean="0"/>
                        <a:t>肌肉</a:t>
                      </a:r>
                      <a:endParaRPr kumimoji="1" lang="ja-JP" altLang="en-US" sz="2800" dirty="0"/>
                    </a:p>
                  </a:txBody>
                  <a:tcPr anchor="ctr"/>
                </a:tc>
                <a:tc>
                  <a:txBody>
                    <a:bodyPr/>
                    <a:lstStyle/>
                    <a:p>
                      <a:pPr algn="ctr"/>
                      <a:r>
                        <a:rPr kumimoji="1" lang="ja-JP" altLang="en-US" sz="2800" dirty="0" smtClean="0"/>
                        <a:t>唇</a:t>
                      </a:r>
                      <a:endParaRPr kumimoji="1" lang="ja-JP" altLang="en-US" sz="2800" dirty="0"/>
                    </a:p>
                  </a:txBody>
                  <a:tcPr anchor="ctr"/>
                </a:tc>
                <a:tc>
                  <a:txBody>
                    <a:bodyPr/>
                    <a:lstStyle/>
                    <a:p>
                      <a:pPr algn="ctr"/>
                      <a:r>
                        <a:rPr kumimoji="1" lang="ja-JP" altLang="en-US" sz="2800" dirty="0" smtClean="0"/>
                        <a:t>口</a:t>
                      </a:r>
                      <a:endParaRPr kumimoji="1" lang="ja-JP" altLang="en-US" sz="2800" dirty="0"/>
                    </a:p>
                  </a:txBody>
                  <a:tcPr anchor="ctr"/>
                </a:tc>
              </a:tr>
              <a:tr h="686048">
                <a:tc>
                  <a:txBody>
                    <a:bodyPr/>
                    <a:lstStyle/>
                    <a:p>
                      <a:pPr algn="ctr"/>
                      <a:r>
                        <a:rPr lang="ja-JP" altLang="en-US" sz="2800" dirty="0" smtClean="0"/>
                        <a:t>金</a:t>
                      </a:r>
                      <a:endParaRPr lang="ja-JP" altLang="en-US" sz="2800" dirty="0"/>
                    </a:p>
                  </a:txBody>
                  <a:tcPr anchor="ctr"/>
                </a:tc>
                <a:tc>
                  <a:txBody>
                    <a:bodyPr/>
                    <a:lstStyle/>
                    <a:p>
                      <a:pPr algn="ctr"/>
                      <a:r>
                        <a:rPr kumimoji="1" lang="ja-JP" altLang="en-US" sz="2800" dirty="0" smtClean="0"/>
                        <a:t>肺</a:t>
                      </a:r>
                      <a:endParaRPr kumimoji="1" lang="ja-JP" altLang="en-US" sz="2800" dirty="0"/>
                    </a:p>
                  </a:txBody>
                  <a:tcPr anchor="ctr"/>
                </a:tc>
                <a:tc>
                  <a:txBody>
                    <a:bodyPr/>
                    <a:lstStyle/>
                    <a:p>
                      <a:pPr algn="ctr"/>
                      <a:r>
                        <a:rPr kumimoji="1" lang="ja-JP" altLang="en-US" sz="2800" dirty="0" smtClean="0"/>
                        <a:t>大腸</a:t>
                      </a:r>
                      <a:endParaRPr kumimoji="1" lang="ja-JP" altLang="en-US" sz="2800" dirty="0"/>
                    </a:p>
                  </a:txBody>
                  <a:tcPr anchor="ctr"/>
                </a:tc>
                <a:tc>
                  <a:txBody>
                    <a:bodyPr/>
                    <a:lstStyle/>
                    <a:p>
                      <a:pPr algn="ctr"/>
                      <a:r>
                        <a:rPr kumimoji="1" lang="ja-JP" altLang="en-US" sz="2800" dirty="0" smtClean="0"/>
                        <a:t>憂</a:t>
                      </a:r>
                      <a:endParaRPr kumimoji="1" lang="ja-JP" altLang="en-US" sz="2800" dirty="0"/>
                    </a:p>
                  </a:txBody>
                  <a:tcPr anchor="ctr"/>
                </a:tc>
                <a:tc>
                  <a:txBody>
                    <a:bodyPr/>
                    <a:lstStyle/>
                    <a:p>
                      <a:pPr algn="ctr"/>
                      <a:r>
                        <a:rPr kumimoji="1" lang="ja-JP" altLang="en-US" sz="2800" b="0" i="0" kern="1200" dirty="0" smtClean="0">
                          <a:solidFill>
                            <a:schemeClr val="dk1"/>
                          </a:solidFill>
                          <a:latin typeface="+mn-lt"/>
                          <a:ea typeface="+mn-ea"/>
                          <a:cs typeface="+mn-cs"/>
                        </a:rPr>
                        <a:t>涕</a:t>
                      </a:r>
                      <a:endParaRPr kumimoji="1" lang="ja-JP" altLang="en-US" sz="2800" dirty="0"/>
                    </a:p>
                  </a:txBody>
                  <a:tcPr anchor="ctr"/>
                </a:tc>
                <a:tc>
                  <a:txBody>
                    <a:bodyPr/>
                    <a:lstStyle/>
                    <a:p>
                      <a:pPr algn="ctr"/>
                      <a:r>
                        <a:rPr kumimoji="1" lang="ja-JP" altLang="en-US" sz="2800" dirty="0" smtClean="0"/>
                        <a:t>皮</a:t>
                      </a:r>
                      <a:endParaRPr kumimoji="1" lang="ja-JP" altLang="en-US" sz="2800" dirty="0"/>
                    </a:p>
                  </a:txBody>
                  <a:tcPr anchor="ctr"/>
                </a:tc>
                <a:tc>
                  <a:txBody>
                    <a:bodyPr/>
                    <a:lstStyle/>
                    <a:p>
                      <a:pPr algn="ctr"/>
                      <a:r>
                        <a:rPr kumimoji="1" lang="ja-JP" altLang="en-US" sz="2800" dirty="0" smtClean="0"/>
                        <a:t>毛</a:t>
                      </a:r>
                      <a:endParaRPr kumimoji="1" lang="ja-JP" altLang="en-US" sz="2800" dirty="0"/>
                    </a:p>
                  </a:txBody>
                  <a:tcPr anchor="ctr"/>
                </a:tc>
                <a:tc>
                  <a:txBody>
                    <a:bodyPr/>
                    <a:lstStyle/>
                    <a:p>
                      <a:pPr algn="ctr"/>
                      <a:r>
                        <a:rPr kumimoji="1" lang="ja-JP" altLang="en-US" sz="2800" dirty="0" smtClean="0"/>
                        <a:t>鼻</a:t>
                      </a:r>
                      <a:endParaRPr kumimoji="1" lang="ja-JP" altLang="en-US" sz="2800" dirty="0"/>
                    </a:p>
                  </a:txBody>
                  <a:tcPr anchor="ctr"/>
                </a:tc>
              </a:tr>
              <a:tr h="686048">
                <a:tc>
                  <a:txBody>
                    <a:bodyPr/>
                    <a:lstStyle/>
                    <a:p>
                      <a:pPr algn="ctr"/>
                      <a:r>
                        <a:rPr lang="ja-JP" altLang="en-US" sz="2800" dirty="0" smtClean="0"/>
                        <a:t>水</a:t>
                      </a:r>
                      <a:endParaRPr lang="ja-JP" altLang="en-US" sz="2800" dirty="0"/>
                    </a:p>
                  </a:txBody>
                  <a:tcPr anchor="ctr"/>
                </a:tc>
                <a:tc>
                  <a:txBody>
                    <a:bodyPr/>
                    <a:lstStyle/>
                    <a:p>
                      <a:pPr algn="ctr"/>
                      <a:r>
                        <a:rPr kumimoji="1" lang="ja-JP" altLang="en-US" sz="2800" dirty="0" smtClean="0"/>
                        <a:t>腎</a:t>
                      </a:r>
                      <a:endParaRPr kumimoji="1" lang="ja-JP" altLang="en-US" sz="2800" dirty="0"/>
                    </a:p>
                  </a:txBody>
                  <a:tcPr anchor="ctr"/>
                </a:tc>
                <a:tc>
                  <a:txBody>
                    <a:bodyPr/>
                    <a:lstStyle/>
                    <a:p>
                      <a:pPr algn="ctr"/>
                      <a:r>
                        <a:rPr kumimoji="1" lang="ja-JP" altLang="en-US" sz="2800" dirty="0" smtClean="0"/>
                        <a:t>膀胱</a:t>
                      </a:r>
                      <a:endParaRPr kumimoji="1" lang="ja-JP" altLang="en-US" sz="2800" dirty="0"/>
                    </a:p>
                  </a:txBody>
                  <a:tcPr anchor="ctr"/>
                </a:tc>
                <a:tc>
                  <a:txBody>
                    <a:bodyPr/>
                    <a:lstStyle/>
                    <a:p>
                      <a:pPr algn="ctr"/>
                      <a:r>
                        <a:rPr kumimoji="1" lang="ja-JP" altLang="en-US" sz="2800" dirty="0" smtClean="0"/>
                        <a:t>恐</a:t>
                      </a:r>
                      <a:endParaRPr kumimoji="1" lang="ja-JP" altLang="en-US" sz="2800" dirty="0"/>
                    </a:p>
                  </a:txBody>
                  <a:tcPr anchor="ctr"/>
                </a:tc>
                <a:tc>
                  <a:txBody>
                    <a:bodyPr/>
                    <a:lstStyle/>
                    <a:p>
                      <a:pPr algn="ctr"/>
                      <a:r>
                        <a:rPr kumimoji="1" lang="ja-JP" altLang="en-US" sz="2800" dirty="0" smtClean="0"/>
                        <a:t>唾</a:t>
                      </a:r>
                      <a:endParaRPr kumimoji="1" lang="ja-JP" altLang="en-US" sz="2800" dirty="0"/>
                    </a:p>
                  </a:txBody>
                  <a:tcPr anchor="ctr"/>
                </a:tc>
                <a:tc>
                  <a:txBody>
                    <a:bodyPr/>
                    <a:lstStyle/>
                    <a:p>
                      <a:pPr algn="ctr"/>
                      <a:r>
                        <a:rPr kumimoji="1" lang="ja-JP" altLang="en-US" sz="2800" dirty="0" smtClean="0"/>
                        <a:t>骨</a:t>
                      </a:r>
                      <a:endParaRPr kumimoji="1" lang="ja-JP" altLang="en-US" sz="2800" dirty="0"/>
                    </a:p>
                  </a:txBody>
                  <a:tcPr anchor="ctr"/>
                </a:tc>
                <a:tc>
                  <a:txBody>
                    <a:bodyPr/>
                    <a:lstStyle/>
                    <a:p>
                      <a:pPr algn="ctr"/>
                      <a:r>
                        <a:rPr kumimoji="1" lang="ja-JP" altLang="en-US" sz="2800" dirty="0" smtClean="0"/>
                        <a:t>髪</a:t>
                      </a:r>
                      <a:endParaRPr kumimoji="1" lang="ja-JP" altLang="en-US" sz="2800" dirty="0"/>
                    </a:p>
                  </a:txBody>
                  <a:tcPr anchor="ctr"/>
                </a:tc>
                <a:tc>
                  <a:txBody>
                    <a:bodyPr/>
                    <a:lstStyle/>
                    <a:p>
                      <a:pPr algn="ctr"/>
                      <a:r>
                        <a:rPr kumimoji="1" lang="ja-JP" altLang="en-US" sz="2800" dirty="0" smtClean="0"/>
                        <a:t>耳</a:t>
                      </a:r>
                      <a:endParaRPr kumimoji="1" lang="ja-JP" altLang="en-US" sz="2800" dirty="0"/>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dventureisland.org/dq5/dq5map.gif"/>
          <p:cNvPicPr>
            <a:picLocks noChangeAspect="1" noChangeArrowheads="1"/>
          </p:cNvPicPr>
          <p:nvPr/>
        </p:nvPicPr>
        <p:blipFill>
          <a:blip r:embed="rId3" cstate="print">
            <a:lum bright="14000"/>
          </a:blip>
          <a:srcRect/>
          <a:stretch>
            <a:fillRect/>
          </a:stretch>
        </p:blipFill>
        <p:spPr bwMode="auto">
          <a:xfrm>
            <a:off x="1558189" y="622092"/>
            <a:ext cx="5994729" cy="5665575"/>
          </a:xfrm>
          <a:prstGeom prst="rect">
            <a:avLst/>
          </a:prstGeom>
          <a:noFill/>
          <a:ln>
            <a:noFill/>
          </a:ln>
        </p:spPr>
      </p:pic>
      <p:grpSp>
        <p:nvGrpSpPr>
          <p:cNvPr id="3" name="グループ化 3"/>
          <p:cNvGrpSpPr/>
          <p:nvPr/>
        </p:nvGrpSpPr>
        <p:grpSpPr>
          <a:xfrm>
            <a:off x="3995935" y="0"/>
            <a:ext cx="1728191" cy="1728192"/>
            <a:chOff x="1790066" y="-315382"/>
            <a:chExt cx="2597132" cy="2532285"/>
          </a:xfrm>
        </p:grpSpPr>
        <p:sp>
          <p:nvSpPr>
            <p:cNvPr id="17" name="円/楕円 16"/>
            <p:cNvSpPr/>
            <p:nvPr/>
          </p:nvSpPr>
          <p:spPr>
            <a:xfrm>
              <a:off x="1790066" y="-315382"/>
              <a:ext cx="2597132" cy="2532285"/>
            </a:xfrm>
            <a:prstGeom prst="ellipse">
              <a:avLst/>
            </a:prstGeom>
            <a:effectLst>
              <a:glow rad="228600">
                <a:schemeClr val="accent2">
                  <a:satMod val="175000"/>
                  <a:alpha val="40000"/>
                </a:schemeClr>
              </a:glow>
              <a:outerShdw blurRad="40000" dist="23000" dir="5400000" rotWithShape="0">
                <a:srgbClr val="000000">
                  <a:alpha val="35000"/>
                </a:srgbClr>
              </a:outerShdw>
            </a:effectLst>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18" name="円/楕円 4"/>
            <p:cNvSpPr/>
            <p:nvPr/>
          </p:nvSpPr>
          <p:spPr>
            <a:xfrm>
              <a:off x="2372361" y="321681"/>
              <a:ext cx="1581986" cy="14330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8800" kern="1200" dirty="0" smtClean="0">
                  <a:solidFill>
                    <a:schemeClr val="tx1"/>
                  </a:solidFill>
                </a:rPr>
                <a:t>肝</a:t>
              </a:r>
              <a:endParaRPr kumimoji="1" lang="ja-JP" altLang="en-US" sz="8800" kern="1200" dirty="0">
                <a:solidFill>
                  <a:schemeClr val="tx1"/>
                </a:solidFill>
              </a:endParaRPr>
            </a:p>
          </p:txBody>
        </p:sp>
      </p:grpSp>
      <p:grpSp>
        <p:nvGrpSpPr>
          <p:cNvPr id="4" name="グループ化 4"/>
          <p:cNvGrpSpPr/>
          <p:nvPr/>
        </p:nvGrpSpPr>
        <p:grpSpPr>
          <a:xfrm>
            <a:off x="6869071" y="1887147"/>
            <a:ext cx="1159313" cy="1189002"/>
            <a:chOff x="4232591" y="1603447"/>
            <a:chExt cx="1742220" cy="1742220"/>
          </a:xfrm>
        </p:grpSpPr>
        <p:sp>
          <p:nvSpPr>
            <p:cNvPr id="15" name="円/楕円 14"/>
            <p:cNvSpPr/>
            <p:nvPr/>
          </p:nvSpPr>
          <p:spPr>
            <a:xfrm>
              <a:off x="4232591" y="1603447"/>
              <a:ext cx="1742220" cy="1742220"/>
            </a:xfrm>
            <a:prstGeom prst="ellipse">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6" name="円/楕円 6"/>
            <p:cNvSpPr/>
            <p:nvPr/>
          </p:nvSpPr>
          <p:spPr>
            <a:xfrm>
              <a:off x="448773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心</a:t>
              </a:r>
              <a:endParaRPr kumimoji="1" lang="ja-JP" altLang="en-US" sz="4800" kern="1200" dirty="0">
                <a:solidFill>
                  <a:schemeClr val="tx1"/>
                </a:solidFill>
              </a:endParaRPr>
            </a:p>
          </p:txBody>
        </p:sp>
      </p:grpSp>
      <p:grpSp>
        <p:nvGrpSpPr>
          <p:cNvPr id="5" name="グループ化 5"/>
          <p:cNvGrpSpPr/>
          <p:nvPr/>
        </p:nvGrpSpPr>
        <p:grpSpPr>
          <a:xfrm>
            <a:off x="6249468" y="4146173"/>
            <a:ext cx="1159313" cy="1189002"/>
            <a:chOff x="3424592" y="4090213"/>
            <a:chExt cx="1742220" cy="1742220"/>
          </a:xfrm>
        </p:grpSpPr>
        <p:sp>
          <p:nvSpPr>
            <p:cNvPr id="13" name="円/楕円 12"/>
            <p:cNvSpPr/>
            <p:nvPr/>
          </p:nvSpPr>
          <p:spPr>
            <a:xfrm>
              <a:off x="3424592" y="4090213"/>
              <a:ext cx="1742220" cy="1742220"/>
            </a:xfrm>
            <a:prstGeom prst="ellipse">
              <a:avLst/>
            </a:prstGeom>
          </p:spPr>
          <p:style>
            <a:lnRef idx="0">
              <a:schemeClr val="accent1"/>
            </a:lnRef>
            <a:fillRef idx="3">
              <a:schemeClr val="accent1"/>
            </a:fillRef>
            <a:effectRef idx="3">
              <a:schemeClr val="accent1"/>
            </a:effectRef>
            <a:fontRef idx="minor">
              <a:schemeClr val="lt1"/>
            </a:fontRef>
          </p:style>
        </p:sp>
        <p:sp>
          <p:nvSpPr>
            <p:cNvPr id="14" name="円/楕円 8"/>
            <p:cNvSpPr/>
            <p:nvPr/>
          </p:nvSpPr>
          <p:spPr>
            <a:xfrm>
              <a:off x="3679734"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脾</a:t>
              </a:r>
              <a:endParaRPr kumimoji="1" lang="ja-JP" altLang="en-US" sz="4800" kern="1200" dirty="0">
                <a:solidFill>
                  <a:schemeClr val="tx1"/>
                </a:solidFill>
              </a:endParaRPr>
            </a:p>
          </p:txBody>
        </p:sp>
      </p:grpSp>
      <p:grpSp>
        <p:nvGrpSpPr>
          <p:cNvPr id="6" name="グループ化 6"/>
          <p:cNvGrpSpPr/>
          <p:nvPr/>
        </p:nvGrpSpPr>
        <p:grpSpPr>
          <a:xfrm>
            <a:off x="1115616" y="3965451"/>
            <a:ext cx="1159313" cy="1189002"/>
            <a:chOff x="809851" y="4090213"/>
            <a:chExt cx="1742220" cy="1742220"/>
          </a:xfrm>
        </p:grpSpPr>
        <p:sp>
          <p:nvSpPr>
            <p:cNvPr id="11" name="円/楕円 10"/>
            <p:cNvSpPr/>
            <p:nvPr/>
          </p:nvSpPr>
          <p:spPr>
            <a:xfrm>
              <a:off x="809851" y="4090213"/>
              <a:ext cx="1742220" cy="1742220"/>
            </a:xfrm>
            <a:prstGeom prst="ellips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円/楕円 10"/>
            <p:cNvSpPr/>
            <p:nvPr/>
          </p:nvSpPr>
          <p:spPr>
            <a:xfrm>
              <a:off x="1064993"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肺</a:t>
              </a:r>
              <a:endParaRPr kumimoji="1" lang="ja-JP" altLang="en-US" sz="4800" kern="1200" dirty="0">
                <a:solidFill>
                  <a:schemeClr val="tx1"/>
                </a:solidFill>
              </a:endParaRPr>
            </a:p>
          </p:txBody>
        </p:sp>
      </p:grpSp>
      <p:grpSp>
        <p:nvGrpSpPr>
          <p:cNvPr id="7" name="グループ化 7"/>
          <p:cNvGrpSpPr/>
          <p:nvPr/>
        </p:nvGrpSpPr>
        <p:grpSpPr>
          <a:xfrm>
            <a:off x="1292645" y="1616064"/>
            <a:ext cx="1159313" cy="1189002"/>
            <a:chOff x="1851" y="1603447"/>
            <a:chExt cx="1742220" cy="1742220"/>
          </a:xfrm>
        </p:grpSpPr>
        <p:sp>
          <p:nvSpPr>
            <p:cNvPr id="9" name="円/楕円 8"/>
            <p:cNvSpPr/>
            <p:nvPr/>
          </p:nvSpPr>
          <p:spPr>
            <a:xfrm>
              <a:off x="1851" y="1603447"/>
              <a:ext cx="1742220" cy="1742220"/>
            </a:xfrm>
            <a:prstGeom prst="ellipse">
              <a:avLst/>
            </a:pr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10" name="円/楕円 12"/>
            <p:cNvSpPr/>
            <p:nvPr/>
          </p:nvSpPr>
          <p:spPr>
            <a:xfrm>
              <a:off x="25699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腎</a:t>
              </a:r>
              <a:endParaRPr kumimoji="1" lang="ja-JP" altLang="en-US" sz="4800" kern="1200" dirty="0">
                <a:solidFill>
                  <a:schemeClr val="tx1"/>
                </a:solidFill>
              </a:endParaRPr>
            </a:p>
          </p:txBody>
        </p:sp>
      </p:grpSp>
      <p:sp>
        <p:nvSpPr>
          <p:cNvPr id="20" name="角丸四角形 19"/>
          <p:cNvSpPr/>
          <p:nvPr/>
        </p:nvSpPr>
        <p:spPr>
          <a:xfrm>
            <a:off x="4572000" y="5805264"/>
            <a:ext cx="4248472"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4000" dirty="0" smtClean="0">
                <a:solidFill>
                  <a:schemeClr val="tx1"/>
                </a:solidFill>
              </a:rPr>
              <a:t>五臓六腑とは？</a:t>
            </a:r>
            <a:endParaRPr kumimoji="1" lang="ja-JP" altLang="en-US" sz="4000" dirty="0">
              <a:solidFill>
                <a:schemeClr val="tx1"/>
              </a:solidFill>
            </a:endParaRPr>
          </a:p>
        </p:txBody>
      </p:sp>
      <p:pic>
        <p:nvPicPr>
          <p:cNvPr id="23" name="図 22" descr="ドラクエ主人公少年.jpg"/>
          <p:cNvPicPr>
            <a:picLocks noChangeAspect="1"/>
          </p:cNvPicPr>
          <p:nvPr/>
        </p:nvPicPr>
        <p:blipFill>
          <a:blip r:embed="rId4" cstate="print">
            <a:lum bright="12000" contrast="33000"/>
          </a:blip>
          <a:stretch>
            <a:fillRect/>
          </a:stretch>
        </p:blipFill>
        <p:spPr>
          <a:xfrm>
            <a:off x="6156176" y="2132856"/>
            <a:ext cx="683283" cy="1221301"/>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0" presetClass="path" presetSubtype="0" accel="50000" decel="50000" fill="hold" nodeType="withEffect">
                                  <p:stCondLst>
                                    <p:cond delay="0"/>
                                  </p:stCondLst>
                                  <p:childTnLst>
                                    <p:animMotion origin="layout" path="M -2.77778E-7 0 C -0.12101 -0.04606 -0.24149 -0.0919 -0.28941 -0.10995 " pathEditMode="relative" rAng="0" ptsTypes="aA">
                                      <p:cBhvr>
                                        <p:cTn id="11" dur="1000" fill="hold"/>
                                        <p:tgtEl>
                                          <p:spTgt spid="23"/>
                                        </p:tgtEl>
                                        <p:attrNameLst>
                                          <p:attrName>ppt_x</p:attrName>
                                          <p:attrName>ppt_y</p:attrName>
                                        </p:attrNameLst>
                                      </p:cBhvr>
                                      <p:rCtr x="-145" y="-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1115616" y="260648"/>
            <a:ext cx="6912768" cy="6027019"/>
            <a:chOff x="1763688" y="1484784"/>
            <a:chExt cx="5623638" cy="4802883"/>
          </a:xfrm>
        </p:grpSpPr>
        <p:pic>
          <p:nvPicPr>
            <p:cNvPr id="1026" name="Picture 2" descr="http://www.adventureisland.org/dq5/dq5map.gif"/>
            <p:cNvPicPr>
              <a:picLocks noChangeAspect="1" noChangeArrowheads="1"/>
            </p:cNvPicPr>
            <p:nvPr/>
          </p:nvPicPr>
          <p:blipFill>
            <a:blip r:embed="rId3" cstate="print">
              <a:lum bright="14000"/>
            </a:blip>
            <a:srcRect/>
            <a:stretch>
              <a:fillRect/>
            </a:stretch>
          </p:blipFill>
          <p:spPr bwMode="auto">
            <a:xfrm>
              <a:off x="2123728" y="1772816"/>
              <a:ext cx="4876800" cy="4514851"/>
            </a:xfrm>
            <a:prstGeom prst="rect">
              <a:avLst/>
            </a:prstGeom>
            <a:noFill/>
            <a:ln>
              <a:noFill/>
            </a:ln>
          </p:spPr>
        </p:pic>
        <p:grpSp>
          <p:nvGrpSpPr>
            <p:cNvPr id="4" name="グループ化 3"/>
            <p:cNvGrpSpPr/>
            <p:nvPr/>
          </p:nvGrpSpPr>
          <p:grpSpPr>
            <a:xfrm>
              <a:off x="4283968" y="1484784"/>
              <a:ext cx="943118" cy="947506"/>
              <a:chOff x="2117221" y="66541"/>
              <a:chExt cx="1742220" cy="1742220"/>
            </a:xfrm>
          </p:grpSpPr>
          <p:sp>
            <p:nvSpPr>
              <p:cNvPr id="17" name="円/楕円 16"/>
              <p:cNvSpPr/>
              <p:nvPr/>
            </p:nvSpPr>
            <p:spPr>
              <a:xfrm>
                <a:off x="2117221" y="66541"/>
                <a:ext cx="1742220" cy="1742220"/>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18" name="円/楕円 4"/>
              <p:cNvSpPr/>
              <p:nvPr/>
            </p:nvSpPr>
            <p:spPr>
              <a:xfrm>
                <a:off x="2372363" y="321683"/>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肝</a:t>
                </a:r>
                <a:endParaRPr kumimoji="1" lang="ja-JP" altLang="en-US" sz="4800" kern="1200" dirty="0">
                  <a:solidFill>
                    <a:schemeClr val="tx1"/>
                  </a:solidFill>
                </a:endParaRPr>
              </a:p>
            </p:txBody>
          </p:sp>
        </p:grpSp>
        <p:grpSp>
          <p:nvGrpSpPr>
            <p:cNvPr id="5" name="グループ化 4"/>
            <p:cNvGrpSpPr/>
            <p:nvPr/>
          </p:nvGrpSpPr>
          <p:grpSpPr>
            <a:xfrm>
              <a:off x="6444208" y="2780928"/>
              <a:ext cx="943118" cy="947506"/>
              <a:chOff x="4232591" y="1603447"/>
              <a:chExt cx="1742220" cy="1742220"/>
            </a:xfrm>
          </p:grpSpPr>
          <p:sp>
            <p:nvSpPr>
              <p:cNvPr id="15" name="円/楕円 14"/>
              <p:cNvSpPr/>
              <p:nvPr/>
            </p:nvSpPr>
            <p:spPr>
              <a:xfrm>
                <a:off x="4232591" y="1603447"/>
                <a:ext cx="1742220" cy="1742220"/>
              </a:xfrm>
              <a:prstGeom prst="ellipse">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6" name="円/楕円 6"/>
              <p:cNvSpPr/>
              <p:nvPr/>
            </p:nvSpPr>
            <p:spPr>
              <a:xfrm>
                <a:off x="448773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心</a:t>
                </a:r>
                <a:endParaRPr kumimoji="1" lang="ja-JP" altLang="en-US" sz="4800" kern="1200" dirty="0">
                  <a:solidFill>
                    <a:schemeClr val="tx1"/>
                  </a:solidFill>
                </a:endParaRPr>
              </a:p>
            </p:txBody>
          </p:sp>
        </p:grpSp>
        <p:grpSp>
          <p:nvGrpSpPr>
            <p:cNvPr id="6" name="グループ化 5"/>
            <p:cNvGrpSpPr/>
            <p:nvPr/>
          </p:nvGrpSpPr>
          <p:grpSpPr>
            <a:xfrm>
              <a:off x="5940152" y="4581128"/>
              <a:ext cx="943118" cy="947506"/>
              <a:chOff x="3424592" y="4090213"/>
              <a:chExt cx="1742220" cy="1742220"/>
            </a:xfrm>
          </p:grpSpPr>
          <p:sp>
            <p:nvSpPr>
              <p:cNvPr id="13" name="円/楕円 12"/>
              <p:cNvSpPr/>
              <p:nvPr/>
            </p:nvSpPr>
            <p:spPr>
              <a:xfrm>
                <a:off x="3424592" y="4090213"/>
                <a:ext cx="1742220" cy="1742220"/>
              </a:xfrm>
              <a:prstGeom prst="ellipse">
                <a:avLst/>
              </a:prstGeom>
            </p:spPr>
            <p:style>
              <a:lnRef idx="0">
                <a:schemeClr val="accent1"/>
              </a:lnRef>
              <a:fillRef idx="3">
                <a:schemeClr val="accent1"/>
              </a:fillRef>
              <a:effectRef idx="3">
                <a:schemeClr val="accent1"/>
              </a:effectRef>
              <a:fontRef idx="minor">
                <a:schemeClr val="lt1"/>
              </a:fontRef>
            </p:style>
          </p:sp>
          <p:sp>
            <p:nvSpPr>
              <p:cNvPr id="14" name="円/楕円 8"/>
              <p:cNvSpPr/>
              <p:nvPr/>
            </p:nvSpPr>
            <p:spPr>
              <a:xfrm>
                <a:off x="3679734"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脾</a:t>
                </a:r>
                <a:endParaRPr kumimoji="1" lang="ja-JP" altLang="en-US" sz="4800" kern="1200" dirty="0">
                  <a:solidFill>
                    <a:schemeClr val="tx1"/>
                  </a:solidFill>
                </a:endParaRPr>
              </a:p>
            </p:txBody>
          </p:sp>
        </p:grpSp>
        <p:grpSp>
          <p:nvGrpSpPr>
            <p:cNvPr id="7" name="グループ化 6"/>
            <p:cNvGrpSpPr/>
            <p:nvPr/>
          </p:nvGrpSpPr>
          <p:grpSpPr>
            <a:xfrm>
              <a:off x="1763688" y="4437112"/>
              <a:ext cx="943118" cy="947506"/>
              <a:chOff x="809851" y="4090213"/>
              <a:chExt cx="1742220" cy="1742220"/>
            </a:xfrm>
          </p:grpSpPr>
          <p:sp>
            <p:nvSpPr>
              <p:cNvPr id="11" name="円/楕円 10"/>
              <p:cNvSpPr/>
              <p:nvPr/>
            </p:nvSpPr>
            <p:spPr>
              <a:xfrm>
                <a:off x="809851" y="4090213"/>
                <a:ext cx="1742220" cy="1742220"/>
              </a:xfrm>
              <a:prstGeom prst="ellips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円/楕円 10"/>
              <p:cNvSpPr/>
              <p:nvPr/>
            </p:nvSpPr>
            <p:spPr>
              <a:xfrm>
                <a:off x="1064993"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肺</a:t>
                </a:r>
                <a:endParaRPr kumimoji="1" lang="ja-JP" altLang="en-US" sz="4800" kern="1200" dirty="0">
                  <a:solidFill>
                    <a:schemeClr val="tx1"/>
                  </a:solidFill>
                </a:endParaRPr>
              </a:p>
            </p:txBody>
          </p:sp>
        </p:grpSp>
        <p:grpSp>
          <p:nvGrpSpPr>
            <p:cNvPr id="8" name="グループ化 7"/>
            <p:cNvGrpSpPr/>
            <p:nvPr/>
          </p:nvGrpSpPr>
          <p:grpSpPr>
            <a:xfrm>
              <a:off x="1907704" y="2564904"/>
              <a:ext cx="943118" cy="947506"/>
              <a:chOff x="1851" y="1603447"/>
              <a:chExt cx="1742220" cy="1742220"/>
            </a:xfrm>
          </p:grpSpPr>
          <p:sp>
            <p:nvSpPr>
              <p:cNvPr id="9" name="円/楕円 8"/>
              <p:cNvSpPr/>
              <p:nvPr/>
            </p:nvSpPr>
            <p:spPr>
              <a:xfrm>
                <a:off x="1851" y="1603447"/>
                <a:ext cx="1742220" cy="1742220"/>
              </a:xfrm>
              <a:prstGeom prst="ellipse">
                <a:avLst/>
              </a:pr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10" name="円/楕円 12"/>
              <p:cNvSpPr/>
              <p:nvPr/>
            </p:nvSpPr>
            <p:spPr>
              <a:xfrm>
                <a:off x="25699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腎</a:t>
                </a:r>
                <a:endParaRPr kumimoji="1" lang="ja-JP" altLang="en-US" sz="4800" kern="1200" dirty="0">
                  <a:solidFill>
                    <a:schemeClr val="tx1"/>
                  </a:solidFill>
                </a:endParaRPr>
              </a:p>
            </p:txBody>
          </p:sp>
        </p:grpSp>
      </p:grpSp>
      <p:pic>
        <p:nvPicPr>
          <p:cNvPr id="22" name="図 21" descr="ドラクエ主人公少年.jpg"/>
          <p:cNvPicPr>
            <a:picLocks noChangeAspect="1"/>
          </p:cNvPicPr>
          <p:nvPr/>
        </p:nvPicPr>
        <p:blipFill>
          <a:blip r:embed="rId4" cstate="print">
            <a:lum bright="12000" contrast="33000"/>
          </a:blip>
          <a:stretch>
            <a:fillRect/>
          </a:stretch>
        </p:blipFill>
        <p:spPr>
          <a:xfrm>
            <a:off x="7596336" y="3501008"/>
            <a:ext cx="1368152" cy="2445437"/>
          </a:xfrm>
          <a:prstGeom prst="rect">
            <a:avLst/>
          </a:prstGeom>
        </p:spPr>
      </p:pic>
      <p:sp>
        <p:nvSpPr>
          <p:cNvPr id="20" name="角丸四角形 19"/>
          <p:cNvSpPr/>
          <p:nvPr/>
        </p:nvSpPr>
        <p:spPr>
          <a:xfrm>
            <a:off x="4572000" y="5805264"/>
            <a:ext cx="4248472"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4000" dirty="0" smtClean="0">
                <a:solidFill>
                  <a:schemeClr val="tx1"/>
                </a:solidFill>
              </a:rPr>
              <a:t>五臓六腑とは？</a:t>
            </a:r>
            <a:endParaRPr kumimoji="1" lang="ja-JP" altLang="en-US" sz="4000" dirty="0">
              <a:solidFill>
                <a:schemeClr val="tx1"/>
              </a:solidFill>
            </a:endParaRPr>
          </a:p>
        </p:txBody>
      </p:sp>
      <p:pic>
        <p:nvPicPr>
          <p:cNvPr id="23" name="図 22" descr="ドラクエ主人公少年.jpg"/>
          <p:cNvPicPr>
            <a:picLocks noChangeAspect="1"/>
          </p:cNvPicPr>
          <p:nvPr/>
        </p:nvPicPr>
        <p:blipFill>
          <a:blip r:embed="rId4" cstate="print">
            <a:lum bright="12000" contrast="33000"/>
          </a:blip>
          <a:stretch>
            <a:fillRect/>
          </a:stretch>
        </p:blipFill>
        <p:spPr>
          <a:xfrm>
            <a:off x="4716016" y="4581128"/>
            <a:ext cx="683283" cy="1221301"/>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4.44444E-6 2.59259E-6 L -0.35035 0.06342 " pathEditMode="relative" rAng="0" ptsTypes="AA">
                                      <p:cBhvr>
                                        <p:cTn id="6" dur="1000" fill="hold"/>
                                        <p:tgtEl>
                                          <p:spTgt spid="22"/>
                                        </p:tgtEl>
                                        <p:attrNameLst>
                                          <p:attrName>ppt_x</p:attrName>
                                          <p:attrName>ppt_y</p:attrName>
                                        </p:attrNameLst>
                                      </p:cBhvr>
                                      <p:rCtr x="-175" y="32"/>
                                    </p:animMotion>
                                  </p:childTnLst>
                                </p:cTn>
                              </p:par>
                              <p:par>
                                <p:cTn id="7" presetID="6" presetClass="emph" presetSubtype="0" fill="hold" nodeType="withEffect">
                                  <p:stCondLst>
                                    <p:cond delay="0"/>
                                  </p:stCondLst>
                                  <p:childTnLst>
                                    <p:animScale>
                                      <p:cBhvr>
                                        <p:cTn id="8" dur="1000" fill="hold"/>
                                        <p:tgtEl>
                                          <p:spTgt spid="22"/>
                                        </p:tgtEl>
                                      </p:cBhvr>
                                      <p:by x="50000" y="50000"/>
                                    </p:animScale>
                                  </p:childTnLst>
                                </p:cTn>
                              </p:par>
                            </p:childTnLst>
                          </p:cTn>
                        </p:par>
                        <p:par>
                          <p:cTn id="9" fill="hold">
                            <p:stCondLst>
                              <p:cond delay="1000"/>
                            </p:stCondLst>
                            <p:childTnLst>
                              <p:par>
                                <p:cTn id="10" presetID="1" presetClass="exit" presetSubtype="0" fill="hold" nodeType="afterEffect">
                                  <p:stCondLst>
                                    <p:cond delay="0"/>
                                  </p:stCondLst>
                                  <p:childTnLst>
                                    <p:set>
                                      <p:cBhvr>
                                        <p:cTn id="11" dur="1" fill="hold">
                                          <p:stCondLst>
                                            <p:cond delay="0"/>
                                          </p:stCondLst>
                                        </p:cTn>
                                        <p:tgtEl>
                                          <p:spTgt spid="2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sz="4400" dirty="0" smtClean="0"/>
              <a:t>肝システム</a:t>
            </a:r>
            <a:r>
              <a:rPr lang="en-US" altLang="ja-JP" sz="4400" dirty="0" smtClean="0"/>
              <a:t>‥</a:t>
            </a:r>
            <a:r>
              <a:rPr lang="ja-JP" altLang="en-US" sz="4400" dirty="0"/>
              <a:t>肝主疎泄</a:t>
            </a:r>
          </a:p>
        </p:txBody>
      </p:sp>
      <p:sp>
        <p:nvSpPr>
          <p:cNvPr id="13315" name="Rectangle 3"/>
          <p:cNvSpPr>
            <a:spLocks noGrp="1" noChangeArrowheads="1"/>
          </p:cNvSpPr>
          <p:nvPr>
            <p:ph type="body" idx="1"/>
          </p:nvPr>
        </p:nvSpPr>
        <p:spPr/>
        <p:txBody>
          <a:bodyPr/>
          <a:lstStyle/>
          <a:p>
            <a:r>
              <a:rPr lang="en-US" altLang="ja-JP" dirty="0"/>
              <a:t>①</a:t>
            </a:r>
            <a:r>
              <a:rPr lang="ja-JP" altLang="en-US" dirty="0"/>
              <a:t>局所機能：蔵血（血液の貯蔵、調節）</a:t>
            </a:r>
            <a:r>
              <a:rPr lang="ja-JP" altLang="en-US" dirty="0" smtClean="0"/>
              <a:t>、</a:t>
            </a:r>
            <a:endParaRPr lang="en-US" altLang="ja-JP" dirty="0" smtClean="0"/>
          </a:p>
          <a:p>
            <a:pPr>
              <a:buNone/>
            </a:pPr>
            <a:r>
              <a:rPr lang="ja-JP" altLang="en-US" dirty="0" smtClean="0"/>
              <a:t>　　　　　　　　　血</a:t>
            </a:r>
            <a:r>
              <a:rPr lang="ja-JP" altLang="en-US" dirty="0"/>
              <a:t>なので、筋肉や皮膚など</a:t>
            </a:r>
            <a:r>
              <a:rPr lang="ja-JP" altLang="en-US" dirty="0" smtClean="0"/>
              <a:t>に</a:t>
            </a:r>
            <a:endParaRPr lang="en-US" altLang="ja-JP" dirty="0" smtClean="0"/>
          </a:p>
          <a:p>
            <a:pPr>
              <a:buNone/>
            </a:pPr>
            <a:r>
              <a:rPr lang="ja-JP" altLang="en-US" dirty="0" smtClean="0"/>
              <a:t>　　　　　　　　　影響</a:t>
            </a:r>
            <a:r>
              <a:rPr lang="ja-JP" altLang="en-US" dirty="0"/>
              <a:t>する。</a:t>
            </a:r>
          </a:p>
          <a:p>
            <a:r>
              <a:rPr lang="ja-JP" altLang="en-US" dirty="0"/>
              <a:t>②全身機能：疏泄（気を巡らす）</a:t>
            </a:r>
          </a:p>
          <a:p>
            <a:r>
              <a:rPr lang="ja-JP" altLang="en-US" dirty="0"/>
              <a:t>③精神活動</a:t>
            </a:r>
            <a:r>
              <a:rPr lang="ja-JP" altLang="en-US" dirty="0" smtClean="0"/>
              <a:t>：怒る</a:t>
            </a:r>
            <a:endParaRPr lang="ja-JP" altLang="en-US" dirty="0"/>
          </a:p>
          <a:p>
            <a:endParaRPr lang="en-US" altLang="ja-JP" dirty="0"/>
          </a:p>
        </p:txBody>
      </p:sp>
      <p:pic>
        <p:nvPicPr>
          <p:cNvPr id="13316" name="Picture 4" descr="arrina"/>
          <p:cNvPicPr>
            <a:picLocks noChangeAspect="1" noChangeArrowheads="1"/>
          </p:cNvPicPr>
          <p:nvPr/>
        </p:nvPicPr>
        <p:blipFill>
          <a:blip r:embed="rId3" cstate="print"/>
          <a:srcRect/>
          <a:stretch>
            <a:fillRect/>
          </a:stretch>
        </p:blipFill>
        <p:spPr bwMode="auto">
          <a:xfrm>
            <a:off x="7308850" y="4941888"/>
            <a:ext cx="742950" cy="1223962"/>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6000" dirty="0" smtClean="0"/>
              <a:t>五行論</a:t>
            </a:r>
            <a:endParaRPr kumimoji="1" lang="ja-JP" altLang="en-US" sz="6000" dirty="0"/>
          </a:p>
        </p:txBody>
      </p:sp>
      <p:graphicFrame>
        <p:nvGraphicFramePr>
          <p:cNvPr id="9" name="コンテンツ プレースホルダ 8"/>
          <p:cNvGraphicFramePr>
            <a:graphicFrameLocks noGrp="1"/>
          </p:cNvGraphicFramePr>
          <p:nvPr>
            <p:ph idx="1"/>
          </p:nvPr>
        </p:nvGraphicFramePr>
        <p:xfrm>
          <a:off x="762000" y="1905000"/>
          <a:ext cx="7842448" cy="4131280"/>
        </p:xfrm>
        <a:graphic>
          <a:graphicData uri="http://schemas.openxmlformats.org/drawingml/2006/table">
            <a:tbl>
              <a:tblPr firstRow="1" firstCol="1" bandCol="1">
                <a:tableStyleId>{21E4AEA4-8DFA-4A89-87EB-49C32662AFE0}</a:tableStyleId>
              </a:tblPr>
              <a:tblGrid>
                <a:gridCol w="980306"/>
                <a:gridCol w="980306"/>
                <a:gridCol w="980306"/>
                <a:gridCol w="980306"/>
                <a:gridCol w="980306"/>
                <a:gridCol w="980306"/>
                <a:gridCol w="980306"/>
                <a:gridCol w="980306"/>
              </a:tblGrid>
              <a:tr h="686048">
                <a:tc>
                  <a:txBody>
                    <a:bodyPr/>
                    <a:lstStyle/>
                    <a:p>
                      <a:pPr algn="ctr"/>
                      <a:r>
                        <a:rPr kumimoji="1" lang="ja-JP" altLang="en-US" sz="2800" dirty="0" smtClean="0"/>
                        <a:t>五行</a:t>
                      </a:r>
                      <a:endParaRPr kumimoji="1" lang="en-US" altLang="ja-JP" sz="2800" dirty="0" smtClean="0"/>
                    </a:p>
                  </a:txBody>
                  <a:tcPr anchor="ctr"/>
                </a:tc>
                <a:tc>
                  <a:txBody>
                    <a:bodyPr/>
                    <a:lstStyle/>
                    <a:p>
                      <a:pPr algn="ctr"/>
                      <a:r>
                        <a:rPr kumimoji="1" lang="ja-JP" altLang="en-US" sz="2800" dirty="0" smtClean="0"/>
                        <a:t>五臓</a:t>
                      </a:r>
                      <a:endParaRPr kumimoji="1" lang="ja-JP" altLang="en-US" sz="2800" dirty="0"/>
                    </a:p>
                  </a:txBody>
                  <a:tcPr anchor="ctr"/>
                </a:tc>
                <a:tc>
                  <a:txBody>
                    <a:bodyPr/>
                    <a:lstStyle/>
                    <a:p>
                      <a:pPr algn="ctr"/>
                      <a:r>
                        <a:rPr kumimoji="1" lang="ja-JP" altLang="en-US" sz="2800" dirty="0" smtClean="0"/>
                        <a:t>表裏</a:t>
                      </a:r>
                      <a:endParaRPr kumimoji="1" lang="ja-JP" altLang="en-US" sz="2800" dirty="0"/>
                    </a:p>
                  </a:txBody>
                  <a:tcPr anchor="ctr"/>
                </a:tc>
                <a:tc>
                  <a:txBody>
                    <a:bodyPr/>
                    <a:lstStyle/>
                    <a:p>
                      <a:pPr algn="ctr"/>
                      <a:r>
                        <a:rPr kumimoji="1" lang="ja-JP" altLang="en-US" sz="2800" dirty="0" smtClean="0"/>
                        <a:t>五志</a:t>
                      </a:r>
                      <a:endParaRPr kumimoji="1" lang="ja-JP" altLang="en-US" sz="2800" dirty="0"/>
                    </a:p>
                  </a:txBody>
                  <a:tcPr anchor="ctr"/>
                </a:tc>
                <a:tc>
                  <a:txBody>
                    <a:bodyPr/>
                    <a:lstStyle/>
                    <a:p>
                      <a:pPr algn="ctr"/>
                      <a:r>
                        <a:rPr kumimoji="1" lang="ja-JP" altLang="en-US" sz="2800" dirty="0" smtClean="0"/>
                        <a:t>五液</a:t>
                      </a:r>
                      <a:endParaRPr kumimoji="1" lang="ja-JP" altLang="en-US" sz="2800" dirty="0"/>
                    </a:p>
                  </a:txBody>
                  <a:tcPr anchor="ctr"/>
                </a:tc>
                <a:tc>
                  <a:txBody>
                    <a:bodyPr/>
                    <a:lstStyle/>
                    <a:p>
                      <a:pPr algn="ctr"/>
                      <a:r>
                        <a:rPr kumimoji="1" lang="ja-JP" altLang="en-US" sz="2800" dirty="0" smtClean="0"/>
                        <a:t>五合</a:t>
                      </a:r>
                      <a:endParaRPr kumimoji="1" lang="ja-JP" altLang="en-US" sz="2800" dirty="0"/>
                    </a:p>
                  </a:txBody>
                  <a:tcPr anchor="ctr"/>
                </a:tc>
                <a:tc>
                  <a:txBody>
                    <a:bodyPr/>
                    <a:lstStyle/>
                    <a:p>
                      <a:pPr algn="ctr"/>
                      <a:r>
                        <a:rPr kumimoji="1" lang="ja-JP" altLang="en-US" sz="2800" dirty="0" smtClean="0"/>
                        <a:t>五華</a:t>
                      </a:r>
                      <a:endParaRPr kumimoji="1" lang="ja-JP" altLang="en-US" sz="2800" dirty="0"/>
                    </a:p>
                  </a:txBody>
                  <a:tcPr anchor="ctr"/>
                </a:tc>
                <a:tc>
                  <a:txBody>
                    <a:bodyPr/>
                    <a:lstStyle/>
                    <a:p>
                      <a:pPr algn="ctr"/>
                      <a:r>
                        <a:rPr kumimoji="1" lang="ja-JP" altLang="en-US" sz="2800" dirty="0" smtClean="0"/>
                        <a:t>五</a:t>
                      </a:r>
                      <a:r>
                        <a:rPr kumimoji="1" lang="ja-JP" altLang="en-US" sz="2800" b="0" i="0" kern="1200" dirty="0" smtClean="0">
                          <a:solidFill>
                            <a:schemeClr val="lt1"/>
                          </a:solidFill>
                          <a:latin typeface="+mn-lt"/>
                          <a:ea typeface="+mn-ea"/>
                          <a:cs typeface="+mn-cs"/>
                        </a:rPr>
                        <a:t>竅</a:t>
                      </a:r>
                      <a:endParaRPr kumimoji="1" lang="ja-JP" altLang="en-US" sz="2800" dirty="0"/>
                    </a:p>
                  </a:txBody>
                  <a:tcPr anchor="ctr"/>
                </a:tc>
              </a:tr>
              <a:tr h="686048">
                <a:tc>
                  <a:txBody>
                    <a:bodyPr/>
                    <a:lstStyle/>
                    <a:p>
                      <a:pPr algn="ctr"/>
                      <a:r>
                        <a:rPr lang="ja-JP" altLang="en-US" sz="4000" b="1" dirty="0" smtClean="0">
                          <a:solidFill>
                            <a:schemeClr val="tx1"/>
                          </a:solidFill>
                        </a:rPr>
                        <a:t>木</a:t>
                      </a:r>
                      <a:endParaRPr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肝</a:t>
                      </a:r>
                      <a:endParaRPr kumimoji="1" lang="ja-JP" altLang="en-US" sz="4000" b="1" dirty="0">
                        <a:solidFill>
                          <a:schemeClr val="tx1"/>
                        </a:solidFill>
                      </a:endParaRPr>
                    </a:p>
                  </a:txBody>
                  <a:tcPr anchor="ctr">
                    <a:solidFill>
                      <a:srgbClr val="FFC000"/>
                    </a:solidFill>
                  </a:tcPr>
                </a:tc>
                <a:tc>
                  <a:txBody>
                    <a:bodyPr/>
                    <a:lstStyle/>
                    <a:p>
                      <a:pPr algn="ctr"/>
                      <a:r>
                        <a:rPr kumimoji="1" lang="ja-JP" altLang="en-US" sz="4000" b="1" dirty="0" smtClean="0">
                          <a:solidFill>
                            <a:schemeClr val="tx1"/>
                          </a:solidFill>
                        </a:rPr>
                        <a:t>胆</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怒</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涙</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筋</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爪</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目</a:t>
                      </a:r>
                      <a:endParaRPr kumimoji="1" lang="ja-JP" altLang="en-US" sz="4000" b="1" dirty="0">
                        <a:solidFill>
                          <a:schemeClr val="tx1"/>
                        </a:solidFill>
                      </a:endParaRPr>
                    </a:p>
                  </a:txBody>
                  <a:tcPr anchor="ctr">
                    <a:solidFill>
                      <a:schemeClr val="bg2">
                        <a:lumMod val="60000"/>
                        <a:lumOff val="40000"/>
                      </a:schemeClr>
                    </a:solidFill>
                  </a:tcPr>
                </a:tc>
              </a:tr>
              <a:tr h="686048">
                <a:tc>
                  <a:txBody>
                    <a:bodyPr/>
                    <a:lstStyle/>
                    <a:p>
                      <a:pPr algn="ctr"/>
                      <a:r>
                        <a:rPr lang="ja-JP" altLang="en-US" sz="2800" dirty="0" smtClean="0"/>
                        <a:t>火</a:t>
                      </a:r>
                      <a:endParaRPr lang="ja-JP" altLang="en-US" sz="2800" dirty="0"/>
                    </a:p>
                  </a:txBody>
                  <a:tcPr anchor="ctr"/>
                </a:tc>
                <a:tc>
                  <a:txBody>
                    <a:bodyPr/>
                    <a:lstStyle/>
                    <a:p>
                      <a:pPr algn="ctr"/>
                      <a:r>
                        <a:rPr kumimoji="1" lang="ja-JP" altLang="en-US" sz="2800" dirty="0" smtClean="0"/>
                        <a:t>心</a:t>
                      </a:r>
                      <a:endParaRPr kumimoji="1" lang="ja-JP" altLang="en-US" sz="2800" dirty="0"/>
                    </a:p>
                  </a:txBody>
                  <a:tcPr anchor="ctr"/>
                </a:tc>
                <a:tc>
                  <a:txBody>
                    <a:bodyPr/>
                    <a:lstStyle/>
                    <a:p>
                      <a:pPr algn="ctr"/>
                      <a:r>
                        <a:rPr kumimoji="1" lang="ja-JP" altLang="en-US" sz="2800" dirty="0" smtClean="0"/>
                        <a:t>小腸</a:t>
                      </a:r>
                      <a:endParaRPr kumimoji="1" lang="ja-JP" altLang="en-US" sz="2800" dirty="0"/>
                    </a:p>
                  </a:txBody>
                  <a:tcPr anchor="ctr"/>
                </a:tc>
                <a:tc>
                  <a:txBody>
                    <a:bodyPr/>
                    <a:lstStyle/>
                    <a:p>
                      <a:pPr algn="ctr"/>
                      <a:r>
                        <a:rPr kumimoji="1" lang="ja-JP" altLang="en-US" sz="2800" dirty="0" smtClean="0"/>
                        <a:t>喜</a:t>
                      </a:r>
                      <a:endParaRPr kumimoji="1" lang="ja-JP" altLang="en-US" sz="2800" dirty="0"/>
                    </a:p>
                  </a:txBody>
                  <a:tcPr anchor="ctr"/>
                </a:tc>
                <a:tc>
                  <a:txBody>
                    <a:bodyPr/>
                    <a:lstStyle/>
                    <a:p>
                      <a:pPr algn="ctr"/>
                      <a:r>
                        <a:rPr kumimoji="1" lang="ja-JP" altLang="en-US" sz="2800" dirty="0" smtClean="0"/>
                        <a:t>汗</a:t>
                      </a:r>
                      <a:endParaRPr kumimoji="1" lang="ja-JP" altLang="en-US" sz="2800" dirty="0"/>
                    </a:p>
                  </a:txBody>
                  <a:tcPr anchor="ctr"/>
                </a:tc>
                <a:tc>
                  <a:txBody>
                    <a:bodyPr/>
                    <a:lstStyle/>
                    <a:p>
                      <a:pPr algn="ctr"/>
                      <a:r>
                        <a:rPr kumimoji="1" lang="ja-JP" altLang="en-US" sz="2800" dirty="0" smtClean="0"/>
                        <a:t>脈</a:t>
                      </a:r>
                      <a:endParaRPr kumimoji="1" lang="ja-JP" altLang="en-US" sz="2800" dirty="0"/>
                    </a:p>
                  </a:txBody>
                  <a:tcPr anchor="ctr"/>
                </a:tc>
                <a:tc>
                  <a:txBody>
                    <a:bodyPr/>
                    <a:lstStyle/>
                    <a:p>
                      <a:pPr algn="ctr"/>
                      <a:r>
                        <a:rPr kumimoji="1" lang="ja-JP" altLang="en-US" sz="2800" dirty="0" smtClean="0"/>
                        <a:t>顔面</a:t>
                      </a:r>
                      <a:endParaRPr kumimoji="1" lang="ja-JP" altLang="en-US" sz="2800" dirty="0"/>
                    </a:p>
                  </a:txBody>
                  <a:tcPr anchor="ctr"/>
                </a:tc>
                <a:tc>
                  <a:txBody>
                    <a:bodyPr/>
                    <a:lstStyle/>
                    <a:p>
                      <a:pPr algn="ctr"/>
                      <a:r>
                        <a:rPr kumimoji="1" lang="ja-JP" altLang="en-US" sz="2800" dirty="0" smtClean="0"/>
                        <a:t>舌</a:t>
                      </a:r>
                      <a:endParaRPr kumimoji="1" lang="ja-JP" altLang="en-US" sz="2800" dirty="0"/>
                    </a:p>
                  </a:txBody>
                  <a:tcPr anchor="ctr"/>
                </a:tc>
              </a:tr>
              <a:tr h="686048">
                <a:tc>
                  <a:txBody>
                    <a:bodyPr/>
                    <a:lstStyle/>
                    <a:p>
                      <a:pPr algn="ctr"/>
                      <a:r>
                        <a:rPr lang="ja-JP" altLang="en-US" sz="2800" dirty="0" smtClean="0"/>
                        <a:t>土</a:t>
                      </a:r>
                      <a:endParaRPr lang="ja-JP" altLang="en-US" sz="2800" dirty="0"/>
                    </a:p>
                  </a:txBody>
                  <a:tcPr anchor="ctr"/>
                </a:tc>
                <a:tc>
                  <a:txBody>
                    <a:bodyPr/>
                    <a:lstStyle/>
                    <a:p>
                      <a:pPr algn="ctr"/>
                      <a:r>
                        <a:rPr kumimoji="1" lang="ja-JP" altLang="en-US" sz="2800" dirty="0" smtClean="0"/>
                        <a:t>脾</a:t>
                      </a:r>
                      <a:endParaRPr kumimoji="1" lang="ja-JP" altLang="en-US" sz="2800" dirty="0"/>
                    </a:p>
                  </a:txBody>
                  <a:tcPr anchor="ctr"/>
                </a:tc>
                <a:tc>
                  <a:txBody>
                    <a:bodyPr/>
                    <a:lstStyle/>
                    <a:p>
                      <a:pPr algn="ctr"/>
                      <a:r>
                        <a:rPr kumimoji="1" lang="ja-JP" altLang="en-US" sz="2800" dirty="0" smtClean="0"/>
                        <a:t>胃</a:t>
                      </a:r>
                      <a:endParaRPr kumimoji="1" lang="ja-JP" altLang="en-US" sz="2800" dirty="0"/>
                    </a:p>
                  </a:txBody>
                  <a:tcPr anchor="ctr"/>
                </a:tc>
                <a:tc>
                  <a:txBody>
                    <a:bodyPr/>
                    <a:lstStyle/>
                    <a:p>
                      <a:pPr algn="ctr"/>
                      <a:r>
                        <a:rPr kumimoji="1" lang="ja-JP" altLang="en-US" sz="2800" dirty="0" smtClean="0"/>
                        <a:t>思</a:t>
                      </a:r>
                      <a:endParaRPr kumimoji="1" lang="ja-JP" altLang="en-US" sz="2800" dirty="0"/>
                    </a:p>
                  </a:txBody>
                  <a:tcPr anchor="ctr"/>
                </a:tc>
                <a:tc>
                  <a:txBody>
                    <a:bodyPr/>
                    <a:lstStyle/>
                    <a:p>
                      <a:pPr algn="ctr"/>
                      <a:r>
                        <a:rPr kumimoji="1" lang="ja-JP" altLang="en-US" sz="2800" dirty="0" smtClean="0"/>
                        <a:t>涎</a:t>
                      </a:r>
                      <a:endParaRPr kumimoji="1" lang="ja-JP" altLang="en-US" sz="2800" dirty="0"/>
                    </a:p>
                  </a:txBody>
                  <a:tcPr anchor="ctr"/>
                </a:tc>
                <a:tc>
                  <a:txBody>
                    <a:bodyPr/>
                    <a:lstStyle/>
                    <a:p>
                      <a:pPr algn="ctr"/>
                      <a:r>
                        <a:rPr kumimoji="1" lang="ja-JP" altLang="en-US" sz="2800" dirty="0" smtClean="0"/>
                        <a:t>肌肉</a:t>
                      </a:r>
                      <a:endParaRPr kumimoji="1" lang="ja-JP" altLang="en-US" sz="2800" dirty="0"/>
                    </a:p>
                  </a:txBody>
                  <a:tcPr anchor="ctr"/>
                </a:tc>
                <a:tc>
                  <a:txBody>
                    <a:bodyPr/>
                    <a:lstStyle/>
                    <a:p>
                      <a:pPr algn="ctr"/>
                      <a:r>
                        <a:rPr kumimoji="1" lang="ja-JP" altLang="en-US" sz="2800" dirty="0" smtClean="0"/>
                        <a:t>唇</a:t>
                      </a:r>
                      <a:endParaRPr kumimoji="1" lang="ja-JP" altLang="en-US" sz="2800" dirty="0"/>
                    </a:p>
                  </a:txBody>
                  <a:tcPr anchor="ctr"/>
                </a:tc>
                <a:tc>
                  <a:txBody>
                    <a:bodyPr/>
                    <a:lstStyle/>
                    <a:p>
                      <a:pPr algn="ctr"/>
                      <a:r>
                        <a:rPr kumimoji="1" lang="ja-JP" altLang="en-US" sz="2800" dirty="0" smtClean="0"/>
                        <a:t>口</a:t>
                      </a:r>
                      <a:endParaRPr kumimoji="1" lang="ja-JP" altLang="en-US" sz="2800" dirty="0"/>
                    </a:p>
                  </a:txBody>
                  <a:tcPr anchor="ctr"/>
                </a:tc>
              </a:tr>
              <a:tr h="686048">
                <a:tc>
                  <a:txBody>
                    <a:bodyPr/>
                    <a:lstStyle/>
                    <a:p>
                      <a:pPr algn="ctr"/>
                      <a:r>
                        <a:rPr lang="ja-JP" altLang="en-US" sz="2800" dirty="0" smtClean="0"/>
                        <a:t>金</a:t>
                      </a:r>
                      <a:endParaRPr lang="ja-JP" altLang="en-US" sz="2800" dirty="0"/>
                    </a:p>
                  </a:txBody>
                  <a:tcPr anchor="ctr"/>
                </a:tc>
                <a:tc>
                  <a:txBody>
                    <a:bodyPr/>
                    <a:lstStyle/>
                    <a:p>
                      <a:pPr algn="ctr"/>
                      <a:r>
                        <a:rPr kumimoji="1" lang="ja-JP" altLang="en-US" sz="2800" dirty="0" smtClean="0"/>
                        <a:t>肺</a:t>
                      </a:r>
                      <a:endParaRPr kumimoji="1" lang="ja-JP" altLang="en-US" sz="2800" dirty="0"/>
                    </a:p>
                  </a:txBody>
                  <a:tcPr anchor="ctr"/>
                </a:tc>
                <a:tc>
                  <a:txBody>
                    <a:bodyPr/>
                    <a:lstStyle/>
                    <a:p>
                      <a:pPr algn="ctr"/>
                      <a:r>
                        <a:rPr kumimoji="1" lang="ja-JP" altLang="en-US" sz="2800" dirty="0" smtClean="0"/>
                        <a:t>大腸</a:t>
                      </a:r>
                      <a:endParaRPr kumimoji="1" lang="ja-JP" altLang="en-US" sz="2800" dirty="0"/>
                    </a:p>
                  </a:txBody>
                  <a:tcPr anchor="ctr"/>
                </a:tc>
                <a:tc>
                  <a:txBody>
                    <a:bodyPr/>
                    <a:lstStyle/>
                    <a:p>
                      <a:pPr algn="ctr"/>
                      <a:r>
                        <a:rPr kumimoji="1" lang="ja-JP" altLang="en-US" sz="2800" dirty="0" smtClean="0"/>
                        <a:t>憂</a:t>
                      </a:r>
                      <a:endParaRPr kumimoji="1" lang="ja-JP" altLang="en-US" sz="2800" dirty="0"/>
                    </a:p>
                  </a:txBody>
                  <a:tcPr anchor="ctr"/>
                </a:tc>
                <a:tc>
                  <a:txBody>
                    <a:bodyPr/>
                    <a:lstStyle/>
                    <a:p>
                      <a:pPr algn="ctr"/>
                      <a:r>
                        <a:rPr kumimoji="1" lang="ja-JP" altLang="en-US" sz="2800" b="0" i="0" kern="1200" dirty="0" smtClean="0">
                          <a:solidFill>
                            <a:schemeClr val="dk1"/>
                          </a:solidFill>
                          <a:latin typeface="+mn-lt"/>
                          <a:ea typeface="+mn-ea"/>
                          <a:cs typeface="+mn-cs"/>
                        </a:rPr>
                        <a:t>涕</a:t>
                      </a:r>
                      <a:endParaRPr kumimoji="1" lang="ja-JP" altLang="en-US" sz="2800" dirty="0"/>
                    </a:p>
                  </a:txBody>
                  <a:tcPr anchor="ctr"/>
                </a:tc>
                <a:tc>
                  <a:txBody>
                    <a:bodyPr/>
                    <a:lstStyle/>
                    <a:p>
                      <a:pPr algn="ctr"/>
                      <a:r>
                        <a:rPr kumimoji="1" lang="ja-JP" altLang="en-US" sz="2800" dirty="0" smtClean="0"/>
                        <a:t>皮</a:t>
                      </a:r>
                      <a:endParaRPr kumimoji="1" lang="ja-JP" altLang="en-US" sz="2800" dirty="0"/>
                    </a:p>
                  </a:txBody>
                  <a:tcPr anchor="ctr"/>
                </a:tc>
                <a:tc>
                  <a:txBody>
                    <a:bodyPr/>
                    <a:lstStyle/>
                    <a:p>
                      <a:pPr algn="ctr"/>
                      <a:r>
                        <a:rPr kumimoji="1" lang="ja-JP" altLang="en-US" sz="2800" dirty="0" smtClean="0"/>
                        <a:t>毛</a:t>
                      </a:r>
                      <a:endParaRPr kumimoji="1" lang="ja-JP" altLang="en-US" sz="2800" dirty="0"/>
                    </a:p>
                  </a:txBody>
                  <a:tcPr anchor="ctr"/>
                </a:tc>
                <a:tc>
                  <a:txBody>
                    <a:bodyPr/>
                    <a:lstStyle/>
                    <a:p>
                      <a:pPr algn="ctr"/>
                      <a:r>
                        <a:rPr kumimoji="1" lang="ja-JP" altLang="en-US" sz="2800" dirty="0" smtClean="0"/>
                        <a:t>鼻</a:t>
                      </a:r>
                      <a:endParaRPr kumimoji="1" lang="ja-JP" altLang="en-US" sz="2800" dirty="0"/>
                    </a:p>
                  </a:txBody>
                  <a:tcPr anchor="ctr"/>
                </a:tc>
              </a:tr>
              <a:tr h="686048">
                <a:tc>
                  <a:txBody>
                    <a:bodyPr/>
                    <a:lstStyle/>
                    <a:p>
                      <a:pPr algn="ctr"/>
                      <a:r>
                        <a:rPr lang="ja-JP" altLang="en-US" sz="2800" dirty="0" smtClean="0"/>
                        <a:t>水</a:t>
                      </a:r>
                      <a:endParaRPr lang="ja-JP" altLang="en-US" sz="2800" dirty="0"/>
                    </a:p>
                  </a:txBody>
                  <a:tcPr anchor="ctr"/>
                </a:tc>
                <a:tc>
                  <a:txBody>
                    <a:bodyPr/>
                    <a:lstStyle/>
                    <a:p>
                      <a:pPr algn="ctr"/>
                      <a:r>
                        <a:rPr kumimoji="1" lang="ja-JP" altLang="en-US" sz="2800" dirty="0" smtClean="0"/>
                        <a:t>腎</a:t>
                      </a:r>
                      <a:endParaRPr kumimoji="1" lang="ja-JP" altLang="en-US" sz="2800" dirty="0"/>
                    </a:p>
                  </a:txBody>
                  <a:tcPr anchor="ctr"/>
                </a:tc>
                <a:tc>
                  <a:txBody>
                    <a:bodyPr/>
                    <a:lstStyle/>
                    <a:p>
                      <a:pPr algn="ctr"/>
                      <a:r>
                        <a:rPr kumimoji="1" lang="ja-JP" altLang="en-US" sz="2800" dirty="0" smtClean="0"/>
                        <a:t>膀胱</a:t>
                      </a:r>
                      <a:endParaRPr kumimoji="1" lang="ja-JP" altLang="en-US" sz="2800" dirty="0"/>
                    </a:p>
                  </a:txBody>
                  <a:tcPr anchor="ctr"/>
                </a:tc>
                <a:tc>
                  <a:txBody>
                    <a:bodyPr/>
                    <a:lstStyle/>
                    <a:p>
                      <a:pPr algn="ctr"/>
                      <a:r>
                        <a:rPr kumimoji="1" lang="ja-JP" altLang="en-US" sz="2800" dirty="0" smtClean="0"/>
                        <a:t>恐</a:t>
                      </a:r>
                      <a:endParaRPr kumimoji="1" lang="ja-JP" altLang="en-US" sz="2800" dirty="0"/>
                    </a:p>
                  </a:txBody>
                  <a:tcPr anchor="ctr"/>
                </a:tc>
                <a:tc>
                  <a:txBody>
                    <a:bodyPr/>
                    <a:lstStyle/>
                    <a:p>
                      <a:pPr algn="ctr"/>
                      <a:r>
                        <a:rPr kumimoji="1" lang="ja-JP" altLang="en-US" sz="2800" dirty="0" smtClean="0"/>
                        <a:t>唾</a:t>
                      </a:r>
                      <a:endParaRPr kumimoji="1" lang="ja-JP" altLang="en-US" sz="2800" dirty="0"/>
                    </a:p>
                  </a:txBody>
                  <a:tcPr anchor="ctr"/>
                </a:tc>
                <a:tc>
                  <a:txBody>
                    <a:bodyPr/>
                    <a:lstStyle/>
                    <a:p>
                      <a:pPr algn="ctr"/>
                      <a:r>
                        <a:rPr kumimoji="1" lang="ja-JP" altLang="en-US" sz="2800" dirty="0" smtClean="0"/>
                        <a:t>骨</a:t>
                      </a:r>
                      <a:endParaRPr kumimoji="1" lang="ja-JP" altLang="en-US" sz="2800" dirty="0"/>
                    </a:p>
                  </a:txBody>
                  <a:tcPr anchor="ctr"/>
                </a:tc>
                <a:tc>
                  <a:txBody>
                    <a:bodyPr/>
                    <a:lstStyle/>
                    <a:p>
                      <a:pPr algn="ctr"/>
                      <a:r>
                        <a:rPr kumimoji="1" lang="ja-JP" altLang="en-US" sz="2800" dirty="0" smtClean="0"/>
                        <a:t>髪</a:t>
                      </a:r>
                      <a:endParaRPr kumimoji="1" lang="ja-JP" altLang="en-US" sz="2800" dirty="0"/>
                    </a:p>
                  </a:txBody>
                  <a:tcPr anchor="ctr"/>
                </a:tc>
                <a:tc>
                  <a:txBody>
                    <a:bodyPr/>
                    <a:lstStyle/>
                    <a:p>
                      <a:pPr algn="ctr"/>
                      <a:r>
                        <a:rPr kumimoji="1" lang="ja-JP" altLang="en-US" sz="2800" dirty="0" smtClean="0"/>
                        <a:t>耳</a:t>
                      </a:r>
                      <a:endParaRPr kumimoji="1" lang="ja-JP" altLang="en-US" sz="2800" dirty="0"/>
                    </a:p>
                  </a:txBody>
                  <a:tcPr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dventureisland.org/dq5/dq5map.gif"/>
          <p:cNvPicPr>
            <a:picLocks noChangeAspect="1" noChangeArrowheads="1"/>
          </p:cNvPicPr>
          <p:nvPr/>
        </p:nvPicPr>
        <p:blipFill>
          <a:blip r:embed="rId3" cstate="print">
            <a:lum bright="14000"/>
          </a:blip>
          <a:srcRect/>
          <a:stretch>
            <a:fillRect/>
          </a:stretch>
        </p:blipFill>
        <p:spPr bwMode="auto">
          <a:xfrm>
            <a:off x="1558189" y="622092"/>
            <a:ext cx="5994729" cy="5665575"/>
          </a:xfrm>
          <a:prstGeom prst="rect">
            <a:avLst/>
          </a:prstGeom>
          <a:noFill/>
          <a:ln>
            <a:noFill/>
          </a:ln>
        </p:spPr>
      </p:pic>
      <p:grpSp>
        <p:nvGrpSpPr>
          <p:cNvPr id="3" name="グループ化 3"/>
          <p:cNvGrpSpPr/>
          <p:nvPr/>
        </p:nvGrpSpPr>
        <p:grpSpPr>
          <a:xfrm>
            <a:off x="4213630" y="260648"/>
            <a:ext cx="1159313" cy="1189002"/>
            <a:chOff x="2117221" y="66541"/>
            <a:chExt cx="1742220" cy="1742220"/>
          </a:xfrm>
        </p:grpSpPr>
        <p:sp>
          <p:nvSpPr>
            <p:cNvPr id="17" name="円/楕円 16"/>
            <p:cNvSpPr/>
            <p:nvPr/>
          </p:nvSpPr>
          <p:spPr>
            <a:xfrm>
              <a:off x="2117221" y="66541"/>
              <a:ext cx="1742220" cy="1742220"/>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18" name="円/楕円 4"/>
            <p:cNvSpPr/>
            <p:nvPr/>
          </p:nvSpPr>
          <p:spPr>
            <a:xfrm>
              <a:off x="2372363" y="321683"/>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肝</a:t>
              </a:r>
              <a:endParaRPr kumimoji="1" lang="ja-JP" altLang="en-US" sz="4800" kern="1200" dirty="0">
                <a:solidFill>
                  <a:schemeClr val="tx1"/>
                </a:solidFill>
              </a:endParaRPr>
            </a:p>
          </p:txBody>
        </p:sp>
      </p:grpSp>
      <p:grpSp>
        <p:nvGrpSpPr>
          <p:cNvPr id="4" name="グループ化 4"/>
          <p:cNvGrpSpPr/>
          <p:nvPr/>
        </p:nvGrpSpPr>
        <p:grpSpPr>
          <a:xfrm>
            <a:off x="6869071" y="1887147"/>
            <a:ext cx="1159313" cy="1189002"/>
            <a:chOff x="4232591" y="1603447"/>
            <a:chExt cx="1742220" cy="1742220"/>
          </a:xfrm>
        </p:grpSpPr>
        <p:sp>
          <p:nvSpPr>
            <p:cNvPr id="15" name="円/楕円 14"/>
            <p:cNvSpPr/>
            <p:nvPr/>
          </p:nvSpPr>
          <p:spPr>
            <a:xfrm>
              <a:off x="4232591" y="1603447"/>
              <a:ext cx="1742220" cy="1742220"/>
            </a:xfrm>
            <a:prstGeom prst="ellipse">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6" name="円/楕円 6"/>
            <p:cNvSpPr/>
            <p:nvPr/>
          </p:nvSpPr>
          <p:spPr>
            <a:xfrm>
              <a:off x="448773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心</a:t>
              </a:r>
              <a:endParaRPr kumimoji="1" lang="ja-JP" altLang="en-US" sz="4800" kern="1200" dirty="0">
                <a:solidFill>
                  <a:schemeClr val="tx1"/>
                </a:solidFill>
              </a:endParaRPr>
            </a:p>
          </p:txBody>
        </p:sp>
      </p:grpSp>
      <p:grpSp>
        <p:nvGrpSpPr>
          <p:cNvPr id="5" name="グループ化 5"/>
          <p:cNvGrpSpPr/>
          <p:nvPr/>
        </p:nvGrpSpPr>
        <p:grpSpPr>
          <a:xfrm>
            <a:off x="6249468" y="4146173"/>
            <a:ext cx="1159313" cy="1189002"/>
            <a:chOff x="3424592" y="4090213"/>
            <a:chExt cx="1742220" cy="1742220"/>
          </a:xfrm>
        </p:grpSpPr>
        <p:sp>
          <p:nvSpPr>
            <p:cNvPr id="13" name="円/楕円 12"/>
            <p:cNvSpPr/>
            <p:nvPr/>
          </p:nvSpPr>
          <p:spPr>
            <a:xfrm>
              <a:off x="3424592" y="4090213"/>
              <a:ext cx="1742220" cy="1742220"/>
            </a:xfrm>
            <a:prstGeom prst="ellipse">
              <a:avLst/>
            </a:prstGeom>
          </p:spPr>
          <p:style>
            <a:lnRef idx="0">
              <a:schemeClr val="accent1"/>
            </a:lnRef>
            <a:fillRef idx="3">
              <a:schemeClr val="accent1"/>
            </a:fillRef>
            <a:effectRef idx="3">
              <a:schemeClr val="accent1"/>
            </a:effectRef>
            <a:fontRef idx="minor">
              <a:schemeClr val="lt1"/>
            </a:fontRef>
          </p:style>
        </p:sp>
        <p:sp>
          <p:nvSpPr>
            <p:cNvPr id="14" name="円/楕円 8"/>
            <p:cNvSpPr/>
            <p:nvPr/>
          </p:nvSpPr>
          <p:spPr>
            <a:xfrm>
              <a:off x="3679734"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脾</a:t>
              </a:r>
              <a:endParaRPr kumimoji="1" lang="ja-JP" altLang="en-US" sz="4800" kern="1200" dirty="0">
                <a:solidFill>
                  <a:schemeClr val="tx1"/>
                </a:solidFill>
              </a:endParaRPr>
            </a:p>
          </p:txBody>
        </p:sp>
      </p:grpSp>
      <p:grpSp>
        <p:nvGrpSpPr>
          <p:cNvPr id="6" name="グループ化 6"/>
          <p:cNvGrpSpPr/>
          <p:nvPr/>
        </p:nvGrpSpPr>
        <p:grpSpPr>
          <a:xfrm>
            <a:off x="1115616" y="3965451"/>
            <a:ext cx="1159313" cy="1189002"/>
            <a:chOff x="809851" y="4090213"/>
            <a:chExt cx="1742220" cy="1742220"/>
          </a:xfrm>
        </p:grpSpPr>
        <p:sp>
          <p:nvSpPr>
            <p:cNvPr id="11" name="円/楕円 10"/>
            <p:cNvSpPr/>
            <p:nvPr/>
          </p:nvSpPr>
          <p:spPr>
            <a:xfrm>
              <a:off x="809851" y="4090213"/>
              <a:ext cx="1742220" cy="1742220"/>
            </a:xfrm>
            <a:prstGeom prst="ellips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円/楕円 10"/>
            <p:cNvSpPr/>
            <p:nvPr/>
          </p:nvSpPr>
          <p:spPr>
            <a:xfrm>
              <a:off x="1064993"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肺</a:t>
              </a:r>
              <a:endParaRPr kumimoji="1" lang="ja-JP" altLang="en-US" sz="4800" kern="1200" dirty="0">
                <a:solidFill>
                  <a:schemeClr val="tx1"/>
                </a:solidFill>
              </a:endParaRPr>
            </a:p>
          </p:txBody>
        </p:sp>
      </p:grpSp>
      <p:grpSp>
        <p:nvGrpSpPr>
          <p:cNvPr id="7" name="グループ化 7"/>
          <p:cNvGrpSpPr/>
          <p:nvPr/>
        </p:nvGrpSpPr>
        <p:grpSpPr>
          <a:xfrm>
            <a:off x="683568" y="980728"/>
            <a:ext cx="1768391" cy="1824338"/>
            <a:chOff x="1851" y="1603447"/>
            <a:chExt cx="1742220" cy="1742220"/>
          </a:xfrm>
          <a:effectLst>
            <a:glow rad="228600">
              <a:schemeClr val="accent2">
                <a:satMod val="175000"/>
                <a:alpha val="40000"/>
              </a:schemeClr>
            </a:glow>
          </a:effectLst>
        </p:grpSpPr>
        <p:sp>
          <p:nvSpPr>
            <p:cNvPr id="9" name="円/楕円 8"/>
            <p:cNvSpPr/>
            <p:nvPr/>
          </p:nvSpPr>
          <p:spPr>
            <a:xfrm>
              <a:off x="1851" y="1603447"/>
              <a:ext cx="1742220" cy="1742220"/>
            </a:xfrm>
            <a:prstGeom prst="ellipse">
              <a:avLst/>
            </a:pr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10" name="円/楕円 12"/>
            <p:cNvSpPr/>
            <p:nvPr/>
          </p:nvSpPr>
          <p:spPr>
            <a:xfrm>
              <a:off x="25699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8800" kern="1200" dirty="0" smtClean="0">
                  <a:solidFill>
                    <a:schemeClr val="tx1"/>
                  </a:solidFill>
                </a:rPr>
                <a:t>腎</a:t>
              </a:r>
              <a:endParaRPr kumimoji="1" lang="ja-JP" altLang="en-US" sz="8800" kern="1200" dirty="0">
                <a:solidFill>
                  <a:schemeClr val="tx1"/>
                </a:solidFill>
              </a:endParaRPr>
            </a:p>
          </p:txBody>
        </p:sp>
      </p:grpSp>
      <p:sp>
        <p:nvSpPr>
          <p:cNvPr id="20" name="角丸四角形 19"/>
          <p:cNvSpPr/>
          <p:nvPr/>
        </p:nvSpPr>
        <p:spPr>
          <a:xfrm>
            <a:off x="4572000" y="5805264"/>
            <a:ext cx="4248472"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4000" dirty="0" smtClean="0">
                <a:solidFill>
                  <a:schemeClr val="tx1"/>
                </a:solidFill>
              </a:rPr>
              <a:t>五臓六腑とは？</a:t>
            </a:r>
            <a:endParaRPr kumimoji="1" lang="ja-JP" altLang="en-US" sz="4000" dirty="0">
              <a:solidFill>
                <a:schemeClr val="tx1"/>
              </a:solidFill>
            </a:endParaRPr>
          </a:p>
        </p:txBody>
      </p:sp>
      <p:pic>
        <p:nvPicPr>
          <p:cNvPr id="23" name="図 22" descr="ドラクエ主人公少年.jpg"/>
          <p:cNvPicPr>
            <a:picLocks noChangeAspect="1"/>
          </p:cNvPicPr>
          <p:nvPr/>
        </p:nvPicPr>
        <p:blipFill>
          <a:blip r:embed="rId4" cstate="print">
            <a:lum bright="12000" contrast="33000"/>
          </a:blip>
          <a:stretch>
            <a:fillRect/>
          </a:stretch>
        </p:blipFill>
        <p:spPr>
          <a:xfrm>
            <a:off x="5292080" y="1052736"/>
            <a:ext cx="683283" cy="1221301"/>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0" presetClass="path" presetSubtype="0" accel="50000" decel="50000" fill="hold" nodeType="withEffect">
                                  <p:stCondLst>
                                    <p:cond delay="0"/>
                                  </p:stCondLst>
                                  <p:childTnLst>
                                    <p:animMotion origin="layout" path="M -8.61111E-6 -3.7037E-6 L -0.25192 0.07338 " pathEditMode="relative" ptsTypes="AA">
                                      <p:cBhvr>
                                        <p:cTn id="11" dur="1000" fill="hold"/>
                                        <p:tgtEl>
                                          <p:spTgt spid="2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sz="4400" dirty="0" smtClean="0"/>
              <a:t>腎システム</a:t>
            </a:r>
            <a:r>
              <a:rPr lang="en-US" altLang="ja-JP" sz="4400" dirty="0" smtClean="0"/>
              <a:t>‥</a:t>
            </a:r>
            <a:r>
              <a:rPr lang="ja-JP" altLang="en-US" sz="4400" dirty="0"/>
              <a:t>腎主蔵精気</a:t>
            </a:r>
          </a:p>
        </p:txBody>
      </p:sp>
      <p:sp>
        <p:nvSpPr>
          <p:cNvPr id="16387" name="Rectangle 3"/>
          <p:cNvSpPr>
            <a:spLocks noGrp="1" noChangeArrowheads="1"/>
          </p:cNvSpPr>
          <p:nvPr>
            <p:ph type="body" idx="1"/>
          </p:nvPr>
        </p:nvSpPr>
        <p:spPr/>
        <p:txBody>
          <a:bodyPr/>
          <a:lstStyle/>
          <a:p>
            <a:r>
              <a:rPr lang="en-US" altLang="ja-JP" dirty="0"/>
              <a:t>①</a:t>
            </a:r>
            <a:r>
              <a:rPr lang="ja-JP" altLang="en-US" dirty="0"/>
              <a:t>局所機能：</a:t>
            </a:r>
            <a:r>
              <a:rPr lang="ja-JP" altLang="en-US" dirty="0" smtClean="0"/>
              <a:t>排尿（水分代謝）</a:t>
            </a:r>
            <a:endParaRPr lang="en-US" altLang="ja-JP" dirty="0" smtClean="0"/>
          </a:p>
          <a:p>
            <a:pPr>
              <a:buNone/>
            </a:pPr>
            <a:r>
              <a:rPr lang="ja-JP" altLang="en-US" dirty="0" smtClean="0"/>
              <a:t>　　　　　　　　　　生殖</a:t>
            </a:r>
            <a:r>
              <a:rPr lang="ja-JP" altLang="en-US" dirty="0"/>
              <a:t>に関する機能 </a:t>
            </a:r>
          </a:p>
          <a:p>
            <a:r>
              <a:rPr lang="ja-JP" altLang="en-US" dirty="0"/>
              <a:t>②全身機能</a:t>
            </a:r>
            <a:r>
              <a:rPr lang="ja-JP" altLang="en-US" dirty="0" smtClean="0"/>
              <a:t>：納気（吸った気を腎に納める）。</a:t>
            </a:r>
            <a:endParaRPr lang="en-US" altLang="ja-JP" dirty="0" smtClean="0"/>
          </a:p>
          <a:p>
            <a:pPr>
              <a:buNone/>
            </a:pPr>
            <a:r>
              <a:rPr lang="ja-JP" altLang="en-US" dirty="0" smtClean="0"/>
              <a:t>　　　　　　　　　　蔵精（「</a:t>
            </a:r>
            <a:r>
              <a:rPr lang="ja-JP" altLang="en-US" dirty="0"/>
              <a:t>先天の気」を</a:t>
            </a:r>
            <a:r>
              <a:rPr lang="ja-JP" altLang="en-US" dirty="0" smtClean="0"/>
              <a:t>蔵する）。</a:t>
            </a:r>
            <a:endParaRPr lang="en-US" altLang="ja-JP" dirty="0" smtClean="0"/>
          </a:p>
          <a:p>
            <a:pPr>
              <a:buNone/>
            </a:pPr>
            <a:r>
              <a:rPr lang="ja-JP" altLang="en-US" dirty="0" smtClean="0"/>
              <a:t>　　　　　　　　　　老化</a:t>
            </a:r>
            <a:r>
              <a:rPr lang="ja-JP" altLang="en-US" dirty="0"/>
              <a:t>に関係。 </a:t>
            </a:r>
          </a:p>
          <a:p>
            <a:r>
              <a:rPr lang="ja-JP" altLang="en-US" dirty="0"/>
              <a:t>③精神活動</a:t>
            </a:r>
            <a:r>
              <a:rPr lang="ja-JP" altLang="en-US" dirty="0" smtClean="0"/>
              <a:t>：恐る、驚く。</a:t>
            </a:r>
            <a:endParaRPr lang="ja-JP" altLang="en-US" dirty="0">
              <a:solidFill>
                <a:srgbClr val="FFFF00"/>
              </a:solidFill>
              <a:effectLst>
                <a:outerShdw blurRad="38100" dist="38100" dir="2700000" algn="tl">
                  <a:srgbClr val="000000">
                    <a:alpha val="43137"/>
                  </a:srgbClr>
                </a:outerShdw>
              </a:effectLst>
            </a:endParaRPr>
          </a:p>
        </p:txBody>
      </p:sp>
      <p:pic>
        <p:nvPicPr>
          <p:cNvPr id="16388" name="Picture 4" descr="burai"/>
          <p:cNvPicPr>
            <a:picLocks noChangeAspect="1" noChangeArrowheads="1"/>
          </p:cNvPicPr>
          <p:nvPr/>
        </p:nvPicPr>
        <p:blipFill>
          <a:blip r:embed="rId3" cstate="print"/>
          <a:srcRect/>
          <a:stretch>
            <a:fillRect/>
          </a:stretch>
        </p:blipFill>
        <p:spPr bwMode="auto">
          <a:xfrm>
            <a:off x="7308850" y="4652963"/>
            <a:ext cx="804863" cy="1325562"/>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6000" dirty="0" smtClean="0"/>
              <a:t>五行論</a:t>
            </a:r>
            <a:endParaRPr kumimoji="1" lang="ja-JP" altLang="en-US" sz="6000" dirty="0"/>
          </a:p>
        </p:txBody>
      </p:sp>
      <p:graphicFrame>
        <p:nvGraphicFramePr>
          <p:cNvPr id="9" name="コンテンツ プレースホルダ 8"/>
          <p:cNvGraphicFramePr>
            <a:graphicFrameLocks noGrp="1"/>
          </p:cNvGraphicFramePr>
          <p:nvPr>
            <p:ph idx="1"/>
          </p:nvPr>
        </p:nvGraphicFramePr>
        <p:xfrm>
          <a:off x="395536" y="1844824"/>
          <a:ext cx="8086142" cy="4131280"/>
        </p:xfrm>
        <a:graphic>
          <a:graphicData uri="http://schemas.openxmlformats.org/drawingml/2006/table">
            <a:tbl>
              <a:tblPr firstRow="1" firstCol="1" bandCol="1">
                <a:tableStyleId>{21E4AEA4-8DFA-4A89-87EB-49C32662AFE0}</a:tableStyleId>
              </a:tblPr>
              <a:tblGrid>
                <a:gridCol w="980306"/>
                <a:gridCol w="963910"/>
                <a:gridCol w="1240396"/>
                <a:gridCol w="980306"/>
                <a:gridCol w="980306"/>
                <a:gridCol w="980306"/>
                <a:gridCol w="980306"/>
                <a:gridCol w="980306"/>
              </a:tblGrid>
              <a:tr h="686048">
                <a:tc>
                  <a:txBody>
                    <a:bodyPr/>
                    <a:lstStyle/>
                    <a:p>
                      <a:pPr algn="ctr"/>
                      <a:r>
                        <a:rPr kumimoji="1" lang="ja-JP" altLang="en-US" sz="2800" dirty="0" smtClean="0"/>
                        <a:t>五行</a:t>
                      </a:r>
                      <a:endParaRPr kumimoji="1" lang="en-US" altLang="ja-JP" sz="2800" dirty="0" smtClean="0"/>
                    </a:p>
                  </a:txBody>
                  <a:tcPr anchor="ctr"/>
                </a:tc>
                <a:tc>
                  <a:txBody>
                    <a:bodyPr/>
                    <a:lstStyle/>
                    <a:p>
                      <a:pPr algn="ctr"/>
                      <a:r>
                        <a:rPr kumimoji="1" lang="ja-JP" altLang="en-US" sz="2800" dirty="0" smtClean="0"/>
                        <a:t>五臓</a:t>
                      </a:r>
                      <a:endParaRPr kumimoji="1" lang="ja-JP" altLang="en-US" sz="2800" dirty="0"/>
                    </a:p>
                  </a:txBody>
                  <a:tcPr anchor="ctr"/>
                </a:tc>
                <a:tc>
                  <a:txBody>
                    <a:bodyPr/>
                    <a:lstStyle/>
                    <a:p>
                      <a:pPr algn="ctr"/>
                      <a:r>
                        <a:rPr kumimoji="1" lang="ja-JP" altLang="en-US" sz="2800" dirty="0" smtClean="0"/>
                        <a:t>表裏</a:t>
                      </a:r>
                      <a:endParaRPr kumimoji="1" lang="ja-JP" altLang="en-US" sz="2800" dirty="0"/>
                    </a:p>
                  </a:txBody>
                  <a:tcPr anchor="ctr"/>
                </a:tc>
                <a:tc>
                  <a:txBody>
                    <a:bodyPr/>
                    <a:lstStyle/>
                    <a:p>
                      <a:pPr algn="ctr"/>
                      <a:r>
                        <a:rPr kumimoji="1" lang="ja-JP" altLang="en-US" sz="2800" dirty="0" smtClean="0"/>
                        <a:t>五志</a:t>
                      </a:r>
                      <a:endParaRPr kumimoji="1" lang="ja-JP" altLang="en-US" sz="2800" dirty="0"/>
                    </a:p>
                  </a:txBody>
                  <a:tcPr anchor="ctr"/>
                </a:tc>
                <a:tc>
                  <a:txBody>
                    <a:bodyPr/>
                    <a:lstStyle/>
                    <a:p>
                      <a:pPr algn="ctr"/>
                      <a:r>
                        <a:rPr kumimoji="1" lang="ja-JP" altLang="en-US" sz="2800" dirty="0" smtClean="0"/>
                        <a:t>五液</a:t>
                      </a:r>
                      <a:endParaRPr kumimoji="1" lang="ja-JP" altLang="en-US" sz="2800" dirty="0"/>
                    </a:p>
                  </a:txBody>
                  <a:tcPr anchor="ctr"/>
                </a:tc>
                <a:tc>
                  <a:txBody>
                    <a:bodyPr/>
                    <a:lstStyle/>
                    <a:p>
                      <a:pPr algn="ctr"/>
                      <a:r>
                        <a:rPr kumimoji="1" lang="ja-JP" altLang="en-US" sz="2800" dirty="0" smtClean="0"/>
                        <a:t>五合</a:t>
                      </a:r>
                      <a:endParaRPr kumimoji="1" lang="ja-JP" altLang="en-US" sz="2800" dirty="0"/>
                    </a:p>
                  </a:txBody>
                  <a:tcPr anchor="ctr"/>
                </a:tc>
                <a:tc>
                  <a:txBody>
                    <a:bodyPr/>
                    <a:lstStyle/>
                    <a:p>
                      <a:pPr algn="ctr"/>
                      <a:r>
                        <a:rPr kumimoji="1" lang="ja-JP" altLang="en-US" sz="2800" dirty="0" smtClean="0"/>
                        <a:t>五華</a:t>
                      </a:r>
                      <a:endParaRPr kumimoji="1" lang="ja-JP" altLang="en-US" sz="2800" dirty="0"/>
                    </a:p>
                  </a:txBody>
                  <a:tcPr anchor="ctr"/>
                </a:tc>
                <a:tc>
                  <a:txBody>
                    <a:bodyPr/>
                    <a:lstStyle/>
                    <a:p>
                      <a:pPr algn="ctr"/>
                      <a:r>
                        <a:rPr kumimoji="1" lang="ja-JP" altLang="en-US" sz="2800" dirty="0" smtClean="0"/>
                        <a:t>五</a:t>
                      </a:r>
                      <a:r>
                        <a:rPr kumimoji="1" lang="ja-JP" altLang="en-US" sz="2800" b="0" i="0" kern="1200" dirty="0" smtClean="0">
                          <a:solidFill>
                            <a:schemeClr val="lt1"/>
                          </a:solidFill>
                          <a:latin typeface="+mn-lt"/>
                          <a:ea typeface="+mn-ea"/>
                          <a:cs typeface="+mn-cs"/>
                        </a:rPr>
                        <a:t>竅</a:t>
                      </a:r>
                      <a:endParaRPr kumimoji="1" lang="ja-JP" altLang="en-US" sz="2800" dirty="0"/>
                    </a:p>
                  </a:txBody>
                  <a:tcPr anchor="ctr"/>
                </a:tc>
              </a:tr>
              <a:tr h="686048">
                <a:tc>
                  <a:txBody>
                    <a:bodyPr/>
                    <a:lstStyle/>
                    <a:p>
                      <a:pPr algn="ctr"/>
                      <a:r>
                        <a:rPr lang="ja-JP" altLang="en-US" sz="2800" dirty="0" smtClean="0"/>
                        <a:t>木</a:t>
                      </a:r>
                      <a:endParaRPr lang="ja-JP" altLang="en-US" sz="2800" dirty="0"/>
                    </a:p>
                  </a:txBody>
                  <a:tcPr anchor="ctr"/>
                </a:tc>
                <a:tc>
                  <a:txBody>
                    <a:bodyPr/>
                    <a:lstStyle/>
                    <a:p>
                      <a:pPr algn="ctr"/>
                      <a:r>
                        <a:rPr kumimoji="1" lang="ja-JP" altLang="en-US" sz="2800" dirty="0" smtClean="0"/>
                        <a:t>肝</a:t>
                      </a:r>
                      <a:endParaRPr kumimoji="1" lang="ja-JP" altLang="en-US" sz="2800" dirty="0"/>
                    </a:p>
                  </a:txBody>
                  <a:tcPr anchor="ctr"/>
                </a:tc>
                <a:tc>
                  <a:txBody>
                    <a:bodyPr/>
                    <a:lstStyle/>
                    <a:p>
                      <a:pPr algn="ctr"/>
                      <a:r>
                        <a:rPr kumimoji="1" lang="ja-JP" altLang="en-US" sz="2800" dirty="0" smtClean="0"/>
                        <a:t>胆</a:t>
                      </a:r>
                      <a:endParaRPr kumimoji="1" lang="ja-JP" altLang="en-US" sz="2800" dirty="0"/>
                    </a:p>
                  </a:txBody>
                  <a:tcPr anchor="ctr"/>
                </a:tc>
                <a:tc>
                  <a:txBody>
                    <a:bodyPr/>
                    <a:lstStyle/>
                    <a:p>
                      <a:pPr algn="ctr"/>
                      <a:r>
                        <a:rPr kumimoji="1" lang="ja-JP" altLang="en-US" sz="2800" dirty="0" smtClean="0"/>
                        <a:t>怒</a:t>
                      </a:r>
                      <a:endParaRPr kumimoji="1" lang="ja-JP" altLang="en-US" sz="2800" dirty="0"/>
                    </a:p>
                  </a:txBody>
                  <a:tcPr anchor="ctr"/>
                </a:tc>
                <a:tc>
                  <a:txBody>
                    <a:bodyPr/>
                    <a:lstStyle/>
                    <a:p>
                      <a:pPr algn="ctr"/>
                      <a:r>
                        <a:rPr kumimoji="1" lang="ja-JP" altLang="en-US" sz="2800" dirty="0" smtClean="0"/>
                        <a:t>涙</a:t>
                      </a:r>
                      <a:endParaRPr kumimoji="1" lang="ja-JP" altLang="en-US" sz="2800" dirty="0"/>
                    </a:p>
                  </a:txBody>
                  <a:tcPr anchor="ctr"/>
                </a:tc>
                <a:tc>
                  <a:txBody>
                    <a:bodyPr/>
                    <a:lstStyle/>
                    <a:p>
                      <a:pPr algn="ctr"/>
                      <a:r>
                        <a:rPr kumimoji="1" lang="ja-JP" altLang="en-US" sz="2800" dirty="0" smtClean="0"/>
                        <a:t>筋</a:t>
                      </a:r>
                      <a:endParaRPr kumimoji="1" lang="ja-JP" altLang="en-US" sz="2800" dirty="0"/>
                    </a:p>
                  </a:txBody>
                  <a:tcPr anchor="ctr"/>
                </a:tc>
                <a:tc>
                  <a:txBody>
                    <a:bodyPr/>
                    <a:lstStyle/>
                    <a:p>
                      <a:pPr algn="ctr"/>
                      <a:r>
                        <a:rPr kumimoji="1" lang="ja-JP" altLang="en-US" sz="2800" dirty="0" smtClean="0"/>
                        <a:t>爪</a:t>
                      </a:r>
                      <a:endParaRPr kumimoji="1" lang="ja-JP" altLang="en-US" sz="2800" dirty="0"/>
                    </a:p>
                  </a:txBody>
                  <a:tcPr anchor="ctr"/>
                </a:tc>
                <a:tc>
                  <a:txBody>
                    <a:bodyPr/>
                    <a:lstStyle/>
                    <a:p>
                      <a:pPr algn="ctr"/>
                      <a:r>
                        <a:rPr kumimoji="1" lang="ja-JP" altLang="en-US" sz="2800" dirty="0" smtClean="0"/>
                        <a:t>目</a:t>
                      </a:r>
                      <a:endParaRPr kumimoji="1" lang="ja-JP" altLang="en-US" sz="2800" dirty="0"/>
                    </a:p>
                  </a:txBody>
                  <a:tcPr anchor="ctr"/>
                </a:tc>
              </a:tr>
              <a:tr h="686048">
                <a:tc>
                  <a:txBody>
                    <a:bodyPr/>
                    <a:lstStyle/>
                    <a:p>
                      <a:pPr algn="ctr"/>
                      <a:r>
                        <a:rPr lang="ja-JP" altLang="en-US" sz="2800" dirty="0" smtClean="0"/>
                        <a:t>火</a:t>
                      </a:r>
                      <a:endParaRPr lang="ja-JP" altLang="en-US" sz="2800" dirty="0"/>
                    </a:p>
                  </a:txBody>
                  <a:tcPr anchor="ctr"/>
                </a:tc>
                <a:tc>
                  <a:txBody>
                    <a:bodyPr/>
                    <a:lstStyle/>
                    <a:p>
                      <a:pPr algn="ctr"/>
                      <a:r>
                        <a:rPr kumimoji="1" lang="ja-JP" altLang="en-US" sz="2800" dirty="0" smtClean="0"/>
                        <a:t>心</a:t>
                      </a:r>
                      <a:endParaRPr kumimoji="1" lang="ja-JP" altLang="en-US" sz="2800" dirty="0"/>
                    </a:p>
                  </a:txBody>
                  <a:tcPr anchor="ctr"/>
                </a:tc>
                <a:tc>
                  <a:txBody>
                    <a:bodyPr/>
                    <a:lstStyle/>
                    <a:p>
                      <a:pPr algn="ctr"/>
                      <a:r>
                        <a:rPr kumimoji="1" lang="ja-JP" altLang="en-US" sz="2800" dirty="0" smtClean="0"/>
                        <a:t>小腸</a:t>
                      </a:r>
                      <a:endParaRPr kumimoji="1" lang="ja-JP" altLang="en-US" sz="2800" dirty="0"/>
                    </a:p>
                  </a:txBody>
                  <a:tcPr anchor="ctr"/>
                </a:tc>
                <a:tc>
                  <a:txBody>
                    <a:bodyPr/>
                    <a:lstStyle/>
                    <a:p>
                      <a:pPr algn="ctr"/>
                      <a:r>
                        <a:rPr kumimoji="1" lang="ja-JP" altLang="en-US" sz="2800" dirty="0" smtClean="0"/>
                        <a:t>喜</a:t>
                      </a:r>
                      <a:endParaRPr kumimoji="1" lang="ja-JP" altLang="en-US" sz="2800" dirty="0"/>
                    </a:p>
                  </a:txBody>
                  <a:tcPr anchor="ctr"/>
                </a:tc>
                <a:tc>
                  <a:txBody>
                    <a:bodyPr/>
                    <a:lstStyle/>
                    <a:p>
                      <a:pPr algn="ctr"/>
                      <a:r>
                        <a:rPr kumimoji="1" lang="ja-JP" altLang="en-US" sz="2800" dirty="0" smtClean="0"/>
                        <a:t>汗</a:t>
                      </a:r>
                      <a:endParaRPr kumimoji="1" lang="ja-JP" altLang="en-US" sz="2800" dirty="0"/>
                    </a:p>
                  </a:txBody>
                  <a:tcPr anchor="ctr"/>
                </a:tc>
                <a:tc>
                  <a:txBody>
                    <a:bodyPr/>
                    <a:lstStyle/>
                    <a:p>
                      <a:pPr algn="ctr"/>
                      <a:r>
                        <a:rPr kumimoji="1" lang="ja-JP" altLang="en-US" sz="2800" dirty="0" smtClean="0"/>
                        <a:t>脈</a:t>
                      </a:r>
                      <a:endParaRPr kumimoji="1" lang="ja-JP" altLang="en-US" sz="2800" dirty="0"/>
                    </a:p>
                  </a:txBody>
                  <a:tcPr anchor="ctr"/>
                </a:tc>
                <a:tc>
                  <a:txBody>
                    <a:bodyPr/>
                    <a:lstStyle/>
                    <a:p>
                      <a:pPr algn="ctr"/>
                      <a:r>
                        <a:rPr kumimoji="1" lang="ja-JP" altLang="en-US" sz="2800" dirty="0" smtClean="0"/>
                        <a:t>顔面</a:t>
                      </a:r>
                      <a:endParaRPr kumimoji="1" lang="ja-JP" altLang="en-US" sz="2800" dirty="0"/>
                    </a:p>
                  </a:txBody>
                  <a:tcPr anchor="ctr"/>
                </a:tc>
                <a:tc>
                  <a:txBody>
                    <a:bodyPr/>
                    <a:lstStyle/>
                    <a:p>
                      <a:pPr algn="ctr"/>
                      <a:r>
                        <a:rPr kumimoji="1" lang="ja-JP" altLang="en-US" sz="2800" dirty="0" smtClean="0"/>
                        <a:t>舌</a:t>
                      </a:r>
                      <a:endParaRPr kumimoji="1" lang="ja-JP" altLang="en-US" sz="2800" dirty="0"/>
                    </a:p>
                  </a:txBody>
                  <a:tcPr anchor="ctr"/>
                </a:tc>
              </a:tr>
              <a:tr h="686048">
                <a:tc>
                  <a:txBody>
                    <a:bodyPr/>
                    <a:lstStyle/>
                    <a:p>
                      <a:pPr algn="ctr"/>
                      <a:r>
                        <a:rPr lang="ja-JP" altLang="en-US" sz="2800" dirty="0" smtClean="0"/>
                        <a:t>土</a:t>
                      </a:r>
                      <a:endParaRPr lang="ja-JP" altLang="en-US" sz="2800" dirty="0"/>
                    </a:p>
                  </a:txBody>
                  <a:tcPr anchor="ctr"/>
                </a:tc>
                <a:tc>
                  <a:txBody>
                    <a:bodyPr/>
                    <a:lstStyle/>
                    <a:p>
                      <a:pPr algn="ctr"/>
                      <a:r>
                        <a:rPr kumimoji="1" lang="ja-JP" altLang="en-US" sz="2800" dirty="0" smtClean="0"/>
                        <a:t>脾</a:t>
                      </a:r>
                      <a:endParaRPr kumimoji="1" lang="ja-JP" altLang="en-US" sz="2800" dirty="0"/>
                    </a:p>
                  </a:txBody>
                  <a:tcPr anchor="ctr"/>
                </a:tc>
                <a:tc>
                  <a:txBody>
                    <a:bodyPr/>
                    <a:lstStyle/>
                    <a:p>
                      <a:pPr algn="ctr"/>
                      <a:r>
                        <a:rPr kumimoji="1" lang="ja-JP" altLang="en-US" sz="2800" dirty="0" smtClean="0"/>
                        <a:t>胃</a:t>
                      </a:r>
                      <a:endParaRPr kumimoji="1" lang="ja-JP" altLang="en-US" sz="2800" dirty="0"/>
                    </a:p>
                  </a:txBody>
                  <a:tcPr anchor="ctr"/>
                </a:tc>
                <a:tc>
                  <a:txBody>
                    <a:bodyPr/>
                    <a:lstStyle/>
                    <a:p>
                      <a:pPr algn="ctr"/>
                      <a:r>
                        <a:rPr kumimoji="1" lang="ja-JP" altLang="en-US" sz="2800" dirty="0" smtClean="0"/>
                        <a:t>思</a:t>
                      </a:r>
                      <a:endParaRPr kumimoji="1" lang="ja-JP" altLang="en-US" sz="2800" dirty="0"/>
                    </a:p>
                  </a:txBody>
                  <a:tcPr anchor="ctr"/>
                </a:tc>
                <a:tc>
                  <a:txBody>
                    <a:bodyPr/>
                    <a:lstStyle/>
                    <a:p>
                      <a:pPr algn="ctr"/>
                      <a:r>
                        <a:rPr kumimoji="1" lang="ja-JP" altLang="en-US" sz="2800" dirty="0" smtClean="0"/>
                        <a:t>涎</a:t>
                      </a:r>
                      <a:endParaRPr kumimoji="1" lang="ja-JP" altLang="en-US" sz="2800" dirty="0"/>
                    </a:p>
                  </a:txBody>
                  <a:tcPr anchor="ctr"/>
                </a:tc>
                <a:tc>
                  <a:txBody>
                    <a:bodyPr/>
                    <a:lstStyle/>
                    <a:p>
                      <a:pPr algn="ctr"/>
                      <a:r>
                        <a:rPr kumimoji="1" lang="ja-JP" altLang="en-US" sz="2800" dirty="0" smtClean="0"/>
                        <a:t>肌肉</a:t>
                      </a:r>
                      <a:endParaRPr kumimoji="1" lang="ja-JP" altLang="en-US" sz="2800" dirty="0"/>
                    </a:p>
                  </a:txBody>
                  <a:tcPr anchor="ctr"/>
                </a:tc>
                <a:tc>
                  <a:txBody>
                    <a:bodyPr/>
                    <a:lstStyle/>
                    <a:p>
                      <a:pPr algn="ctr"/>
                      <a:r>
                        <a:rPr kumimoji="1" lang="ja-JP" altLang="en-US" sz="2800" dirty="0" smtClean="0"/>
                        <a:t>唇</a:t>
                      </a:r>
                      <a:endParaRPr kumimoji="1" lang="ja-JP" altLang="en-US" sz="2800" dirty="0"/>
                    </a:p>
                  </a:txBody>
                  <a:tcPr anchor="ctr"/>
                </a:tc>
                <a:tc>
                  <a:txBody>
                    <a:bodyPr/>
                    <a:lstStyle/>
                    <a:p>
                      <a:pPr algn="ctr"/>
                      <a:r>
                        <a:rPr kumimoji="1" lang="ja-JP" altLang="en-US" sz="2800" dirty="0" smtClean="0"/>
                        <a:t>口</a:t>
                      </a:r>
                      <a:endParaRPr kumimoji="1" lang="ja-JP" altLang="en-US" sz="2800" dirty="0"/>
                    </a:p>
                  </a:txBody>
                  <a:tcPr anchor="ctr"/>
                </a:tc>
              </a:tr>
              <a:tr h="686048">
                <a:tc>
                  <a:txBody>
                    <a:bodyPr/>
                    <a:lstStyle/>
                    <a:p>
                      <a:pPr algn="ctr"/>
                      <a:r>
                        <a:rPr lang="ja-JP" altLang="en-US" sz="2800" dirty="0" smtClean="0"/>
                        <a:t>金</a:t>
                      </a:r>
                      <a:endParaRPr lang="ja-JP" altLang="en-US" sz="2800" dirty="0"/>
                    </a:p>
                  </a:txBody>
                  <a:tcPr anchor="ctr"/>
                </a:tc>
                <a:tc>
                  <a:txBody>
                    <a:bodyPr/>
                    <a:lstStyle/>
                    <a:p>
                      <a:pPr algn="ctr"/>
                      <a:r>
                        <a:rPr kumimoji="1" lang="ja-JP" altLang="en-US" sz="2800" dirty="0" smtClean="0"/>
                        <a:t>肺</a:t>
                      </a:r>
                      <a:endParaRPr kumimoji="1" lang="ja-JP" altLang="en-US" sz="2800" dirty="0"/>
                    </a:p>
                  </a:txBody>
                  <a:tcPr anchor="ctr"/>
                </a:tc>
                <a:tc>
                  <a:txBody>
                    <a:bodyPr/>
                    <a:lstStyle/>
                    <a:p>
                      <a:pPr algn="ctr"/>
                      <a:r>
                        <a:rPr kumimoji="1" lang="ja-JP" altLang="en-US" sz="2800" dirty="0" smtClean="0"/>
                        <a:t>大腸</a:t>
                      </a:r>
                      <a:endParaRPr kumimoji="1" lang="ja-JP" altLang="en-US" sz="2800" dirty="0"/>
                    </a:p>
                  </a:txBody>
                  <a:tcPr anchor="ctr"/>
                </a:tc>
                <a:tc>
                  <a:txBody>
                    <a:bodyPr/>
                    <a:lstStyle/>
                    <a:p>
                      <a:pPr algn="ctr"/>
                      <a:r>
                        <a:rPr kumimoji="1" lang="ja-JP" altLang="en-US" sz="2800" dirty="0" smtClean="0"/>
                        <a:t>憂</a:t>
                      </a:r>
                      <a:endParaRPr kumimoji="1" lang="ja-JP" altLang="en-US" sz="2800" dirty="0"/>
                    </a:p>
                  </a:txBody>
                  <a:tcPr anchor="ctr"/>
                </a:tc>
                <a:tc>
                  <a:txBody>
                    <a:bodyPr/>
                    <a:lstStyle/>
                    <a:p>
                      <a:pPr algn="ctr"/>
                      <a:r>
                        <a:rPr kumimoji="1" lang="ja-JP" altLang="en-US" sz="2800" b="0" i="0" kern="1200" dirty="0" smtClean="0">
                          <a:solidFill>
                            <a:schemeClr val="dk1"/>
                          </a:solidFill>
                          <a:latin typeface="+mn-lt"/>
                          <a:ea typeface="+mn-ea"/>
                          <a:cs typeface="+mn-cs"/>
                        </a:rPr>
                        <a:t>涕</a:t>
                      </a:r>
                      <a:endParaRPr kumimoji="1" lang="ja-JP" altLang="en-US" sz="2800" dirty="0"/>
                    </a:p>
                  </a:txBody>
                  <a:tcPr anchor="ctr"/>
                </a:tc>
                <a:tc>
                  <a:txBody>
                    <a:bodyPr/>
                    <a:lstStyle/>
                    <a:p>
                      <a:pPr algn="ctr"/>
                      <a:r>
                        <a:rPr kumimoji="1" lang="ja-JP" altLang="en-US" sz="2800" dirty="0" smtClean="0"/>
                        <a:t>皮</a:t>
                      </a:r>
                      <a:endParaRPr kumimoji="1" lang="ja-JP" altLang="en-US" sz="2800" dirty="0"/>
                    </a:p>
                  </a:txBody>
                  <a:tcPr anchor="ctr"/>
                </a:tc>
                <a:tc>
                  <a:txBody>
                    <a:bodyPr/>
                    <a:lstStyle/>
                    <a:p>
                      <a:pPr algn="ctr"/>
                      <a:r>
                        <a:rPr kumimoji="1" lang="ja-JP" altLang="en-US" sz="2800" dirty="0" smtClean="0"/>
                        <a:t>毛</a:t>
                      </a:r>
                      <a:endParaRPr kumimoji="1" lang="ja-JP" altLang="en-US" sz="2800" dirty="0"/>
                    </a:p>
                  </a:txBody>
                  <a:tcPr anchor="ctr"/>
                </a:tc>
                <a:tc>
                  <a:txBody>
                    <a:bodyPr/>
                    <a:lstStyle/>
                    <a:p>
                      <a:pPr algn="ctr"/>
                      <a:r>
                        <a:rPr kumimoji="1" lang="ja-JP" altLang="en-US" sz="2800" dirty="0" smtClean="0"/>
                        <a:t>鼻</a:t>
                      </a:r>
                      <a:endParaRPr kumimoji="1" lang="ja-JP" altLang="en-US" sz="2800" dirty="0"/>
                    </a:p>
                  </a:txBody>
                  <a:tcPr anchor="ctr"/>
                </a:tc>
              </a:tr>
              <a:tr h="686048">
                <a:tc>
                  <a:txBody>
                    <a:bodyPr/>
                    <a:lstStyle/>
                    <a:p>
                      <a:pPr algn="ctr"/>
                      <a:r>
                        <a:rPr lang="ja-JP" altLang="en-US" sz="4000" b="1" dirty="0" smtClean="0">
                          <a:solidFill>
                            <a:schemeClr val="tx1"/>
                          </a:solidFill>
                        </a:rPr>
                        <a:t>水</a:t>
                      </a:r>
                      <a:endParaRPr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腎</a:t>
                      </a:r>
                      <a:endParaRPr kumimoji="1" lang="ja-JP" altLang="en-US" sz="4000" b="1" dirty="0">
                        <a:solidFill>
                          <a:schemeClr val="tx1"/>
                        </a:solidFill>
                      </a:endParaRPr>
                    </a:p>
                  </a:txBody>
                  <a:tcPr anchor="ctr">
                    <a:solidFill>
                      <a:srgbClr val="FFC000"/>
                    </a:solidFill>
                  </a:tcPr>
                </a:tc>
                <a:tc>
                  <a:txBody>
                    <a:bodyPr/>
                    <a:lstStyle/>
                    <a:p>
                      <a:pPr algn="ctr"/>
                      <a:r>
                        <a:rPr kumimoji="1" lang="ja-JP" altLang="en-US" sz="4000" b="1" dirty="0" smtClean="0">
                          <a:solidFill>
                            <a:schemeClr val="tx1"/>
                          </a:solidFill>
                        </a:rPr>
                        <a:t>膀胱</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恐</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唾</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骨</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髪</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耳</a:t>
                      </a:r>
                      <a:endParaRPr kumimoji="1" lang="ja-JP" altLang="en-US" sz="4000" b="1" dirty="0">
                        <a:solidFill>
                          <a:schemeClr val="tx1"/>
                        </a:solidFill>
                      </a:endParaRPr>
                    </a:p>
                  </a:txBody>
                  <a:tcPr anchor="ctr">
                    <a:solidFill>
                      <a:schemeClr val="bg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dventureisland.org/dq5/dq5map.gif"/>
          <p:cNvPicPr>
            <a:picLocks noChangeAspect="1" noChangeArrowheads="1"/>
          </p:cNvPicPr>
          <p:nvPr/>
        </p:nvPicPr>
        <p:blipFill>
          <a:blip r:embed="rId3" cstate="print">
            <a:lum bright="14000"/>
          </a:blip>
          <a:srcRect/>
          <a:stretch>
            <a:fillRect/>
          </a:stretch>
        </p:blipFill>
        <p:spPr bwMode="auto">
          <a:xfrm>
            <a:off x="1558189" y="622092"/>
            <a:ext cx="5994729" cy="5665575"/>
          </a:xfrm>
          <a:prstGeom prst="rect">
            <a:avLst/>
          </a:prstGeom>
          <a:noFill/>
          <a:ln>
            <a:noFill/>
          </a:ln>
        </p:spPr>
      </p:pic>
      <p:grpSp>
        <p:nvGrpSpPr>
          <p:cNvPr id="3" name="グループ化 3"/>
          <p:cNvGrpSpPr/>
          <p:nvPr/>
        </p:nvGrpSpPr>
        <p:grpSpPr>
          <a:xfrm>
            <a:off x="4213630" y="260648"/>
            <a:ext cx="1159313" cy="1189002"/>
            <a:chOff x="2117221" y="66541"/>
            <a:chExt cx="1742220" cy="1742220"/>
          </a:xfrm>
        </p:grpSpPr>
        <p:sp>
          <p:nvSpPr>
            <p:cNvPr id="17" name="円/楕円 16"/>
            <p:cNvSpPr/>
            <p:nvPr/>
          </p:nvSpPr>
          <p:spPr>
            <a:xfrm>
              <a:off x="2117221" y="66541"/>
              <a:ext cx="1742220" cy="1742220"/>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18" name="円/楕円 4"/>
            <p:cNvSpPr/>
            <p:nvPr/>
          </p:nvSpPr>
          <p:spPr>
            <a:xfrm>
              <a:off x="2372363" y="321683"/>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肝</a:t>
              </a:r>
              <a:endParaRPr kumimoji="1" lang="ja-JP" altLang="en-US" sz="4800" kern="1200" dirty="0">
                <a:solidFill>
                  <a:schemeClr val="tx1"/>
                </a:solidFill>
              </a:endParaRPr>
            </a:p>
          </p:txBody>
        </p:sp>
      </p:grpSp>
      <p:grpSp>
        <p:nvGrpSpPr>
          <p:cNvPr id="4" name="グループ化 4"/>
          <p:cNvGrpSpPr/>
          <p:nvPr/>
        </p:nvGrpSpPr>
        <p:grpSpPr>
          <a:xfrm>
            <a:off x="6869071" y="1887147"/>
            <a:ext cx="1159313" cy="1189002"/>
            <a:chOff x="4232591" y="1603447"/>
            <a:chExt cx="1742220" cy="1742220"/>
          </a:xfrm>
        </p:grpSpPr>
        <p:sp>
          <p:nvSpPr>
            <p:cNvPr id="15" name="円/楕円 14"/>
            <p:cNvSpPr/>
            <p:nvPr/>
          </p:nvSpPr>
          <p:spPr>
            <a:xfrm>
              <a:off x="4232591" y="1603447"/>
              <a:ext cx="1742220" cy="1742220"/>
            </a:xfrm>
            <a:prstGeom prst="ellipse">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6" name="円/楕円 6"/>
            <p:cNvSpPr/>
            <p:nvPr/>
          </p:nvSpPr>
          <p:spPr>
            <a:xfrm>
              <a:off x="448773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心</a:t>
              </a:r>
              <a:endParaRPr kumimoji="1" lang="ja-JP" altLang="en-US" sz="4800" kern="1200" dirty="0">
                <a:solidFill>
                  <a:schemeClr val="tx1"/>
                </a:solidFill>
              </a:endParaRPr>
            </a:p>
          </p:txBody>
        </p:sp>
      </p:grpSp>
      <p:grpSp>
        <p:nvGrpSpPr>
          <p:cNvPr id="5" name="グループ化 5"/>
          <p:cNvGrpSpPr/>
          <p:nvPr/>
        </p:nvGrpSpPr>
        <p:grpSpPr>
          <a:xfrm>
            <a:off x="6249468" y="4146173"/>
            <a:ext cx="1159313" cy="1189002"/>
            <a:chOff x="3424592" y="4090213"/>
            <a:chExt cx="1742220" cy="1742220"/>
          </a:xfrm>
        </p:grpSpPr>
        <p:sp>
          <p:nvSpPr>
            <p:cNvPr id="13" name="円/楕円 12"/>
            <p:cNvSpPr/>
            <p:nvPr/>
          </p:nvSpPr>
          <p:spPr>
            <a:xfrm>
              <a:off x="3424592" y="4090213"/>
              <a:ext cx="1742220" cy="1742220"/>
            </a:xfrm>
            <a:prstGeom prst="ellipse">
              <a:avLst/>
            </a:prstGeom>
          </p:spPr>
          <p:style>
            <a:lnRef idx="0">
              <a:schemeClr val="accent1"/>
            </a:lnRef>
            <a:fillRef idx="3">
              <a:schemeClr val="accent1"/>
            </a:fillRef>
            <a:effectRef idx="3">
              <a:schemeClr val="accent1"/>
            </a:effectRef>
            <a:fontRef idx="minor">
              <a:schemeClr val="lt1"/>
            </a:fontRef>
          </p:style>
        </p:sp>
        <p:sp>
          <p:nvSpPr>
            <p:cNvPr id="14" name="円/楕円 8"/>
            <p:cNvSpPr/>
            <p:nvPr/>
          </p:nvSpPr>
          <p:spPr>
            <a:xfrm>
              <a:off x="3679734"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脾</a:t>
              </a:r>
              <a:endParaRPr kumimoji="1" lang="ja-JP" altLang="en-US" sz="4800" kern="1200" dirty="0">
                <a:solidFill>
                  <a:schemeClr val="tx1"/>
                </a:solidFill>
              </a:endParaRPr>
            </a:p>
          </p:txBody>
        </p:sp>
      </p:grpSp>
      <p:grpSp>
        <p:nvGrpSpPr>
          <p:cNvPr id="6" name="グループ化 6"/>
          <p:cNvGrpSpPr/>
          <p:nvPr/>
        </p:nvGrpSpPr>
        <p:grpSpPr>
          <a:xfrm>
            <a:off x="467544" y="3573016"/>
            <a:ext cx="1879393" cy="1869469"/>
            <a:chOff x="809851" y="4090213"/>
            <a:chExt cx="1742220" cy="1742220"/>
          </a:xfrm>
          <a:effectLst>
            <a:glow rad="228600">
              <a:schemeClr val="accent2">
                <a:satMod val="175000"/>
                <a:alpha val="40000"/>
              </a:schemeClr>
            </a:glow>
          </a:effectLst>
        </p:grpSpPr>
        <p:sp>
          <p:nvSpPr>
            <p:cNvPr id="11" name="円/楕円 10"/>
            <p:cNvSpPr/>
            <p:nvPr/>
          </p:nvSpPr>
          <p:spPr>
            <a:xfrm>
              <a:off x="809851" y="4090213"/>
              <a:ext cx="1742220" cy="1742220"/>
            </a:xfrm>
            <a:prstGeom prst="ellips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円/楕円 10"/>
            <p:cNvSpPr/>
            <p:nvPr/>
          </p:nvSpPr>
          <p:spPr>
            <a:xfrm>
              <a:off x="1064993"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8800" kern="1200" dirty="0" smtClean="0">
                  <a:solidFill>
                    <a:schemeClr val="tx1"/>
                  </a:solidFill>
                </a:rPr>
                <a:t>肺</a:t>
              </a:r>
              <a:endParaRPr kumimoji="1" lang="ja-JP" altLang="en-US" sz="8800" kern="1200" dirty="0">
                <a:solidFill>
                  <a:schemeClr val="tx1"/>
                </a:solidFill>
              </a:endParaRPr>
            </a:p>
          </p:txBody>
        </p:sp>
      </p:grpSp>
      <p:grpSp>
        <p:nvGrpSpPr>
          <p:cNvPr id="7" name="グループ化 7"/>
          <p:cNvGrpSpPr/>
          <p:nvPr/>
        </p:nvGrpSpPr>
        <p:grpSpPr>
          <a:xfrm>
            <a:off x="1292645" y="1616064"/>
            <a:ext cx="1159313" cy="1189002"/>
            <a:chOff x="1851" y="1603447"/>
            <a:chExt cx="1742220" cy="1742220"/>
          </a:xfrm>
        </p:grpSpPr>
        <p:sp>
          <p:nvSpPr>
            <p:cNvPr id="9" name="円/楕円 8"/>
            <p:cNvSpPr/>
            <p:nvPr/>
          </p:nvSpPr>
          <p:spPr>
            <a:xfrm>
              <a:off x="1851" y="1603447"/>
              <a:ext cx="1742220" cy="1742220"/>
            </a:xfrm>
            <a:prstGeom prst="ellipse">
              <a:avLst/>
            </a:pr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10" name="円/楕円 12"/>
            <p:cNvSpPr/>
            <p:nvPr/>
          </p:nvSpPr>
          <p:spPr>
            <a:xfrm>
              <a:off x="25699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tx1"/>
                  </a:solidFill>
                </a:rPr>
                <a:t>腎</a:t>
              </a:r>
              <a:endParaRPr kumimoji="1" lang="ja-JP" altLang="en-US" sz="4800" kern="1200" dirty="0">
                <a:solidFill>
                  <a:schemeClr val="tx1"/>
                </a:solidFill>
              </a:endParaRPr>
            </a:p>
          </p:txBody>
        </p:sp>
      </p:grpSp>
      <p:sp>
        <p:nvSpPr>
          <p:cNvPr id="20" name="角丸四角形 19"/>
          <p:cNvSpPr/>
          <p:nvPr/>
        </p:nvSpPr>
        <p:spPr>
          <a:xfrm>
            <a:off x="4572000" y="5805264"/>
            <a:ext cx="4248472"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4000" dirty="0" smtClean="0">
                <a:solidFill>
                  <a:schemeClr val="tx1"/>
                </a:solidFill>
              </a:rPr>
              <a:t>五臓六腑とは？</a:t>
            </a:r>
            <a:endParaRPr kumimoji="1" lang="ja-JP" altLang="en-US" sz="4000" dirty="0">
              <a:solidFill>
                <a:schemeClr val="tx1"/>
              </a:solidFill>
            </a:endParaRPr>
          </a:p>
        </p:txBody>
      </p:sp>
      <p:pic>
        <p:nvPicPr>
          <p:cNvPr id="23" name="図 22" descr="ドラクエ主人公少年.jpg"/>
          <p:cNvPicPr>
            <a:picLocks noChangeAspect="1"/>
          </p:cNvPicPr>
          <p:nvPr/>
        </p:nvPicPr>
        <p:blipFill>
          <a:blip r:embed="rId4" cstate="print">
            <a:lum bright="12000" contrast="33000"/>
          </a:blip>
          <a:stretch>
            <a:fillRect/>
          </a:stretch>
        </p:blipFill>
        <p:spPr>
          <a:xfrm>
            <a:off x="2699792" y="1268760"/>
            <a:ext cx="683283" cy="1221301"/>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0" presetClass="path" presetSubtype="0" accel="50000" decel="50000" fill="hold" nodeType="withEffect">
                                  <p:stCondLst>
                                    <p:cond delay="0"/>
                                  </p:stCondLst>
                                  <p:childTnLst>
                                    <p:animMotion origin="layout" path="M 2.77778E-7 5.92593E-6 L 0.0158 0.34654 " pathEditMode="relative" ptsTypes="AA">
                                      <p:cBhvr>
                                        <p:cTn id="11" dur="1000" fill="hold"/>
                                        <p:tgtEl>
                                          <p:spTgt spid="2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sz="4800" dirty="0" smtClean="0"/>
              <a:t>肺システム</a:t>
            </a:r>
            <a:r>
              <a:rPr lang="en-US" altLang="ja-JP" sz="4800" dirty="0" smtClean="0"/>
              <a:t>‥</a:t>
            </a:r>
            <a:r>
              <a:rPr lang="ja-JP" altLang="en-US" sz="4800" dirty="0" smtClean="0"/>
              <a:t>肺主宣発粛降 </a:t>
            </a:r>
            <a:endParaRPr lang="ja-JP" altLang="en-US" sz="4800" dirty="0"/>
          </a:p>
        </p:txBody>
      </p:sp>
      <p:sp>
        <p:nvSpPr>
          <p:cNvPr id="15363" name="Rectangle 3"/>
          <p:cNvSpPr>
            <a:spLocks noGrp="1" noChangeArrowheads="1"/>
          </p:cNvSpPr>
          <p:nvPr>
            <p:ph type="body" idx="1"/>
          </p:nvPr>
        </p:nvSpPr>
        <p:spPr>
          <a:xfrm>
            <a:off x="468313" y="1628775"/>
            <a:ext cx="8229600" cy="4525963"/>
          </a:xfrm>
        </p:spPr>
        <p:txBody>
          <a:bodyPr/>
          <a:lstStyle/>
          <a:p>
            <a:r>
              <a:rPr lang="en-US" altLang="ja-JP" dirty="0"/>
              <a:t>①</a:t>
            </a:r>
            <a:r>
              <a:rPr lang="ja-JP" altLang="en-US" dirty="0"/>
              <a:t>局所機能</a:t>
            </a:r>
            <a:r>
              <a:rPr lang="ja-JP" altLang="en-US" dirty="0" smtClean="0"/>
              <a:t>：宣発（</a:t>
            </a:r>
            <a:r>
              <a:rPr lang="ja-JP" altLang="en-US" dirty="0"/>
              <a:t>体内の湿を排出</a:t>
            </a:r>
            <a:r>
              <a:rPr lang="ja-JP" altLang="en-US" dirty="0" smtClean="0"/>
              <a:t>）</a:t>
            </a:r>
            <a:endParaRPr lang="en-US" altLang="ja-JP" dirty="0" smtClean="0"/>
          </a:p>
          <a:p>
            <a:pPr>
              <a:buNone/>
            </a:pPr>
            <a:r>
              <a:rPr lang="ja-JP" altLang="en-US" dirty="0" smtClean="0"/>
              <a:t>　　　　　　　　　　粛降</a:t>
            </a:r>
            <a:r>
              <a:rPr lang="ja-JP" altLang="en-US" dirty="0"/>
              <a:t>（空気を吸入する） </a:t>
            </a:r>
          </a:p>
          <a:p>
            <a:r>
              <a:rPr lang="ja-JP" altLang="en-US" dirty="0"/>
              <a:t>②全身機能：水</a:t>
            </a:r>
            <a:r>
              <a:rPr lang="ja-JP" altLang="en-US" dirty="0" smtClean="0"/>
              <a:t>穀の精微と</a:t>
            </a:r>
            <a:r>
              <a:rPr lang="ja-JP" altLang="en-US" dirty="0"/>
              <a:t>清</a:t>
            </a:r>
            <a:r>
              <a:rPr lang="ja-JP" altLang="en-US" dirty="0" smtClean="0"/>
              <a:t>気を合わせて</a:t>
            </a:r>
            <a:endParaRPr lang="en-US" altLang="ja-JP" dirty="0" smtClean="0"/>
          </a:p>
          <a:p>
            <a:pPr>
              <a:buNone/>
            </a:pPr>
            <a:r>
              <a:rPr lang="ja-JP" altLang="en-US" dirty="0" smtClean="0"/>
              <a:t>　　　　　　　　　　腎</a:t>
            </a:r>
            <a:r>
              <a:rPr lang="ja-JP" altLang="en-US" dirty="0"/>
              <a:t>に粛降し、後天の気（</a:t>
            </a:r>
            <a:r>
              <a:rPr lang="ja-JP" altLang="en-US" dirty="0" smtClean="0"/>
              <a:t>エネル</a:t>
            </a:r>
            <a:endParaRPr lang="en-US" altLang="ja-JP" dirty="0" smtClean="0"/>
          </a:p>
          <a:p>
            <a:pPr>
              <a:buNone/>
            </a:pPr>
            <a:r>
              <a:rPr lang="ja-JP" altLang="en-US" dirty="0" smtClean="0"/>
              <a:t>　　　　　　　　　　ギー</a:t>
            </a:r>
            <a:r>
              <a:rPr lang="ja-JP" altLang="en-US" dirty="0"/>
              <a:t>）にする。水分代謝。</a:t>
            </a:r>
          </a:p>
          <a:p>
            <a:r>
              <a:rPr lang="ja-JP" altLang="en-US" dirty="0"/>
              <a:t>③精神活動：悲しく</a:t>
            </a:r>
            <a:r>
              <a:rPr lang="ja-JP" altLang="en-US" dirty="0" smtClean="0"/>
              <a:t>なる。</a:t>
            </a:r>
            <a:endParaRPr lang="ja-JP" altLang="en-US" dirty="0"/>
          </a:p>
          <a:p>
            <a:endParaRPr lang="en-US" altLang="ja-JP" dirty="0"/>
          </a:p>
        </p:txBody>
      </p:sp>
      <p:pic>
        <p:nvPicPr>
          <p:cNvPr id="15364" name="Picture 4" descr="manya"/>
          <p:cNvPicPr>
            <a:picLocks noChangeAspect="1" noChangeArrowheads="1"/>
          </p:cNvPicPr>
          <p:nvPr/>
        </p:nvPicPr>
        <p:blipFill>
          <a:blip r:embed="rId3" cstate="print"/>
          <a:srcRect/>
          <a:stretch>
            <a:fillRect/>
          </a:stretch>
        </p:blipFill>
        <p:spPr bwMode="auto">
          <a:xfrm>
            <a:off x="7308850" y="5229225"/>
            <a:ext cx="673100" cy="1109663"/>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haikenko.com/img/mainindex2.jpg"/>
          <p:cNvPicPr>
            <a:picLocks noChangeAspect="1" noChangeArrowheads="1"/>
          </p:cNvPicPr>
          <p:nvPr/>
        </p:nvPicPr>
        <p:blipFill>
          <a:blip r:embed="rId3" cstate="print"/>
          <a:srcRect t="2357" r="58242" b="25656"/>
          <a:stretch>
            <a:fillRect/>
          </a:stretch>
        </p:blipFill>
        <p:spPr bwMode="auto">
          <a:xfrm>
            <a:off x="2123728" y="404664"/>
            <a:ext cx="4883954" cy="5760640"/>
          </a:xfrm>
          <a:prstGeom prst="rect">
            <a:avLst/>
          </a:prstGeom>
          <a:solidFill>
            <a:schemeClr val="accent5">
              <a:lumMod val="20000"/>
              <a:lumOff val="80000"/>
            </a:schemeClr>
          </a:solidFill>
        </p:spPr>
      </p:pic>
      <p:pic>
        <p:nvPicPr>
          <p:cNvPr id="4" name="図 3" descr="ibukuro.jpg"/>
          <p:cNvPicPr>
            <a:picLocks noChangeAspect="1"/>
          </p:cNvPicPr>
          <p:nvPr/>
        </p:nvPicPr>
        <p:blipFill>
          <a:blip r:embed="rId4" cstate="print"/>
          <a:stretch>
            <a:fillRect/>
          </a:stretch>
        </p:blipFill>
        <p:spPr>
          <a:xfrm>
            <a:off x="3995936" y="4725144"/>
            <a:ext cx="1315914" cy="1368152"/>
          </a:xfrm>
          <a:prstGeom prst="rect">
            <a:avLst/>
          </a:prstGeom>
        </p:spPr>
      </p:pic>
      <p:sp>
        <p:nvSpPr>
          <p:cNvPr id="5" name="曲折矢印 4"/>
          <p:cNvSpPr/>
          <p:nvPr/>
        </p:nvSpPr>
        <p:spPr>
          <a:xfrm>
            <a:off x="1619672" y="1772816"/>
            <a:ext cx="1728192" cy="720080"/>
          </a:xfrm>
          <a:prstGeom prst="ben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1979712" y="1484784"/>
            <a:ext cx="792088" cy="369332"/>
          </a:xfrm>
          <a:prstGeom prst="rect">
            <a:avLst/>
          </a:prstGeom>
          <a:noFill/>
        </p:spPr>
        <p:txBody>
          <a:bodyPr wrap="square" rtlCol="0">
            <a:spAutoFit/>
          </a:bodyPr>
          <a:lstStyle/>
          <a:p>
            <a:r>
              <a:rPr kumimoji="1" lang="ja-JP" altLang="en-US" dirty="0" smtClean="0">
                <a:solidFill>
                  <a:srgbClr val="00B0F0"/>
                </a:solidFill>
              </a:rPr>
              <a:t>清気</a:t>
            </a:r>
            <a:endParaRPr kumimoji="1" lang="ja-JP" altLang="en-US" dirty="0">
              <a:solidFill>
                <a:srgbClr val="00B0F0"/>
              </a:solidFill>
            </a:endParaRPr>
          </a:p>
        </p:txBody>
      </p:sp>
      <p:sp>
        <p:nvSpPr>
          <p:cNvPr id="7" name="上矢印 6"/>
          <p:cNvSpPr/>
          <p:nvPr/>
        </p:nvSpPr>
        <p:spPr>
          <a:xfrm>
            <a:off x="4427984" y="4077072"/>
            <a:ext cx="360040" cy="1584176"/>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966319" y="4437112"/>
            <a:ext cx="461665" cy="1368152"/>
          </a:xfrm>
          <a:prstGeom prst="rect">
            <a:avLst/>
          </a:prstGeom>
          <a:noFill/>
        </p:spPr>
        <p:txBody>
          <a:bodyPr vert="eaVert" wrap="square" rtlCol="0">
            <a:spAutoFit/>
          </a:bodyPr>
          <a:lstStyle/>
          <a:p>
            <a:r>
              <a:rPr kumimoji="1" lang="ja-JP" altLang="en-US" dirty="0" smtClean="0">
                <a:solidFill>
                  <a:srgbClr val="00B050"/>
                </a:solidFill>
              </a:rPr>
              <a:t>水穀の精微</a:t>
            </a:r>
            <a:endParaRPr kumimoji="1" lang="ja-JP" altLang="en-US" dirty="0">
              <a:solidFill>
                <a:srgbClr val="00B050"/>
              </a:solidFill>
            </a:endParaRPr>
          </a:p>
        </p:txBody>
      </p:sp>
      <p:sp>
        <p:nvSpPr>
          <p:cNvPr id="9" name="円/楕円 8"/>
          <p:cNvSpPr/>
          <p:nvPr/>
        </p:nvSpPr>
        <p:spPr>
          <a:xfrm>
            <a:off x="3707904" y="3284984"/>
            <a:ext cx="1800200" cy="79208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宗気</a:t>
            </a:r>
            <a:endParaRPr kumimoji="1" lang="ja-JP" altLang="en-US" sz="2800" dirty="0">
              <a:solidFill>
                <a:schemeClr val="tx1"/>
              </a:solidFill>
            </a:endParaRPr>
          </a:p>
        </p:txBody>
      </p:sp>
      <p:cxnSp>
        <p:nvCxnSpPr>
          <p:cNvPr id="13" name="曲線コネクタ 12"/>
          <p:cNvCxnSpPr/>
          <p:nvPr/>
        </p:nvCxnSpPr>
        <p:spPr>
          <a:xfrm rot="5400000" flipH="1" flipV="1">
            <a:off x="5040052" y="2888940"/>
            <a:ext cx="648072" cy="576064"/>
          </a:xfrm>
          <a:prstGeom prst="curvedConnector3">
            <a:avLst>
              <a:gd name="adj1" fmla="val 101669"/>
            </a:avLst>
          </a:prstGeom>
          <a:ln>
            <a:tailEnd type="arrow"/>
          </a:ln>
        </p:spPr>
        <p:style>
          <a:lnRef idx="3">
            <a:schemeClr val="dk1"/>
          </a:lnRef>
          <a:fillRef idx="0">
            <a:schemeClr val="dk1"/>
          </a:fillRef>
          <a:effectRef idx="2">
            <a:schemeClr val="dk1"/>
          </a:effectRef>
          <a:fontRef idx="minor">
            <a:schemeClr val="tx1"/>
          </a:fontRef>
        </p:style>
      </p:cxnSp>
      <p:cxnSp>
        <p:nvCxnSpPr>
          <p:cNvPr id="15" name="曲線コネクタ 14"/>
          <p:cNvCxnSpPr/>
          <p:nvPr/>
        </p:nvCxnSpPr>
        <p:spPr>
          <a:xfrm rot="5400000" flipH="1" flipV="1">
            <a:off x="4868416" y="2645296"/>
            <a:ext cx="720080" cy="720080"/>
          </a:xfrm>
          <a:prstGeom prst="curvedConnector3">
            <a:avLst>
              <a:gd name="adj1" fmla="val 100079"/>
            </a:avLst>
          </a:prstGeom>
          <a:ln>
            <a:tailEnd type="arrow"/>
          </a:ln>
        </p:spPr>
        <p:style>
          <a:lnRef idx="3">
            <a:schemeClr val="dk1"/>
          </a:lnRef>
          <a:fillRef idx="0">
            <a:schemeClr val="dk1"/>
          </a:fillRef>
          <a:effectRef idx="2">
            <a:schemeClr val="dk1"/>
          </a:effectRef>
          <a:fontRef idx="minor">
            <a:schemeClr val="tx1"/>
          </a:fontRef>
        </p:style>
      </p:cxnSp>
      <p:cxnSp>
        <p:nvCxnSpPr>
          <p:cNvPr id="18" name="曲線コネクタ 17"/>
          <p:cNvCxnSpPr/>
          <p:nvPr/>
        </p:nvCxnSpPr>
        <p:spPr>
          <a:xfrm flipV="1">
            <a:off x="5148064" y="3212976"/>
            <a:ext cx="504056" cy="360040"/>
          </a:xfrm>
          <a:prstGeom prst="curvedConnector3">
            <a:avLst>
              <a:gd name="adj1" fmla="val 11674"/>
            </a:avLst>
          </a:prstGeom>
          <a:ln>
            <a:tailEnd type="arrow"/>
          </a:ln>
        </p:spPr>
        <p:style>
          <a:lnRef idx="3">
            <a:schemeClr val="dk1"/>
          </a:lnRef>
          <a:fillRef idx="0">
            <a:schemeClr val="dk1"/>
          </a:fillRef>
          <a:effectRef idx="2">
            <a:schemeClr val="dk1"/>
          </a:effectRef>
          <a:fontRef idx="minor">
            <a:schemeClr val="tx1"/>
          </a:fontRef>
        </p:style>
      </p:cxnSp>
      <p:cxnSp>
        <p:nvCxnSpPr>
          <p:cNvPr id="27" name="曲線コネクタ 26"/>
          <p:cNvCxnSpPr/>
          <p:nvPr/>
        </p:nvCxnSpPr>
        <p:spPr>
          <a:xfrm rot="16200000" flipV="1">
            <a:off x="3743908" y="2672916"/>
            <a:ext cx="720080" cy="648072"/>
          </a:xfrm>
          <a:prstGeom prst="curvedConnector3">
            <a:avLst>
              <a:gd name="adj1" fmla="val 100079"/>
            </a:avLst>
          </a:prstGeom>
          <a:ln>
            <a:tailEnd type="arrow"/>
          </a:ln>
        </p:spPr>
        <p:style>
          <a:lnRef idx="3">
            <a:schemeClr val="dk1"/>
          </a:lnRef>
          <a:fillRef idx="0">
            <a:schemeClr val="dk1"/>
          </a:fillRef>
          <a:effectRef idx="2">
            <a:schemeClr val="dk1"/>
          </a:effectRef>
          <a:fontRef idx="minor">
            <a:schemeClr val="tx1"/>
          </a:fontRef>
        </p:style>
      </p:cxnSp>
      <p:cxnSp>
        <p:nvCxnSpPr>
          <p:cNvPr id="31" name="曲線コネクタ 30"/>
          <p:cNvCxnSpPr/>
          <p:nvPr/>
        </p:nvCxnSpPr>
        <p:spPr>
          <a:xfrm rot="16200000" flipV="1">
            <a:off x="3671900" y="2888940"/>
            <a:ext cx="576064" cy="504056"/>
          </a:xfrm>
          <a:prstGeom prst="curvedConnector3">
            <a:avLst>
              <a:gd name="adj1" fmla="val 99185"/>
            </a:avLst>
          </a:prstGeom>
          <a:ln>
            <a:tailEnd type="arrow"/>
          </a:ln>
        </p:spPr>
        <p:style>
          <a:lnRef idx="3">
            <a:schemeClr val="dk1"/>
          </a:lnRef>
          <a:fillRef idx="0">
            <a:schemeClr val="dk1"/>
          </a:fillRef>
          <a:effectRef idx="2">
            <a:schemeClr val="dk1"/>
          </a:effectRef>
          <a:fontRef idx="minor">
            <a:schemeClr val="tx1"/>
          </a:fontRef>
        </p:style>
      </p:cxnSp>
      <p:cxnSp>
        <p:nvCxnSpPr>
          <p:cNvPr id="37" name="曲線コネクタ 36"/>
          <p:cNvCxnSpPr/>
          <p:nvPr/>
        </p:nvCxnSpPr>
        <p:spPr>
          <a:xfrm rot="10800000">
            <a:off x="3563888" y="3212976"/>
            <a:ext cx="504056" cy="288032"/>
          </a:xfrm>
          <a:prstGeom prst="curvedConnector3">
            <a:avLst>
              <a:gd name="adj1" fmla="val 14229"/>
            </a:avLst>
          </a:prstGeom>
          <a:ln>
            <a:tailEnd type="arrow"/>
          </a:ln>
        </p:spPr>
        <p:style>
          <a:lnRef idx="3">
            <a:schemeClr val="dk1"/>
          </a:lnRef>
          <a:fillRef idx="0">
            <a:schemeClr val="dk1"/>
          </a:fillRef>
          <a:effectRef idx="2">
            <a:schemeClr val="dk1"/>
          </a:effectRef>
          <a:fontRef idx="minor">
            <a:schemeClr val="tx1"/>
          </a:fontRef>
        </p:style>
      </p:cxnSp>
      <p:sp>
        <p:nvSpPr>
          <p:cNvPr id="42" name="テキスト ボックス 41"/>
          <p:cNvSpPr txBox="1"/>
          <p:nvPr/>
        </p:nvSpPr>
        <p:spPr>
          <a:xfrm>
            <a:off x="5148064" y="2060848"/>
            <a:ext cx="1152128" cy="461665"/>
          </a:xfrm>
          <a:prstGeom prst="rect">
            <a:avLst/>
          </a:prstGeom>
          <a:noFill/>
        </p:spPr>
        <p:txBody>
          <a:bodyPr wrap="square" rtlCol="0">
            <a:spAutoFit/>
          </a:bodyPr>
          <a:lstStyle/>
          <a:p>
            <a:r>
              <a:rPr kumimoji="1" lang="ja-JP" altLang="en-US" sz="2400" dirty="0" smtClean="0"/>
              <a:t>宣発</a:t>
            </a:r>
            <a:endParaRPr kumimoji="1" lang="ja-JP" altLang="en-US" sz="2400" dirty="0"/>
          </a:p>
        </p:txBody>
      </p:sp>
      <p:cxnSp>
        <p:nvCxnSpPr>
          <p:cNvPr id="44" name="直線矢印コネクタ 43"/>
          <p:cNvCxnSpPr/>
          <p:nvPr/>
        </p:nvCxnSpPr>
        <p:spPr>
          <a:xfrm>
            <a:off x="3563888" y="3573016"/>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直線矢印コネクタ 47"/>
          <p:cNvCxnSpPr/>
          <p:nvPr/>
        </p:nvCxnSpPr>
        <p:spPr>
          <a:xfrm>
            <a:off x="3851920" y="3573016"/>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直線矢印コネクタ 48"/>
          <p:cNvCxnSpPr/>
          <p:nvPr/>
        </p:nvCxnSpPr>
        <p:spPr>
          <a:xfrm>
            <a:off x="3275856" y="3573016"/>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0" name="直線矢印コネクタ 49"/>
          <p:cNvCxnSpPr/>
          <p:nvPr/>
        </p:nvCxnSpPr>
        <p:spPr>
          <a:xfrm>
            <a:off x="5292080" y="3645024"/>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1" name="直線矢印コネクタ 50"/>
          <p:cNvCxnSpPr/>
          <p:nvPr/>
        </p:nvCxnSpPr>
        <p:spPr>
          <a:xfrm>
            <a:off x="5580112" y="3645024"/>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2" name="直線矢印コネクタ 51"/>
          <p:cNvCxnSpPr/>
          <p:nvPr/>
        </p:nvCxnSpPr>
        <p:spPr>
          <a:xfrm>
            <a:off x="5868144" y="3645024"/>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3" name="テキスト ボックス 52"/>
          <p:cNvSpPr txBox="1"/>
          <p:nvPr/>
        </p:nvSpPr>
        <p:spPr>
          <a:xfrm>
            <a:off x="5890210" y="3861048"/>
            <a:ext cx="553998" cy="936104"/>
          </a:xfrm>
          <a:prstGeom prst="rect">
            <a:avLst/>
          </a:prstGeom>
          <a:noFill/>
        </p:spPr>
        <p:txBody>
          <a:bodyPr vert="eaVert" wrap="square" rtlCol="0">
            <a:spAutoFit/>
          </a:bodyPr>
          <a:lstStyle/>
          <a:p>
            <a:r>
              <a:rPr lang="ja-JP" altLang="en-US" sz="2400" dirty="0"/>
              <a:t>粛降</a:t>
            </a:r>
            <a:endParaRPr kumimoji="1" lang="ja-JP" altLang="en-U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wipe(down)">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bg/>
                                          </p:spTgt>
                                        </p:tgtEl>
                                        <p:attrNameLst>
                                          <p:attrName>style.visibility</p:attrName>
                                        </p:attrNameLst>
                                      </p:cBhvr>
                                      <p:to>
                                        <p:strVal val="visible"/>
                                      </p:to>
                                    </p:set>
                                    <p:animEffect transition="in" filter="fade">
                                      <p:cBhvr>
                                        <p:cTn id="23" dur="2000"/>
                                        <p:tgtEl>
                                          <p:spTgt spid="9">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2000"/>
                                        <p:tgtEl>
                                          <p:spTgt spid="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1" nodeType="clickEffect">
                                  <p:stCondLst>
                                    <p:cond delay="0"/>
                                  </p:stCondLst>
                                  <p:childTnLst>
                                    <p:animEffect transition="out" filter="wipe(down)">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par>
                                <p:cTn id="32" presetID="22" presetClass="exit" presetSubtype="4" fill="hold" grpId="1" nodeType="withEffect">
                                  <p:stCondLst>
                                    <p:cond delay="0"/>
                                  </p:stCondLst>
                                  <p:childTnLst>
                                    <p:animEffect transition="out" filter="wipe(down)">
                                      <p:cBhvr>
                                        <p:cTn id="33" dur="500"/>
                                        <p:tgtEl>
                                          <p:spTgt spid="6">
                                            <p:txEl>
                                              <p:pRg st="0" end="0"/>
                                            </p:txEl>
                                          </p:spTgt>
                                        </p:tgtEl>
                                      </p:cBhvr>
                                    </p:animEffect>
                                    <p:set>
                                      <p:cBhvr>
                                        <p:cTn id="34" dur="1" fill="hold">
                                          <p:stCondLst>
                                            <p:cond delay="499"/>
                                          </p:stCondLst>
                                        </p:cTn>
                                        <p:tgtEl>
                                          <p:spTgt spid="6">
                                            <p:txEl>
                                              <p:pRg st="0" end="0"/>
                                            </p:txEl>
                                          </p:spTgt>
                                        </p:tgtEl>
                                        <p:attrNameLst>
                                          <p:attrName>style.visibility</p:attrName>
                                        </p:attrNameLst>
                                      </p:cBhvr>
                                      <p:to>
                                        <p:strVal val="hidden"/>
                                      </p:to>
                                    </p:set>
                                  </p:childTnLst>
                                </p:cTn>
                              </p:par>
                              <p:par>
                                <p:cTn id="35" presetID="22" presetClass="exit" presetSubtype="4" fill="hold" grpId="1" nodeType="withEffect">
                                  <p:stCondLst>
                                    <p:cond delay="0"/>
                                  </p:stCondLst>
                                  <p:childTnLst>
                                    <p:animEffect transition="out" filter="wipe(down)">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par>
                                <p:cTn id="38" presetID="22" presetClass="exit" presetSubtype="4" fill="hold" grpId="1" nodeType="withEffect">
                                  <p:stCondLst>
                                    <p:cond delay="0"/>
                                  </p:stCondLst>
                                  <p:childTnLst>
                                    <p:animEffect transition="out" filter="wipe(down)">
                                      <p:cBhvr>
                                        <p:cTn id="39" dur="500"/>
                                        <p:tgtEl>
                                          <p:spTgt spid="8">
                                            <p:txEl>
                                              <p:pRg st="0" end="0"/>
                                            </p:txEl>
                                          </p:spTgt>
                                        </p:tgtEl>
                                      </p:cBhvr>
                                    </p:animEffect>
                                    <p:set>
                                      <p:cBhvr>
                                        <p:cTn id="40" dur="1" fill="hold">
                                          <p:stCondLst>
                                            <p:cond delay="499"/>
                                          </p:stCondLst>
                                        </p:cTn>
                                        <p:tgtEl>
                                          <p:spTgt spid="8">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dissolve">
                                      <p:cBhvr>
                                        <p:cTn id="45" dur="500"/>
                                        <p:tgtEl>
                                          <p:spTgt spid="27"/>
                                        </p:tgtEl>
                                      </p:cBhvr>
                                    </p:animEffect>
                                  </p:childTnLst>
                                </p:cTn>
                              </p:par>
                              <p:par>
                                <p:cTn id="46" presetID="9" presetClass="entr" presetSubtype="0" fill="hold"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dissolve">
                                      <p:cBhvr>
                                        <p:cTn id="48" dur="500"/>
                                        <p:tgtEl>
                                          <p:spTgt spid="31"/>
                                        </p:tgtEl>
                                      </p:cBhvr>
                                    </p:animEffect>
                                  </p:childTnLst>
                                </p:cTn>
                              </p:par>
                              <p:par>
                                <p:cTn id="49" presetID="9" presetClass="entr" presetSubtype="0" fill="hold" nodeType="with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dissolve">
                                      <p:cBhvr>
                                        <p:cTn id="51" dur="500"/>
                                        <p:tgtEl>
                                          <p:spTgt spid="37"/>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dissolve">
                                      <p:cBhvr>
                                        <p:cTn id="54" dur="500"/>
                                        <p:tgtEl>
                                          <p:spTgt spid="42"/>
                                        </p:tgtEl>
                                      </p:cBhvr>
                                    </p:animEffect>
                                  </p:childTnLst>
                                </p:cTn>
                              </p:par>
                              <p:par>
                                <p:cTn id="55" presetID="9" presetClass="entr" presetSubtype="0" fill="hold"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dissolve">
                                      <p:cBhvr>
                                        <p:cTn id="57" dur="500"/>
                                        <p:tgtEl>
                                          <p:spTgt spid="15"/>
                                        </p:tgtEl>
                                      </p:cBhvr>
                                    </p:animEffect>
                                  </p:childTnLst>
                                </p:cTn>
                              </p:par>
                              <p:par>
                                <p:cTn id="58" presetID="9" presetClass="entr" presetSubtype="0"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dissolve">
                                      <p:cBhvr>
                                        <p:cTn id="60" dur="500"/>
                                        <p:tgtEl>
                                          <p:spTgt spid="13"/>
                                        </p:tgtEl>
                                      </p:cBhvr>
                                    </p:animEffect>
                                  </p:childTnLst>
                                </p:cTn>
                              </p:par>
                              <p:par>
                                <p:cTn id="61" presetID="9" presetClass="entr" presetSubtype="0"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dissolve">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nodeType="click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dissolve">
                                      <p:cBhvr>
                                        <p:cTn id="68" dur="500"/>
                                        <p:tgtEl>
                                          <p:spTgt spid="49"/>
                                        </p:tgtEl>
                                      </p:cBhvr>
                                    </p:animEffect>
                                  </p:childTnLst>
                                </p:cTn>
                              </p:par>
                              <p:par>
                                <p:cTn id="69" presetID="9" presetClass="entr" presetSubtype="0"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dissolve">
                                      <p:cBhvr>
                                        <p:cTn id="71" dur="500"/>
                                        <p:tgtEl>
                                          <p:spTgt spid="44"/>
                                        </p:tgtEl>
                                      </p:cBhvr>
                                    </p:animEffect>
                                  </p:childTnLst>
                                </p:cTn>
                              </p:par>
                              <p:par>
                                <p:cTn id="72" presetID="9" presetClass="entr" presetSubtype="0" fill="hold" nodeType="with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dissolve">
                                      <p:cBhvr>
                                        <p:cTn id="74" dur="500"/>
                                        <p:tgtEl>
                                          <p:spTgt spid="48"/>
                                        </p:tgtEl>
                                      </p:cBhvr>
                                    </p:animEffect>
                                  </p:childTnLst>
                                </p:cTn>
                              </p:par>
                              <p:par>
                                <p:cTn id="75" presetID="9" presetClass="entr" presetSubtype="0"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dissolve">
                                      <p:cBhvr>
                                        <p:cTn id="77" dur="500"/>
                                        <p:tgtEl>
                                          <p:spTgt spid="50"/>
                                        </p:tgtEl>
                                      </p:cBhvr>
                                    </p:animEffect>
                                  </p:childTnLst>
                                </p:cTn>
                              </p:par>
                              <p:par>
                                <p:cTn id="78" presetID="9" presetClass="entr" presetSubtype="0" fill="hold" nodeType="with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dissolve">
                                      <p:cBhvr>
                                        <p:cTn id="80" dur="500"/>
                                        <p:tgtEl>
                                          <p:spTgt spid="51"/>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53"/>
                                        </p:tgtEl>
                                        <p:attrNameLst>
                                          <p:attrName>style.visibility</p:attrName>
                                        </p:attrNameLst>
                                      </p:cBhvr>
                                      <p:to>
                                        <p:strVal val="visible"/>
                                      </p:to>
                                    </p:set>
                                    <p:animEffect transition="in" filter="dissolve">
                                      <p:cBhvr>
                                        <p:cTn id="83" dur="500"/>
                                        <p:tgtEl>
                                          <p:spTgt spid="53"/>
                                        </p:tgtEl>
                                      </p:cBhvr>
                                    </p:animEffect>
                                  </p:childTnLst>
                                </p:cTn>
                              </p:par>
                              <p:par>
                                <p:cTn id="84" presetID="9" presetClass="entr" presetSubtype="0" fill="hold" nodeType="with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dissolve">
                                      <p:cBhvr>
                                        <p:cTn id="86" dur="500"/>
                                        <p:tgtEl>
                                          <p:spTgt spid="51"/>
                                        </p:tgtEl>
                                      </p:cBhvr>
                                    </p:animEffect>
                                  </p:childTnLst>
                                </p:cTn>
                              </p:par>
                              <p:par>
                                <p:cTn id="87" presetID="9" presetClass="entr" presetSubtype="0" fill="hold" nodeType="with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dissolve">
                                      <p:cBhvr>
                                        <p:cTn id="8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build="allAtOnce"/>
      <p:bldP spid="6" grpId="1" build="allAtOnce"/>
      <p:bldP spid="7" grpId="0" animBg="1"/>
      <p:bldP spid="7" grpId="1" animBg="1"/>
      <p:bldP spid="8" grpId="0" build="allAtOnce"/>
      <p:bldP spid="8" grpId="1" build="allAtOnce"/>
      <p:bldP spid="9" grpId="0" build="allAtOnce" animBg="1"/>
      <p:bldP spid="42" grpId="0"/>
      <p:bldP spid="5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haikenko.com/img/mainindex2.jpg"/>
          <p:cNvPicPr>
            <a:picLocks noChangeAspect="1" noChangeArrowheads="1"/>
          </p:cNvPicPr>
          <p:nvPr/>
        </p:nvPicPr>
        <p:blipFill>
          <a:blip r:embed="rId3" cstate="print"/>
          <a:srcRect t="2357" r="58242" b="23856"/>
          <a:stretch>
            <a:fillRect/>
          </a:stretch>
        </p:blipFill>
        <p:spPr bwMode="auto">
          <a:xfrm>
            <a:off x="2123728" y="404664"/>
            <a:ext cx="4883954" cy="5904656"/>
          </a:xfrm>
          <a:prstGeom prst="rect">
            <a:avLst/>
          </a:prstGeom>
          <a:solidFill>
            <a:schemeClr val="accent5">
              <a:lumMod val="20000"/>
              <a:lumOff val="80000"/>
            </a:schemeClr>
          </a:solidFill>
        </p:spPr>
      </p:pic>
      <p:sp>
        <p:nvSpPr>
          <p:cNvPr id="9" name="円/楕円 8"/>
          <p:cNvSpPr/>
          <p:nvPr/>
        </p:nvSpPr>
        <p:spPr>
          <a:xfrm>
            <a:off x="3707904" y="3284984"/>
            <a:ext cx="1800200" cy="79208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水液</a:t>
            </a:r>
            <a:endParaRPr kumimoji="1" lang="ja-JP" altLang="en-US" sz="2800" dirty="0">
              <a:solidFill>
                <a:schemeClr val="tx1"/>
              </a:solidFill>
            </a:endParaRPr>
          </a:p>
        </p:txBody>
      </p:sp>
      <p:cxnSp>
        <p:nvCxnSpPr>
          <p:cNvPr id="13" name="曲線コネクタ 12"/>
          <p:cNvCxnSpPr/>
          <p:nvPr/>
        </p:nvCxnSpPr>
        <p:spPr>
          <a:xfrm rot="5400000" flipH="1" flipV="1">
            <a:off x="5040052" y="2888940"/>
            <a:ext cx="648072" cy="576064"/>
          </a:xfrm>
          <a:prstGeom prst="curvedConnector3">
            <a:avLst>
              <a:gd name="adj1" fmla="val 101669"/>
            </a:avLst>
          </a:prstGeom>
          <a:ln>
            <a:tailEnd type="arrow"/>
          </a:ln>
        </p:spPr>
        <p:style>
          <a:lnRef idx="3">
            <a:schemeClr val="dk1"/>
          </a:lnRef>
          <a:fillRef idx="0">
            <a:schemeClr val="dk1"/>
          </a:fillRef>
          <a:effectRef idx="2">
            <a:schemeClr val="dk1"/>
          </a:effectRef>
          <a:fontRef idx="minor">
            <a:schemeClr val="tx1"/>
          </a:fontRef>
        </p:style>
      </p:cxnSp>
      <p:cxnSp>
        <p:nvCxnSpPr>
          <p:cNvPr id="15" name="曲線コネクタ 14"/>
          <p:cNvCxnSpPr/>
          <p:nvPr/>
        </p:nvCxnSpPr>
        <p:spPr>
          <a:xfrm rot="5400000" flipH="1" flipV="1">
            <a:off x="4868416" y="2645296"/>
            <a:ext cx="720080" cy="720080"/>
          </a:xfrm>
          <a:prstGeom prst="curvedConnector3">
            <a:avLst>
              <a:gd name="adj1" fmla="val 100079"/>
            </a:avLst>
          </a:prstGeom>
          <a:ln>
            <a:tailEnd type="arrow"/>
          </a:ln>
        </p:spPr>
        <p:style>
          <a:lnRef idx="3">
            <a:schemeClr val="dk1"/>
          </a:lnRef>
          <a:fillRef idx="0">
            <a:schemeClr val="dk1"/>
          </a:fillRef>
          <a:effectRef idx="2">
            <a:schemeClr val="dk1"/>
          </a:effectRef>
          <a:fontRef idx="minor">
            <a:schemeClr val="tx1"/>
          </a:fontRef>
        </p:style>
      </p:cxnSp>
      <p:cxnSp>
        <p:nvCxnSpPr>
          <p:cNvPr id="18" name="曲線コネクタ 17"/>
          <p:cNvCxnSpPr/>
          <p:nvPr/>
        </p:nvCxnSpPr>
        <p:spPr>
          <a:xfrm flipV="1">
            <a:off x="5148064" y="3212976"/>
            <a:ext cx="504056" cy="360040"/>
          </a:xfrm>
          <a:prstGeom prst="curvedConnector3">
            <a:avLst>
              <a:gd name="adj1" fmla="val 11674"/>
            </a:avLst>
          </a:prstGeom>
          <a:ln>
            <a:tailEnd type="arrow"/>
          </a:ln>
        </p:spPr>
        <p:style>
          <a:lnRef idx="3">
            <a:schemeClr val="dk1"/>
          </a:lnRef>
          <a:fillRef idx="0">
            <a:schemeClr val="dk1"/>
          </a:fillRef>
          <a:effectRef idx="2">
            <a:schemeClr val="dk1"/>
          </a:effectRef>
          <a:fontRef idx="minor">
            <a:schemeClr val="tx1"/>
          </a:fontRef>
        </p:style>
      </p:cxnSp>
      <p:cxnSp>
        <p:nvCxnSpPr>
          <p:cNvPr id="27" name="曲線コネクタ 26"/>
          <p:cNvCxnSpPr/>
          <p:nvPr/>
        </p:nvCxnSpPr>
        <p:spPr>
          <a:xfrm rot="16200000" flipV="1">
            <a:off x="3743908" y="2672916"/>
            <a:ext cx="720080" cy="648072"/>
          </a:xfrm>
          <a:prstGeom prst="curvedConnector3">
            <a:avLst>
              <a:gd name="adj1" fmla="val 100079"/>
            </a:avLst>
          </a:prstGeom>
          <a:ln>
            <a:tailEnd type="arrow"/>
          </a:ln>
        </p:spPr>
        <p:style>
          <a:lnRef idx="3">
            <a:schemeClr val="dk1"/>
          </a:lnRef>
          <a:fillRef idx="0">
            <a:schemeClr val="dk1"/>
          </a:fillRef>
          <a:effectRef idx="2">
            <a:schemeClr val="dk1"/>
          </a:effectRef>
          <a:fontRef idx="minor">
            <a:schemeClr val="tx1"/>
          </a:fontRef>
        </p:style>
      </p:cxnSp>
      <p:cxnSp>
        <p:nvCxnSpPr>
          <p:cNvPr id="31" name="曲線コネクタ 30"/>
          <p:cNvCxnSpPr/>
          <p:nvPr/>
        </p:nvCxnSpPr>
        <p:spPr>
          <a:xfrm rot="16200000" flipV="1">
            <a:off x="3671900" y="2888940"/>
            <a:ext cx="576064" cy="504056"/>
          </a:xfrm>
          <a:prstGeom prst="curvedConnector3">
            <a:avLst>
              <a:gd name="adj1" fmla="val 99185"/>
            </a:avLst>
          </a:prstGeom>
          <a:ln>
            <a:tailEnd type="arrow"/>
          </a:ln>
        </p:spPr>
        <p:style>
          <a:lnRef idx="3">
            <a:schemeClr val="dk1"/>
          </a:lnRef>
          <a:fillRef idx="0">
            <a:schemeClr val="dk1"/>
          </a:fillRef>
          <a:effectRef idx="2">
            <a:schemeClr val="dk1"/>
          </a:effectRef>
          <a:fontRef idx="minor">
            <a:schemeClr val="tx1"/>
          </a:fontRef>
        </p:style>
      </p:cxnSp>
      <p:cxnSp>
        <p:nvCxnSpPr>
          <p:cNvPr id="37" name="曲線コネクタ 36"/>
          <p:cNvCxnSpPr/>
          <p:nvPr/>
        </p:nvCxnSpPr>
        <p:spPr>
          <a:xfrm rot="10800000">
            <a:off x="3563888" y="3212976"/>
            <a:ext cx="504056" cy="288032"/>
          </a:xfrm>
          <a:prstGeom prst="curvedConnector3">
            <a:avLst>
              <a:gd name="adj1" fmla="val 14229"/>
            </a:avLst>
          </a:prstGeom>
          <a:ln>
            <a:tailEnd type="arrow"/>
          </a:ln>
        </p:spPr>
        <p:style>
          <a:lnRef idx="3">
            <a:schemeClr val="dk1"/>
          </a:lnRef>
          <a:fillRef idx="0">
            <a:schemeClr val="dk1"/>
          </a:fillRef>
          <a:effectRef idx="2">
            <a:schemeClr val="dk1"/>
          </a:effectRef>
          <a:fontRef idx="minor">
            <a:schemeClr val="tx1"/>
          </a:fontRef>
        </p:style>
      </p:cxnSp>
      <p:sp>
        <p:nvSpPr>
          <p:cNvPr id="42" name="テキスト ボックス 41"/>
          <p:cNvSpPr txBox="1"/>
          <p:nvPr/>
        </p:nvSpPr>
        <p:spPr>
          <a:xfrm>
            <a:off x="5076056" y="2060848"/>
            <a:ext cx="1152128" cy="461665"/>
          </a:xfrm>
          <a:prstGeom prst="rect">
            <a:avLst/>
          </a:prstGeom>
          <a:noFill/>
        </p:spPr>
        <p:txBody>
          <a:bodyPr wrap="square" rtlCol="0">
            <a:spAutoFit/>
          </a:bodyPr>
          <a:lstStyle/>
          <a:p>
            <a:r>
              <a:rPr kumimoji="1" lang="ja-JP" altLang="en-US" sz="2400" dirty="0" smtClean="0"/>
              <a:t>宣発</a:t>
            </a:r>
            <a:endParaRPr kumimoji="1" lang="ja-JP" altLang="en-US" sz="2400" dirty="0"/>
          </a:p>
        </p:txBody>
      </p:sp>
      <p:cxnSp>
        <p:nvCxnSpPr>
          <p:cNvPr id="44" name="直線矢印コネクタ 43"/>
          <p:cNvCxnSpPr/>
          <p:nvPr/>
        </p:nvCxnSpPr>
        <p:spPr>
          <a:xfrm>
            <a:off x="3563888" y="3573016"/>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直線矢印コネクタ 47"/>
          <p:cNvCxnSpPr/>
          <p:nvPr/>
        </p:nvCxnSpPr>
        <p:spPr>
          <a:xfrm>
            <a:off x="3851920" y="3573016"/>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直線矢印コネクタ 48"/>
          <p:cNvCxnSpPr/>
          <p:nvPr/>
        </p:nvCxnSpPr>
        <p:spPr>
          <a:xfrm>
            <a:off x="3275856" y="3573016"/>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0" name="直線矢印コネクタ 49"/>
          <p:cNvCxnSpPr/>
          <p:nvPr/>
        </p:nvCxnSpPr>
        <p:spPr>
          <a:xfrm>
            <a:off x="5292080" y="3645024"/>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1" name="直線矢印コネクタ 50"/>
          <p:cNvCxnSpPr/>
          <p:nvPr/>
        </p:nvCxnSpPr>
        <p:spPr>
          <a:xfrm>
            <a:off x="5580112" y="3645024"/>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2" name="直線矢印コネクタ 51"/>
          <p:cNvCxnSpPr/>
          <p:nvPr/>
        </p:nvCxnSpPr>
        <p:spPr>
          <a:xfrm>
            <a:off x="5868144" y="3645024"/>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3" name="テキスト ボックス 52"/>
          <p:cNvSpPr txBox="1"/>
          <p:nvPr/>
        </p:nvSpPr>
        <p:spPr>
          <a:xfrm>
            <a:off x="5890210" y="3861048"/>
            <a:ext cx="553998" cy="936104"/>
          </a:xfrm>
          <a:prstGeom prst="rect">
            <a:avLst/>
          </a:prstGeom>
          <a:noFill/>
        </p:spPr>
        <p:txBody>
          <a:bodyPr vert="eaVert" wrap="square" rtlCol="0">
            <a:spAutoFit/>
          </a:bodyPr>
          <a:lstStyle/>
          <a:p>
            <a:r>
              <a:rPr lang="ja-JP" altLang="en-US" sz="2400" dirty="0"/>
              <a:t>粛降</a:t>
            </a:r>
            <a:endParaRPr kumimoji="1" lang="ja-JP" altLang="en-US" sz="2400" dirty="0"/>
          </a:p>
        </p:txBody>
      </p:sp>
      <p:sp>
        <p:nvSpPr>
          <p:cNvPr id="25" name="左矢印 24"/>
          <p:cNvSpPr/>
          <p:nvPr/>
        </p:nvSpPr>
        <p:spPr>
          <a:xfrm>
            <a:off x="2627784" y="1916832"/>
            <a:ext cx="1584176" cy="216024"/>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987824" y="1484784"/>
            <a:ext cx="864096" cy="461665"/>
          </a:xfrm>
          <a:prstGeom prst="rect">
            <a:avLst/>
          </a:prstGeom>
          <a:noFill/>
        </p:spPr>
        <p:txBody>
          <a:bodyPr wrap="square" rtlCol="0">
            <a:spAutoFit/>
          </a:bodyPr>
          <a:lstStyle/>
          <a:p>
            <a:r>
              <a:rPr kumimoji="1" lang="ja-JP" altLang="en-US" sz="2400" dirty="0" smtClean="0"/>
              <a:t>呼吸</a:t>
            </a:r>
            <a:endParaRPr kumimoji="1" lang="ja-JP" altLang="en-US" sz="2400" dirty="0"/>
          </a:p>
        </p:txBody>
      </p:sp>
      <p:cxnSp>
        <p:nvCxnSpPr>
          <p:cNvPr id="29" name="曲線コネクタ 28"/>
          <p:cNvCxnSpPr/>
          <p:nvPr/>
        </p:nvCxnSpPr>
        <p:spPr>
          <a:xfrm rot="5400000" flipH="1" flipV="1">
            <a:off x="5904148" y="2312876"/>
            <a:ext cx="576064" cy="216024"/>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曲線コネクタ 31"/>
          <p:cNvCxnSpPr/>
          <p:nvPr/>
        </p:nvCxnSpPr>
        <p:spPr>
          <a:xfrm rot="5400000" flipH="1" flipV="1">
            <a:off x="5688124" y="2168860"/>
            <a:ext cx="576064" cy="216024"/>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曲線コネクタ 33"/>
          <p:cNvCxnSpPr/>
          <p:nvPr/>
        </p:nvCxnSpPr>
        <p:spPr>
          <a:xfrm rot="5400000" flipH="1" flipV="1">
            <a:off x="5364088" y="1916832"/>
            <a:ext cx="720080" cy="288032"/>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曲線コネクタ 35"/>
          <p:cNvCxnSpPr/>
          <p:nvPr/>
        </p:nvCxnSpPr>
        <p:spPr>
          <a:xfrm rot="16200000" flipV="1">
            <a:off x="2879812" y="2024844"/>
            <a:ext cx="720080" cy="360040"/>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曲線コネクタ 38"/>
          <p:cNvCxnSpPr/>
          <p:nvPr/>
        </p:nvCxnSpPr>
        <p:spPr>
          <a:xfrm rot="16200000" flipV="1">
            <a:off x="2699792" y="2204864"/>
            <a:ext cx="648072" cy="360040"/>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曲線コネクタ 40"/>
          <p:cNvCxnSpPr/>
          <p:nvPr/>
        </p:nvCxnSpPr>
        <p:spPr>
          <a:xfrm rot="16200000" flipV="1">
            <a:off x="2483768" y="2420888"/>
            <a:ext cx="576064" cy="288032"/>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テキスト ボックス 42"/>
          <p:cNvSpPr txBox="1"/>
          <p:nvPr/>
        </p:nvSpPr>
        <p:spPr>
          <a:xfrm>
            <a:off x="6228184" y="1628800"/>
            <a:ext cx="576064" cy="461665"/>
          </a:xfrm>
          <a:prstGeom prst="rect">
            <a:avLst/>
          </a:prstGeom>
          <a:noFill/>
        </p:spPr>
        <p:txBody>
          <a:bodyPr wrap="square" rtlCol="0">
            <a:spAutoFit/>
          </a:bodyPr>
          <a:lstStyle/>
          <a:p>
            <a:r>
              <a:rPr kumimoji="1" lang="ja-JP" altLang="en-US" sz="2400" dirty="0" smtClean="0"/>
              <a:t>汗</a:t>
            </a:r>
            <a:endParaRPr kumimoji="1" lang="ja-JP" altLang="en-U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20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2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dissolve">
                                      <p:cBhvr>
                                        <p:cTn id="15" dur="500"/>
                                        <p:tgtEl>
                                          <p:spTgt spid="27"/>
                                        </p:tgtEl>
                                      </p:cBhvr>
                                    </p:animEffect>
                                  </p:childTnLst>
                                </p:cTn>
                              </p:par>
                              <p:par>
                                <p:cTn id="16" presetID="9" presetClass="entr" presetSubtype="0"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dissolve">
                                      <p:cBhvr>
                                        <p:cTn id="18" dur="500"/>
                                        <p:tgtEl>
                                          <p:spTgt spid="31"/>
                                        </p:tgtEl>
                                      </p:cBhvr>
                                    </p:animEffect>
                                  </p:childTnLst>
                                </p:cTn>
                              </p:par>
                              <p:par>
                                <p:cTn id="19" presetID="9"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dissolve">
                                      <p:cBhvr>
                                        <p:cTn id="21" dur="500"/>
                                        <p:tgtEl>
                                          <p:spTgt spid="37"/>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dissolve">
                                      <p:cBhvr>
                                        <p:cTn id="24" dur="500"/>
                                        <p:tgtEl>
                                          <p:spTgt spid="42"/>
                                        </p:tgtEl>
                                      </p:cBhvr>
                                    </p:animEffect>
                                  </p:childTnLst>
                                </p:cTn>
                              </p:par>
                              <p:par>
                                <p:cTn id="25" presetID="9"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par>
                                <p:cTn id="28" presetID="9"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par>
                                <p:cTn id="31" presetID="9"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dissolve">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dissolve">
                                      <p:cBhvr>
                                        <p:cTn id="38" dur="500"/>
                                        <p:tgtEl>
                                          <p:spTgt spid="49"/>
                                        </p:tgtEl>
                                      </p:cBhvr>
                                    </p:animEffect>
                                  </p:childTnLst>
                                </p:cTn>
                              </p:par>
                              <p:par>
                                <p:cTn id="39" presetID="9" presetClass="entr" presetSubtype="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dissolve">
                                      <p:cBhvr>
                                        <p:cTn id="41" dur="500"/>
                                        <p:tgtEl>
                                          <p:spTgt spid="44"/>
                                        </p:tgtEl>
                                      </p:cBhvr>
                                    </p:animEffect>
                                  </p:childTnLst>
                                </p:cTn>
                              </p:par>
                              <p:par>
                                <p:cTn id="42" presetID="9" presetClass="entr" presetSubtype="0" fill="hold" nodeType="with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dissolve">
                                      <p:cBhvr>
                                        <p:cTn id="44" dur="500"/>
                                        <p:tgtEl>
                                          <p:spTgt spid="48"/>
                                        </p:tgtEl>
                                      </p:cBhvr>
                                    </p:animEffect>
                                  </p:childTnLst>
                                </p:cTn>
                              </p:par>
                              <p:par>
                                <p:cTn id="45" presetID="9" presetClass="entr" presetSubtype="0"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dissolve">
                                      <p:cBhvr>
                                        <p:cTn id="47" dur="500"/>
                                        <p:tgtEl>
                                          <p:spTgt spid="50"/>
                                        </p:tgtEl>
                                      </p:cBhvr>
                                    </p:animEffect>
                                  </p:childTnLst>
                                </p:cTn>
                              </p:par>
                              <p:par>
                                <p:cTn id="48" presetID="9" presetClass="entr" presetSubtype="0" fill="hold" nodeType="with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dissolve">
                                      <p:cBhvr>
                                        <p:cTn id="50" dur="500"/>
                                        <p:tgtEl>
                                          <p:spTgt spid="51"/>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dissolve">
                                      <p:cBhvr>
                                        <p:cTn id="53" dur="500"/>
                                        <p:tgtEl>
                                          <p:spTgt spid="53"/>
                                        </p:tgtEl>
                                      </p:cBhvr>
                                    </p:animEffect>
                                  </p:childTnLst>
                                </p:cTn>
                              </p:par>
                              <p:par>
                                <p:cTn id="54" presetID="9" presetClass="entr" presetSubtype="0" fill="hold" nodeType="withEffect">
                                  <p:stCondLst>
                                    <p:cond delay="0"/>
                                  </p:stCondLst>
                                  <p:childTnLst>
                                    <p:set>
                                      <p:cBhvr>
                                        <p:cTn id="55" dur="1" fill="hold">
                                          <p:stCondLst>
                                            <p:cond delay="0"/>
                                          </p:stCondLst>
                                        </p:cTn>
                                        <p:tgtEl>
                                          <p:spTgt spid="51"/>
                                        </p:tgtEl>
                                        <p:attrNameLst>
                                          <p:attrName>style.visibility</p:attrName>
                                        </p:attrNameLst>
                                      </p:cBhvr>
                                      <p:to>
                                        <p:strVal val="visible"/>
                                      </p:to>
                                    </p:set>
                                    <p:animEffect transition="in" filter="dissolve">
                                      <p:cBhvr>
                                        <p:cTn id="56" dur="500"/>
                                        <p:tgtEl>
                                          <p:spTgt spid="51"/>
                                        </p:tgtEl>
                                      </p:cBhvr>
                                    </p:animEffect>
                                  </p:childTnLst>
                                </p:cTn>
                              </p:par>
                              <p:par>
                                <p:cTn id="57" presetID="9" presetClass="entr" presetSubtype="0" fill="hold" nodeType="with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dissolve">
                                      <p:cBhvr>
                                        <p:cTn id="59" dur="500"/>
                                        <p:tgtEl>
                                          <p:spTgt spid="52"/>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dissolve">
                                      <p:cBhvr>
                                        <p:cTn id="64" dur="500"/>
                                        <p:tgtEl>
                                          <p:spTgt spid="29"/>
                                        </p:tgtEl>
                                      </p:cBhvr>
                                    </p:animEffect>
                                  </p:childTnLst>
                                </p:cTn>
                              </p:par>
                              <p:par>
                                <p:cTn id="65" presetID="9" presetClass="entr" presetSubtype="0" fill="hold"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dissolve">
                                      <p:cBhvr>
                                        <p:cTn id="67" dur="500"/>
                                        <p:tgtEl>
                                          <p:spTgt spid="32"/>
                                        </p:tgtEl>
                                      </p:cBhvr>
                                    </p:animEffect>
                                  </p:childTnLst>
                                </p:cTn>
                              </p:par>
                              <p:par>
                                <p:cTn id="68" presetID="9" presetClass="entr" presetSubtype="0" fill="hold"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dissolve">
                                      <p:cBhvr>
                                        <p:cTn id="70" dur="500"/>
                                        <p:tgtEl>
                                          <p:spTgt spid="34"/>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dissolve">
                                      <p:cBhvr>
                                        <p:cTn id="73" dur="500"/>
                                        <p:tgtEl>
                                          <p:spTgt spid="43"/>
                                        </p:tgtEl>
                                      </p:cBhvr>
                                    </p:animEffect>
                                  </p:childTnLst>
                                </p:cTn>
                              </p:par>
                              <p:par>
                                <p:cTn id="74" presetID="9" presetClass="entr" presetSubtype="0" fill="hold"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dissolve">
                                      <p:cBhvr>
                                        <p:cTn id="76" dur="500"/>
                                        <p:tgtEl>
                                          <p:spTgt spid="36"/>
                                        </p:tgtEl>
                                      </p:cBhvr>
                                    </p:animEffect>
                                  </p:childTnLst>
                                </p:cTn>
                              </p:par>
                              <p:par>
                                <p:cTn id="77" presetID="9" presetClass="entr" presetSubtype="0" fill="hold"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dissolve">
                                      <p:cBhvr>
                                        <p:cTn id="79" dur="500"/>
                                        <p:tgtEl>
                                          <p:spTgt spid="39"/>
                                        </p:tgtEl>
                                      </p:cBhvr>
                                    </p:animEffect>
                                  </p:childTnLst>
                                </p:cTn>
                              </p:par>
                              <p:par>
                                <p:cTn id="80" presetID="9" presetClass="entr" presetSubtype="0" fill="hold" nodeType="with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dissolve">
                                      <p:cBhvr>
                                        <p:cTn id="82" dur="500"/>
                                        <p:tgtEl>
                                          <p:spTgt spid="41"/>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dissolve">
                                      <p:cBhvr>
                                        <p:cTn id="87" dur="500"/>
                                        <p:tgtEl>
                                          <p:spTgt spid="25"/>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dissolve">
                                      <p:cBhvr>
                                        <p:cTn id="9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42" grpId="0"/>
      <p:bldP spid="53" grpId="0"/>
      <p:bldP spid="25" grpId="0" animBg="1"/>
      <p:bldP spid="26" grpId="0"/>
      <p:bldP spid="4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6000" dirty="0" smtClean="0"/>
              <a:t>五行論</a:t>
            </a:r>
            <a:endParaRPr kumimoji="1" lang="ja-JP" altLang="en-US" sz="6000" dirty="0"/>
          </a:p>
        </p:txBody>
      </p:sp>
      <p:graphicFrame>
        <p:nvGraphicFramePr>
          <p:cNvPr id="9" name="コンテンツ プレースホルダ 8"/>
          <p:cNvGraphicFramePr>
            <a:graphicFrameLocks noGrp="1"/>
          </p:cNvGraphicFramePr>
          <p:nvPr>
            <p:ph idx="1"/>
          </p:nvPr>
        </p:nvGraphicFramePr>
        <p:xfrm>
          <a:off x="539552" y="1988840"/>
          <a:ext cx="8086142" cy="4131280"/>
        </p:xfrm>
        <a:graphic>
          <a:graphicData uri="http://schemas.openxmlformats.org/drawingml/2006/table">
            <a:tbl>
              <a:tblPr firstRow="1" firstCol="1" bandCol="1">
                <a:tableStyleId>{21E4AEA4-8DFA-4A89-87EB-49C32662AFE0}</a:tableStyleId>
              </a:tblPr>
              <a:tblGrid>
                <a:gridCol w="980306"/>
                <a:gridCol w="980306"/>
                <a:gridCol w="1224000"/>
                <a:gridCol w="980306"/>
                <a:gridCol w="980306"/>
                <a:gridCol w="980306"/>
                <a:gridCol w="980306"/>
                <a:gridCol w="980306"/>
              </a:tblGrid>
              <a:tr h="686048">
                <a:tc>
                  <a:txBody>
                    <a:bodyPr/>
                    <a:lstStyle/>
                    <a:p>
                      <a:pPr algn="ctr"/>
                      <a:r>
                        <a:rPr kumimoji="1" lang="ja-JP" altLang="en-US" sz="2800" dirty="0" smtClean="0"/>
                        <a:t>五行</a:t>
                      </a:r>
                      <a:endParaRPr kumimoji="1" lang="en-US" altLang="ja-JP" sz="2800" dirty="0" smtClean="0"/>
                    </a:p>
                  </a:txBody>
                  <a:tcPr anchor="ctr"/>
                </a:tc>
                <a:tc>
                  <a:txBody>
                    <a:bodyPr/>
                    <a:lstStyle/>
                    <a:p>
                      <a:pPr algn="ctr"/>
                      <a:r>
                        <a:rPr kumimoji="1" lang="ja-JP" altLang="en-US" sz="2800" dirty="0" smtClean="0"/>
                        <a:t>五臓</a:t>
                      </a:r>
                      <a:endParaRPr kumimoji="1" lang="ja-JP" altLang="en-US" sz="2800" dirty="0"/>
                    </a:p>
                  </a:txBody>
                  <a:tcPr anchor="ctr"/>
                </a:tc>
                <a:tc>
                  <a:txBody>
                    <a:bodyPr/>
                    <a:lstStyle/>
                    <a:p>
                      <a:pPr algn="ctr"/>
                      <a:r>
                        <a:rPr kumimoji="1" lang="ja-JP" altLang="en-US" sz="2800" dirty="0" smtClean="0"/>
                        <a:t>表裏</a:t>
                      </a:r>
                      <a:endParaRPr kumimoji="1" lang="ja-JP" altLang="en-US" sz="2800" dirty="0"/>
                    </a:p>
                  </a:txBody>
                  <a:tcPr anchor="ctr"/>
                </a:tc>
                <a:tc>
                  <a:txBody>
                    <a:bodyPr/>
                    <a:lstStyle/>
                    <a:p>
                      <a:pPr algn="ctr"/>
                      <a:r>
                        <a:rPr kumimoji="1" lang="ja-JP" altLang="en-US" sz="2800" dirty="0" smtClean="0"/>
                        <a:t>五志</a:t>
                      </a:r>
                      <a:endParaRPr kumimoji="1" lang="ja-JP" altLang="en-US" sz="2800" dirty="0"/>
                    </a:p>
                  </a:txBody>
                  <a:tcPr anchor="ctr"/>
                </a:tc>
                <a:tc>
                  <a:txBody>
                    <a:bodyPr/>
                    <a:lstStyle/>
                    <a:p>
                      <a:pPr algn="ctr"/>
                      <a:r>
                        <a:rPr kumimoji="1" lang="ja-JP" altLang="en-US" sz="2800" dirty="0" smtClean="0"/>
                        <a:t>五液</a:t>
                      </a:r>
                      <a:endParaRPr kumimoji="1" lang="ja-JP" altLang="en-US" sz="2800" dirty="0"/>
                    </a:p>
                  </a:txBody>
                  <a:tcPr anchor="ctr"/>
                </a:tc>
                <a:tc>
                  <a:txBody>
                    <a:bodyPr/>
                    <a:lstStyle/>
                    <a:p>
                      <a:pPr algn="ctr"/>
                      <a:r>
                        <a:rPr kumimoji="1" lang="ja-JP" altLang="en-US" sz="2800" dirty="0" smtClean="0"/>
                        <a:t>五合</a:t>
                      </a:r>
                      <a:endParaRPr kumimoji="1" lang="ja-JP" altLang="en-US" sz="2800" dirty="0"/>
                    </a:p>
                  </a:txBody>
                  <a:tcPr anchor="ctr"/>
                </a:tc>
                <a:tc>
                  <a:txBody>
                    <a:bodyPr/>
                    <a:lstStyle/>
                    <a:p>
                      <a:pPr algn="ctr"/>
                      <a:r>
                        <a:rPr kumimoji="1" lang="ja-JP" altLang="en-US" sz="2800" dirty="0" smtClean="0"/>
                        <a:t>五華</a:t>
                      </a:r>
                      <a:endParaRPr kumimoji="1" lang="ja-JP" altLang="en-US" sz="2800" dirty="0"/>
                    </a:p>
                  </a:txBody>
                  <a:tcPr anchor="ctr"/>
                </a:tc>
                <a:tc>
                  <a:txBody>
                    <a:bodyPr/>
                    <a:lstStyle/>
                    <a:p>
                      <a:pPr algn="ctr"/>
                      <a:r>
                        <a:rPr kumimoji="1" lang="ja-JP" altLang="en-US" sz="2800" dirty="0" smtClean="0"/>
                        <a:t>五</a:t>
                      </a:r>
                      <a:r>
                        <a:rPr kumimoji="1" lang="ja-JP" altLang="en-US" sz="2800" b="0" i="0" kern="1200" dirty="0" smtClean="0">
                          <a:solidFill>
                            <a:schemeClr val="lt1"/>
                          </a:solidFill>
                          <a:latin typeface="+mn-lt"/>
                          <a:ea typeface="+mn-ea"/>
                          <a:cs typeface="+mn-cs"/>
                        </a:rPr>
                        <a:t>竅</a:t>
                      </a:r>
                      <a:endParaRPr kumimoji="1" lang="ja-JP" altLang="en-US" sz="2800" dirty="0"/>
                    </a:p>
                  </a:txBody>
                  <a:tcPr anchor="ctr"/>
                </a:tc>
              </a:tr>
              <a:tr h="686048">
                <a:tc>
                  <a:txBody>
                    <a:bodyPr/>
                    <a:lstStyle/>
                    <a:p>
                      <a:pPr algn="ctr"/>
                      <a:r>
                        <a:rPr lang="ja-JP" altLang="en-US" sz="2800" dirty="0" smtClean="0"/>
                        <a:t>木</a:t>
                      </a:r>
                      <a:endParaRPr lang="ja-JP" altLang="en-US" sz="2800" dirty="0"/>
                    </a:p>
                  </a:txBody>
                  <a:tcPr anchor="ctr"/>
                </a:tc>
                <a:tc>
                  <a:txBody>
                    <a:bodyPr/>
                    <a:lstStyle/>
                    <a:p>
                      <a:pPr algn="ctr"/>
                      <a:r>
                        <a:rPr kumimoji="1" lang="ja-JP" altLang="en-US" sz="2800" dirty="0" smtClean="0"/>
                        <a:t>肝</a:t>
                      </a:r>
                      <a:endParaRPr kumimoji="1" lang="ja-JP" altLang="en-US" sz="2800" dirty="0"/>
                    </a:p>
                  </a:txBody>
                  <a:tcPr anchor="ctr"/>
                </a:tc>
                <a:tc>
                  <a:txBody>
                    <a:bodyPr/>
                    <a:lstStyle/>
                    <a:p>
                      <a:pPr algn="ctr"/>
                      <a:r>
                        <a:rPr kumimoji="1" lang="ja-JP" altLang="en-US" sz="2800" dirty="0" smtClean="0"/>
                        <a:t>胆</a:t>
                      </a:r>
                      <a:endParaRPr kumimoji="1" lang="ja-JP" altLang="en-US" sz="2800" dirty="0"/>
                    </a:p>
                  </a:txBody>
                  <a:tcPr anchor="ctr"/>
                </a:tc>
                <a:tc>
                  <a:txBody>
                    <a:bodyPr/>
                    <a:lstStyle/>
                    <a:p>
                      <a:pPr algn="ctr"/>
                      <a:r>
                        <a:rPr kumimoji="1" lang="ja-JP" altLang="en-US" sz="2800" dirty="0" smtClean="0"/>
                        <a:t>怒</a:t>
                      </a:r>
                      <a:endParaRPr kumimoji="1" lang="ja-JP" altLang="en-US" sz="2800" dirty="0"/>
                    </a:p>
                  </a:txBody>
                  <a:tcPr anchor="ctr"/>
                </a:tc>
                <a:tc>
                  <a:txBody>
                    <a:bodyPr/>
                    <a:lstStyle/>
                    <a:p>
                      <a:pPr algn="ctr"/>
                      <a:r>
                        <a:rPr kumimoji="1" lang="ja-JP" altLang="en-US" sz="2800" dirty="0" smtClean="0"/>
                        <a:t>涙</a:t>
                      </a:r>
                      <a:endParaRPr kumimoji="1" lang="ja-JP" altLang="en-US" sz="2800" dirty="0"/>
                    </a:p>
                  </a:txBody>
                  <a:tcPr anchor="ctr"/>
                </a:tc>
                <a:tc>
                  <a:txBody>
                    <a:bodyPr/>
                    <a:lstStyle/>
                    <a:p>
                      <a:pPr algn="ctr"/>
                      <a:r>
                        <a:rPr kumimoji="1" lang="ja-JP" altLang="en-US" sz="2800" dirty="0" smtClean="0"/>
                        <a:t>筋</a:t>
                      </a:r>
                      <a:endParaRPr kumimoji="1" lang="ja-JP" altLang="en-US" sz="2800" dirty="0"/>
                    </a:p>
                  </a:txBody>
                  <a:tcPr anchor="ctr"/>
                </a:tc>
                <a:tc>
                  <a:txBody>
                    <a:bodyPr/>
                    <a:lstStyle/>
                    <a:p>
                      <a:pPr algn="ctr"/>
                      <a:r>
                        <a:rPr kumimoji="1" lang="ja-JP" altLang="en-US" sz="2800" dirty="0" smtClean="0"/>
                        <a:t>爪</a:t>
                      </a:r>
                      <a:endParaRPr kumimoji="1" lang="ja-JP" altLang="en-US" sz="2800" dirty="0"/>
                    </a:p>
                  </a:txBody>
                  <a:tcPr anchor="ctr"/>
                </a:tc>
                <a:tc>
                  <a:txBody>
                    <a:bodyPr/>
                    <a:lstStyle/>
                    <a:p>
                      <a:pPr algn="ctr"/>
                      <a:r>
                        <a:rPr kumimoji="1" lang="ja-JP" altLang="en-US" sz="2800" dirty="0" smtClean="0"/>
                        <a:t>目</a:t>
                      </a:r>
                      <a:endParaRPr kumimoji="1" lang="ja-JP" altLang="en-US" sz="2800" dirty="0"/>
                    </a:p>
                  </a:txBody>
                  <a:tcPr anchor="ctr"/>
                </a:tc>
              </a:tr>
              <a:tr h="686048">
                <a:tc>
                  <a:txBody>
                    <a:bodyPr/>
                    <a:lstStyle/>
                    <a:p>
                      <a:pPr algn="ctr"/>
                      <a:r>
                        <a:rPr lang="ja-JP" altLang="en-US" sz="2800" dirty="0" smtClean="0"/>
                        <a:t>火</a:t>
                      </a:r>
                      <a:endParaRPr lang="ja-JP" altLang="en-US" sz="2800" dirty="0"/>
                    </a:p>
                  </a:txBody>
                  <a:tcPr anchor="ctr"/>
                </a:tc>
                <a:tc>
                  <a:txBody>
                    <a:bodyPr/>
                    <a:lstStyle/>
                    <a:p>
                      <a:pPr algn="ctr"/>
                      <a:r>
                        <a:rPr kumimoji="1" lang="ja-JP" altLang="en-US" sz="2800" dirty="0" smtClean="0"/>
                        <a:t>心</a:t>
                      </a:r>
                      <a:endParaRPr kumimoji="1" lang="ja-JP" altLang="en-US" sz="2800" dirty="0"/>
                    </a:p>
                  </a:txBody>
                  <a:tcPr anchor="ctr"/>
                </a:tc>
                <a:tc>
                  <a:txBody>
                    <a:bodyPr/>
                    <a:lstStyle/>
                    <a:p>
                      <a:pPr algn="ctr"/>
                      <a:r>
                        <a:rPr kumimoji="1" lang="ja-JP" altLang="en-US" sz="2800" dirty="0" smtClean="0"/>
                        <a:t>小腸</a:t>
                      </a:r>
                      <a:endParaRPr kumimoji="1" lang="ja-JP" altLang="en-US" sz="2800" dirty="0"/>
                    </a:p>
                  </a:txBody>
                  <a:tcPr anchor="ctr"/>
                </a:tc>
                <a:tc>
                  <a:txBody>
                    <a:bodyPr/>
                    <a:lstStyle/>
                    <a:p>
                      <a:pPr algn="ctr"/>
                      <a:r>
                        <a:rPr kumimoji="1" lang="ja-JP" altLang="en-US" sz="2800" dirty="0" smtClean="0"/>
                        <a:t>喜</a:t>
                      </a:r>
                      <a:endParaRPr kumimoji="1" lang="ja-JP" altLang="en-US" sz="2800" dirty="0"/>
                    </a:p>
                  </a:txBody>
                  <a:tcPr anchor="ctr"/>
                </a:tc>
                <a:tc>
                  <a:txBody>
                    <a:bodyPr/>
                    <a:lstStyle/>
                    <a:p>
                      <a:pPr algn="ctr"/>
                      <a:r>
                        <a:rPr kumimoji="1" lang="ja-JP" altLang="en-US" sz="2800" dirty="0" smtClean="0"/>
                        <a:t>汗</a:t>
                      </a:r>
                      <a:endParaRPr kumimoji="1" lang="ja-JP" altLang="en-US" sz="2800" dirty="0"/>
                    </a:p>
                  </a:txBody>
                  <a:tcPr anchor="ctr"/>
                </a:tc>
                <a:tc>
                  <a:txBody>
                    <a:bodyPr/>
                    <a:lstStyle/>
                    <a:p>
                      <a:pPr algn="ctr"/>
                      <a:r>
                        <a:rPr kumimoji="1" lang="ja-JP" altLang="en-US" sz="2800" dirty="0" smtClean="0"/>
                        <a:t>脈</a:t>
                      </a:r>
                      <a:endParaRPr kumimoji="1" lang="ja-JP" altLang="en-US" sz="2800" dirty="0"/>
                    </a:p>
                  </a:txBody>
                  <a:tcPr anchor="ctr"/>
                </a:tc>
                <a:tc>
                  <a:txBody>
                    <a:bodyPr/>
                    <a:lstStyle/>
                    <a:p>
                      <a:pPr algn="ctr"/>
                      <a:r>
                        <a:rPr kumimoji="1" lang="ja-JP" altLang="en-US" sz="2800" dirty="0" smtClean="0"/>
                        <a:t>顔面</a:t>
                      </a:r>
                      <a:endParaRPr kumimoji="1" lang="ja-JP" altLang="en-US" sz="2800" dirty="0"/>
                    </a:p>
                  </a:txBody>
                  <a:tcPr anchor="ctr"/>
                </a:tc>
                <a:tc>
                  <a:txBody>
                    <a:bodyPr/>
                    <a:lstStyle/>
                    <a:p>
                      <a:pPr algn="ctr"/>
                      <a:r>
                        <a:rPr kumimoji="1" lang="ja-JP" altLang="en-US" sz="2800" dirty="0" smtClean="0"/>
                        <a:t>舌</a:t>
                      </a:r>
                      <a:endParaRPr kumimoji="1" lang="ja-JP" altLang="en-US" sz="2800" dirty="0"/>
                    </a:p>
                  </a:txBody>
                  <a:tcPr anchor="ctr"/>
                </a:tc>
              </a:tr>
              <a:tr h="686048">
                <a:tc>
                  <a:txBody>
                    <a:bodyPr/>
                    <a:lstStyle/>
                    <a:p>
                      <a:pPr algn="ctr"/>
                      <a:r>
                        <a:rPr lang="ja-JP" altLang="en-US" sz="2800" dirty="0" smtClean="0"/>
                        <a:t>土</a:t>
                      </a:r>
                      <a:endParaRPr lang="ja-JP" altLang="en-US" sz="2800" dirty="0"/>
                    </a:p>
                  </a:txBody>
                  <a:tcPr anchor="ctr"/>
                </a:tc>
                <a:tc>
                  <a:txBody>
                    <a:bodyPr/>
                    <a:lstStyle/>
                    <a:p>
                      <a:pPr algn="ctr"/>
                      <a:r>
                        <a:rPr kumimoji="1" lang="ja-JP" altLang="en-US" sz="2800" dirty="0" smtClean="0"/>
                        <a:t>脾</a:t>
                      </a:r>
                      <a:endParaRPr kumimoji="1" lang="ja-JP" altLang="en-US" sz="2800" dirty="0"/>
                    </a:p>
                  </a:txBody>
                  <a:tcPr anchor="ctr"/>
                </a:tc>
                <a:tc>
                  <a:txBody>
                    <a:bodyPr/>
                    <a:lstStyle/>
                    <a:p>
                      <a:pPr algn="ctr"/>
                      <a:r>
                        <a:rPr kumimoji="1" lang="ja-JP" altLang="en-US" sz="2800" dirty="0" smtClean="0"/>
                        <a:t>胃</a:t>
                      </a:r>
                      <a:endParaRPr kumimoji="1" lang="ja-JP" altLang="en-US" sz="2800" dirty="0"/>
                    </a:p>
                  </a:txBody>
                  <a:tcPr anchor="ctr"/>
                </a:tc>
                <a:tc>
                  <a:txBody>
                    <a:bodyPr/>
                    <a:lstStyle/>
                    <a:p>
                      <a:pPr algn="ctr"/>
                      <a:r>
                        <a:rPr kumimoji="1" lang="ja-JP" altLang="en-US" sz="2800" dirty="0" smtClean="0"/>
                        <a:t>思</a:t>
                      </a:r>
                      <a:endParaRPr kumimoji="1" lang="ja-JP" altLang="en-US" sz="2800" dirty="0"/>
                    </a:p>
                  </a:txBody>
                  <a:tcPr anchor="ctr"/>
                </a:tc>
                <a:tc>
                  <a:txBody>
                    <a:bodyPr/>
                    <a:lstStyle/>
                    <a:p>
                      <a:pPr algn="ctr"/>
                      <a:r>
                        <a:rPr kumimoji="1" lang="ja-JP" altLang="en-US" sz="2800" dirty="0" smtClean="0"/>
                        <a:t>涎</a:t>
                      </a:r>
                      <a:endParaRPr kumimoji="1" lang="ja-JP" altLang="en-US" sz="2800" dirty="0"/>
                    </a:p>
                  </a:txBody>
                  <a:tcPr anchor="ctr"/>
                </a:tc>
                <a:tc>
                  <a:txBody>
                    <a:bodyPr/>
                    <a:lstStyle/>
                    <a:p>
                      <a:pPr algn="ctr"/>
                      <a:r>
                        <a:rPr kumimoji="1" lang="ja-JP" altLang="en-US" sz="2800" dirty="0" smtClean="0"/>
                        <a:t>肌肉</a:t>
                      </a:r>
                      <a:endParaRPr kumimoji="1" lang="ja-JP" altLang="en-US" sz="2800" dirty="0"/>
                    </a:p>
                  </a:txBody>
                  <a:tcPr anchor="ctr"/>
                </a:tc>
                <a:tc>
                  <a:txBody>
                    <a:bodyPr/>
                    <a:lstStyle/>
                    <a:p>
                      <a:pPr algn="ctr"/>
                      <a:r>
                        <a:rPr kumimoji="1" lang="ja-JP" altLang="en-US" sz="2800" dirty="0" smtClean="0"/>
                        <a:t>唇</a:t>
                      </a:r>
                      <a:endParaRPr kumimoji="1" lang="ja-JP" altLang="en-US" sz="2800" dirty="0"/>
                    </a:p>
                  </a:txBody>
                  <a:tcPr anchor="ctr"/>
                </a:tc>
                <a:tc>
                  <a:txBody>
                    <a:bodyPr/>
                    <a:lstStyle/>
                    <a:p>
                      <a:pPr algn="ctr"/>
                      <a:r>
                        <a:rPr kumimoji="1" lang="ja-JP" altLang="en-US" sz="2800" dirty="0" smtClean="0"/>
                        <a:t>口</a:t>
                      </a:r>
                      <a:endParaRPr kumimoji="1" lang="ja-JP" altLang="en-US" sz="2800" dirty="0"/>
                    </a:p>
                  </a:txBody>
                  <a:tcPr anchor="ctr"/>
                </a:tc>
              </a:tr>
              <a:tr h="686048">
                <a:tc>
                  <a:txBody>
                    <a:bodyPr/>
                    <a:lstStyle/>
                    <a:p>
                      <a:pPr algn="ctr"/>
                      <a:r>
                        <a:rPr lang="ja-JP" altLang="en-US" sz="4000" b="1" dirty="0" smtClean="0">
                          <a:solidFill>
                            <a:schemeClr val="tx1"/>
                          </a:solidFill>
                        </a:rPr>
                        <a:t>金</a:t>
                      </a:r>
                      <a:endParaRPr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肺</a:t>
                      </a:r>
                      <a:endParaRPr kumimoji="1" lang="ja-JP" altLang="en-US" sz="4000" b="1" dirty="0">
                        <a:solidFill>
                          <a:schemeClr val="tx1"/>
                        </a:solidFill>
                      </a:endParaRPr>
                    </a:p>
                  </a:txBody>
                  <a:tcPr anchor="ctr">
                    <a:solidFill>
                      <a:srgbClr val="FFC000"/>
                    </a:solidFill>
                  </a:tcPr>
                </a:tc>
                <a:tc>
                  <a:txBody>
                    <a:bodyPr/>
                    <a:lstStyle/>
                    <a:p>
                      <a:pPr algn="ctr"/>
                      <a:r>
                        <a:rPr kumimoji="1" lang="ja-JP" altLang="en-US" sz="4000" b="1" dirty="0" smtClean="0">
                          <a:solidFill>
                            <a:schemeClr val="tx1"/>
                          </a:solidFill>
                        </a:rPr>
                        <a:t>大腸</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憂</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i="0" kern="1200" dirty="0" smtClean="0">
                          <a:solidFill>
                            <a:schemeClr val="tx1"/>
                          </a:solidFill>
                          <a:latin typeface="+mn-lt"/>
                          <a:ea typeface="+mn-ea"/>
                          <a:cs typeface="+mn-cs"/>
                        </a:rPr>
                        <a:t>涕</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皮</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毛</a:t>
                      </a:r>
                      <a:endParaRPr kumimoji="1" lang="ja-JP" altLang="en-US" sz="4000" b="1" dirty="0">
                        <a:solidFill>
                          <a:schemeClr val="tx1"/>
                        </a:solidFill>
                      </a:endParaRPr>
                    </a:p>
                  </a:txBody>
                  <a:tcPr anchor="ctr">
                    <a:solidFill>
                      <a:schemeClr val="bg2">
                        <a:lumMod val="60000"/>
                        <a:lumOff val="40000"/>
                      </a:schemeClr>
                    </a:solidFill>
                  </a:tcPr>
                </a:tc>
                <a:tc>
                  <a:txBody>
                    <a:bodyPr/>
                    <a:lstStyle/>
                    <a:p>
                      <a:pPr algn="ctr"/>
                      <a:r>
                        <a:rPr kumimoji="1" lang="ja-JP" altLang="en-US" sz="4000" b="1" dirty="0" smtClean="0">
                          <a:solidFill>
                            <a:schemeClr val="tx1"/>
                          </a:solidFill>
                        </a:rPr>
                        <a:t>鼻</a:t>
                      </a:r>
                      <a:endParaRPr kumimoji="1" lang="ja-JP" altLang="en-US" sz="4000" b="1" dirty="0">
                        <a:solidFill>
                          <a:schemeClr val="tx1"/>
                        </a:solidFill>
                      </a:endParaRPr>
                    </a:p>
                  </a:txBody>
                  <a:tcPr anchor="ctr">
                    <a:solidFill>
                      <a:schemeClr val="bg2">
                        <a:lumMod val="60000"/>
                        <a:lumOff val="40000"/>
                      </a:schemeClr>
                    </a:solidFill>
                  </a:tcPr>
                </a:tc>
              </a:tr>
              <a:tr h="686048">
                <a:tc>
                  <a:txBody>
                    <a:bodyPr/>
                    <a:lstStyle/>
                    <a:p>
                      <a:pPr algn="ctr"/>
                      <a:r>
                        <a:rPr lang="ja-JP" altLang="en-US" sz="2800" dirty="0" smtClean="0"/>
                        <a:t>水</a:t>
                      </a:r>
                      <a:endParaRPr lang="ja-JP" altLang="en-US" sz="2800" dirty="0"/>
                    </a:p>
                  </a:txBody>
                  <a:tcPr anchor="ctr"/>
                </a:tc>
                <a:tc>
                  <a:txBody>
                    <a:bodyPr/>
                    <a:lstStyle/>
                    <a:p>
                      <a:pPr algn="ctr"/>
                      <a:r>
                        <a:rPr kumimoji="1" lang="ja-JP" altLang="en-US" sz="2800" dirty="0" smtClean="0"/>
                        <a:t>腎</a:t>
                      </a:r>
                      <a:endParaRPr kumimoji="1" lang="ja-JP" altLang="en-US" sz="2800" dirty="0"/>
                    </a:p>
                  </a:txBody>
                  <a:tcPr anchor="ctr"/>
                </a:tc>
                <a:tc>
                  <a:txBody>
                    <a:bodyPr/>
                    <a:lstStyle/>
                    <a:p>
                      <a:pPr algn="ctr"/>
                      <a:r>
                        <a:rPr kumimoji="1" lang="ja-JP" altLang="en-US" sz="2800" dirty="0" smtClean="0"/>
                        <a:t>膀胱</a:t>
                      </a:r>
                      <a:endParaRPr kumimoji="1" lang="ja-JP" altLang="en-US" sz="2800" dirty="0"/>
                    </a:p>
                  </a:txBody>
                  <a:tcPr anchor="ctr"/>
                </a:tc>
                <a:tc>
                  <a:txBody>
                    <a:bodyPr/>
                    <a:lstStyle/>
                    <a:p>
                      <a:pPr algn="ctr"/>
                      <a:r>
                        <a:rPr kumimoji="1" lang="ja-JP" altLang="en-US" sz="2800" dirty="0" smtClean="0"/>
                        <a:t>恐</a:t>
                      </a:r>
                      <a:endParaRPr kumimoji="1" lang="ja-JP" altLang="en-US" sz="2800" dirty="0"/>
                    </a:p>
                  </a:txBody>
                  <a:tcPr anchor="ctr"/>
                </a:tc>
                <a:tc>
                  <a:txBody>
                    <a:bodyPr/>
                    <a:lstStyle/>
                    <a:p>
                      <a:pPr algn="ctr"/>
                      <a:r>
                        <a:rPr kumimoji="1" lang="ja-JP" altLang="en-US" sz="2800" dirty="0" smtClean="0"/>
                        <a:t>唾</a:t>
                      </a:r>
                      <a:endParaRPr kumimoji="1" lang="ja-JP" altLang="en-US" sz="2800" dirty="0"/>
                    </a:p>
                  </a:txBody>
                  <a:tcPr anchor="ctr"/>
                </a:tc>
                <a:tc>
                  <a:txBody>
                    <a:bodyPr/>
                    <a:lstStyle/>
                    <a:p>
                      <a:pPr algn="ctr"/>
                      <a:r>
                        <a:rPr kumimoji="1" lang="ja-JP" altLang="en-US" sz="2800" dirty="0" smtClean="0"/>
                        <a:t>骨</a:t>
                      </a:r>
                      <a:endParaRPr kumimoji="1" lang="ja-JP" altLang="en-US" sz="2800" dirty="0"/>
                    </a:p>
                  </a:txBody>
                  <a:tcPr anchor="ctr"/>
                </a:tc>
                <a:tc>
                  <a:txBody>
                    <a:bodyPr/>
                    <a:lstStyle/>
                    <a:p>
                      <a:pPr algn="ctr"/>
                      <a:r>
                        <a:rPr kumimoji="1" lang="ja-JP" altLang="en-US" sz="2800" dirty="0" smtClean="0"/>
                        <a:t>髪</a:t>
                      </a:r>
                      <a:endParaRPr kumimoji="1" lang="ja-JP" altLang="en-US" sz="2800" dirty="0"/>
                    </a:p>
                  </a:txBody>
                  <a:tcPr anchor="ctr"/>
                </a:tc>
                <a:tc>
                  <a:txBody>
                    <a:bodyPr/>
                    <a:lstStyle/>
                    <a:p>
                      <a:pPr algn="ctr"/>
                      <a:r>
                        <a:rPr kumimoji="1" lang="ja-JP" altLang="en-US" sz="2800" dirty="0" smtClean="0"/>
                        <a:t>耳</a:t>
                      </a:r>
                      <a:endParaRPr kumimoji="1" lang="ja-JP" altLang="en-US" sz="2800" dirty="0"/>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6000" dirty="0" smtClean="0"/>
              <a:t>五臓六腑</a:t>
            </a:r>
            <a:endParaRPr kumimoji="1" lang="ja-JP" altLang="en-US" sz="6000" dirty="0"/>
          </a:p>
        </p:txBody>
      </p:sp>
      <p:sp>
        <p:nvSpPr>
          <p:cNvPr id="3" name="コンテンツ プレースホルダ 2"/>
          <p:cNvSpPr>
            <a:spLocks noGrp="1"/>
          </p:cNvSpPr>
          <p:nvPr>
            <p:ph idx="1"/>
          </p:nvPr>
        </p:nvSpPr>
        <p:spPr>
          <a:xfrm>
            <a:off x="323528" y="1916832"/>
            <a:ext cx="8568952" cy="4038600"/>
          </a:xfrm>
        </p:spPr>
        <p:txBody>
          <a:bodyPr/>
          <a:lstStyle/>
          <a:p>
            <a:r>
              <a:rPr lang="ja-JP" altLang="en-US" sz="4000" dirty="0" smtClean="0"/>
              <a:t>五臓：肝、心、脾、肺、腎</a:t>
            </a:r>
            <a:endParaRPr lang="en-US" altLang="ja-JP" sz="4000" dirty="0" smtClean="0"/>
          </a:p>
          <a:p>
            <a:pPr marL="1431925" indent="0">
              <a:buNone/>
            </a:pPr>
            <a:r>
              <a:rPr lang="ja-JP" altLang="en-US" sz="2800" dirty="0" smtClean="0"/>
              <a:t>中身が満ちた器官で、気血、津液、精気などをつくり貯蔵する　</a:t>
            </a:r>
            <a:endParaRPr lang="en-US" altLang="ja-JP" sz="2800" dirty="0" smtClean="0"/>
          </a:p>
          <a:p>
            <a:pPr marL="1431925" indent="0">
              <a:buNone/>
            </a:pPr>
            <a:endParaRPr lang="ja-JP" altLang="en-US" sz="2000" dirty="0" smtClean="0"/>
          </a:p>
          <a:p>
            <a:r>
              <a:rPr lang="ja-JP" altLang="en-US" sz="4000" dirty="0" smtClean="0"/>
              <a:t>六腑：胆、小腸、胃、大腸、膀胱、三焦　</a:t>
            </a:r>
          </a:p>
          <a:p>
            <a:pPr marL="1431925" indent="0">
              <a:buNone/>
            </a:pPr>
            <a:r>
              <a:rPr lang="ja-JP" altLang="en-US" sz="2800" dirty="0" smtClean="0"/>
              <a:t>管状の器官で、物質を転化する。主に食べ物を消化・転化し、排泄する</a:t>
            </a:r>
            <a:endParaRPr lang="en-US" altLang="ja-JP" sz="2800" dirty="0" smtClean="0"/>
          </a:p>
          <a:p>
            <a:pPr>
              <a:buNone/>
            </a:pPr>
            <a:endParaRPr lang="en-US" altLang="ja-JP" sz="1800" dirty="0" smtClean="0">
              <a:solidFill>
                <a:srgbClr val="FF0000"/>
              </a:solidFill>
            </a:endParaRPr>
          </a:p>
          <a:p>
            <a:pPr marL="0" indent="0">
              <a:buNone/>
            </a:pPr>
            <a:endParaRPr kumimoji="1" lang="ja-JP" alt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descr="http://www.adventureisland.org/dq5/dq5map.gif"/>
          <p:cNvPicPr>
            <a:picLocks noChangeAspect="1" noChangeArrowheads="1"/>
          </p:cNvPicPr>
          <p:nvPr/>
        </p:nvPicPr>
        <p:blipFill>
          <a:blip r:embed="rId3" cstate="print">
            <a:lum bright="14000"/>
          </a:blip>
          <a:srcRect/>
          <a:stretch>
            <a:fillRect/>
          </a:stretch>
        </p:blipFill>
        <p:spPr bwMode="auto">
          <a:xfrm>
            <a:off x="1558189" y="622092"/>
            <a:ext cx="5994729" cy="5665575"/>
          </a:xfrm>
          <a:prstGeom prst="rect">
            <a:avLst/>
          </a:prstGeom>
          <a:noFill/>
          <a:ln>
            <a:noFill/>
          </a:ln>
        </p:spPr>
      </p:pic>
      <p:grpSp>
        <p:nvGrpSpPr>
          <p:cNvPr id="3" name="グループ化 3"/>
          <p:cNvGrpSpPr/>
          <p:nvPr/>
        </p:nvGrpSpPr>
        <p:grpSpPr>
          <a:xfrm>
            <a:off x="4213630" y="260648"/>
            <a:ext cx="1159313" cy="1189002"/>
            <a:chOff x="2117221" y="66541"/>
            <a:chExt cx="1742220" cy="1742220"/>
          </a:xfrm>
        </p:grpSpPr>
        <p:sp>
          <p:nvSpPr>
            <p:cNvPr id="17" name="円/楕円 16"/>
            <p:cNvSpPr/>
            <p:nvPr/>
          </p:nvSpPr>
          <p:spPr>
            <a:xfrm>
              <a:off x="2117221" y="66541"/>
              <a:ext cx="1742220" cy="1742220"/>
            </a:xfrm>
            <a:prstGeom prst="ellipse">
              <a:avLst/>
            </a:prstGeom>
          </p:spPr>
          <p:style>
            <a:lnRef idx="1">
              <a:schemeClr val="accent3"/>
            </a:lnRef>
            <a:fillRef idx="3">
              <a:schemeClr val="accent3"/>
            </a:fillRef>
            <a:effectRef idx="2">
              <a:schemeClr val="accent3"/>
            </a:effectRef>
            <a:fontRef idx="minor">
              <a:schemeClr val="lt1"/>
            </a:fontRef>
          </p:style>
        </p:sp>
        <p:sp>
          <p:nvSpPr>
            <p:cNvPr id="18" name="円/楕円 4"/>
            <p:cNvSpPr/>
            <p:nvPr/>
          </p:nvSpPr>
          <p:spPr>
            <a:xfrm>
              <a:off x="2372363" y="321683"/>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bg1">
                      <a:lumMod val="65000"/>
                    </a:schemeClr>
                  </a:solidFill>
                </a:rPr>
                <a:t>肝</a:t>
              </a:r>
              <a:endParaRPr kumimoji="1" lang="ja-JP" altLang="en-US" sz="4800" kern="1200" dirty="0">
                <a:solidFill>
                  <a:schemeClr val="bg1">
                    <a:lumMod val="65000"/>
                  </a:schemeClr>
                </a:solidFill>
              </a:endParaRPr>
            </a:p>
          </p:txBody>
        </p:sp>
      </p:grpSp>
      <p:grpSp>
        <p:nvGrpSpPr>
          <p:cNvPr id="4" name="グループ化 4"/>
          <p:cNvGrpSpPr/>
          <p:nvPr/>
        </p:nvGrpSpPr>
        <p:grpSpPr>
          <a:xfrm>
            <a:off x="6869071" y="1887147"/>
            <a:ext cx="1159313" cy="1189002"/>
            <a:chOff x="4232591" y="1603447"/>
            <a:chExt cx="1742220" cy="1742220"/>
          </a:xfrm>
        </p:grpSpPr>
        <p:sp>
          <p:nvSpPr>
            <p:cNvPr id="15" name="円/楕円 14"/>
            <p:cNvSpPr/>
            <p:nvPr/>
          </p:nvSpPr>
          <p:spPr>
            <a:xfrm>
              <a:off x="4232591" y="1603447"/>
              <a:ext cx="1742220" cy="1742220"/>
            </a:xfrm>
            <a:prstGeom prst="ellipse">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6" name="円/楕円 6"/>
            <p:cNvSpPr/>
            <p:nvPr/>
          </p:nvSpPr>
          <p:spPr>
            <a:xfrm>
              <a:off x="448773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bg1">
                      <a:lumMod val="65000"/>
                    </a:schemeClr>
                  </a:solidFill>
                </a:rPr>
                <a:t>心</a:t>
              </a:r>
              <a:endParaRPr kumimoji="1" lang="ja-JP" altLang="en-US" sz="4800" kern="1200" dirty="0">
                <a:solidFill>
                  <a:schemeClr val="bg1">
                    <a:lumMod val="65000"/>
                  </a:schemeClr>
                </a:solidFill>
              </a:endParaRPr>
            </a:p>
          </p:txBody>
        </p:sp>
      </p:grpSp>
      <p:grpSp>
        <p:nvGrpSpPr>
          <p:cNvPr id="5" name="グループ化 5"/>
          <p:cNvGrpSpPr/>
          <p:nvPr/>
        </p:nvGrpSpPr>
        <p:grpSpPr>
          <a:xfrm>
            <a:off x="6249468" y="4146173"/>
            <a:ext cx="1159313" cy="1189002"/>
            <a:chOff x="3424592" y="4090213"/>
            <a:chExt cx="1742220" cy="1742220"/>
          </a:xfrm>
        </p:grpSpPr>
        <p:sp>
          <p:nvSpPr>
            <p:cNvPr id="13" name="円/楕円 12"/>
            <p:cNvSpPr/>
            <p:nvPr/>
          </p:nvSpPr>
          <p:spPr>
            <a:xfrm>
              <a:off x="3424592" y="4090213"/>
              <a:ext cx="1742220" cy="1742220"/>
            </a:xfrm>
            <a:prstGeom prst="ellipse">
              <a:avLst/>
            </a:prstGeom>
          </p:spPr>
          <p:style>
            <a:lnRef idx="0">
              <a:schemeClr val="accent1"/>
            </a:lnRef>
            <a:fillRef idx="3">
              <a:schemeClr val="accent1"/>
            </a:fillRef>
            <a:effectRef idx="3">
              <a:schemeClr val="accent1"/>
            </a:effectRef>
            <a:fontRef idx="minor">
              <a:schemeClr val="lt1"/>
            </a:fontRef>
          </p:style>
        </p:sp>
        <p:sp>
          <p:nvSpPr>
            <p:cNvPr id="14" name="円/楕円 8"/>
            <p:cNvSpPr/>
            <p:nvPr/>
          </p:nvSpPr>
          <p:spPr>
            <a:xfrm>
              <a:off x="3679734"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bg1">
                      <a:lumMod val="65000"/>
                    </a:schemeClr>
                  </a:solidFill>
                </a:rPr>
                <a:t>脾</a:t>
              </a:r>
              <a:endParaRPr kumimoji="1" lang="ja-JP" altLang="en-US" sz="4800" kern="1200" dirty="0">
                <a:solidFill>
                  <a:schemeClr val="bg1">
                    <a:lumMod val="65000"/>
                  </a:schemeClr>
                </a:solidFill>
              </a:endParaRPr>
            </a:p>
          </p:txBody>
        </p:sp>
      </p:grpSp>
      <p:grpSp>
        <p:nvGrpSpPr>
          <p:cNvPr id="6" name="グループ化 6"/>
          <p:cNvGrpSpPr/>
          <p:nvPr/>
        </p:nvGrpSpPr>
        <p:grpSpPr>
          <a:xfrm>
            <a:off x="1115616" y="3965451"/>
            <a:ext cx="1159313" cy="1189002"/>
            <a:chOff x="809851" y="4090213"/>
            <a:chExt cx="1742220" cy="1742220"/>
          </a:xfrm>
        </p:grpSpPr>
        <p:sp>
          <p:nvSpPr>
            <p:cNvPr id="11" name="円/楕円 10"/>
            <p:cNvSpPr/>
            <p:nvPr/>
          </p:nvSpPr>
          <p:spPr>
            <a:xfrm>
              <a:off x="809851" y="4090213"/>
              <a:ext cx="1742220" cy="1742220"/>
            </a:xfrm>
            <a:prstGeom prst="ellips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円/楕円 10"/>
            <p:cNvSpPr/>
            <p:nvPr/>
          </p:nvSpPr>
          <p:spPr>
            <a:xfrm>
              <a:off x="1064993" y="4345355"/>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bg1">
                      <a:lumMod val="65000"/>
                    </a:schemeClr>
                  </a:solidFill>
                </a:rPr>
                <a:t>肺</a:t>
              </a:r>
              <a:endParaRPr kumimoji="1" lang="ja-JP" altLang="en-US" sz="4800" kern="1200" dirty="0">
                <a:solidFill>
                  <a:schemeClr val="bg1">
                    <a:lumMod val="65000"/>
                  </a:schemeClr>
                </a:solidFill>
              </a:endParaRPr>
            </a:p>
          </p:txBody>
        </p:sp>
      </p:grpSp>
      <p:grpSp>
        <p:nvGrpSpPr>
          <p:cNvPr id="7" name="グループ化 7"/>
          <p:cNvGrpSpPr/>
          <p:nvPr/>
        </p:nvGrpSpPr>
        <p:grpSpPr>
          <a:xfrm>
            <a:off x="1292645" y="1616064"/>
            <a:ext cx="1159313" cy="1189002"/>
            <a:chOff x="1851" y="1603447"/>
            <a:chExt cx="1742220" cy="1742220"/>
          </a:xfrm>
        </p:grpSpPr>
        <p:sp>
          <p:nvSpPr>
            <p:cNvPr id="9" name="円/楕円 8"/>
            <p:cNvSpPr/>
            <p:nvPr/>
          </p:nvSpPr>
          <p:spPr>
            <a:xfrm>
              <a:off x="1851" y="1603447"/>
              <a:ext cx="1742220" cy="1742220"/>
            </a:xfrm>
            <a:prstGeom prst="ellipse">
              <a:avLst/>
            </a:prstGeom>
          </p:spPr>
          <p:style>
            <a:lnRef idx="0">
              <a:schemeClr val="accent3"/>
            </a:lnRef>
            <a:fillRef idx="3">
              <a:schemeClr val="accent3"/>
            </a:fillRef>
            <a:effectRef idx="3">
              <a:schemeClr val="accent3"/>
            </a:effectRef>
            <a:fontRef idx="minor">
              <a:schemeClr val="lt1"/>
            </a:fontRef>
          </p:style>
        </p:sp>
        <p:sp>
          <p:nvSpPr>
            <p:cNvPr id="10" name="円/楕円 12"/>
            <p:cNvSpPr/>
            <p:nvPr/>
          </p:nvSpPr>
          <p:spPr>
            <a:xfrm>
              <a:off x="256993" y="1858589"/>
              <a:ext cx="1231936" cy="1231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4800" kern="1200" dirty="0" smtClean="0">
                  <a:solidFill>
                    <a:schemeClr val="bg1">
                      <a:lumMod val="65000"/>
                    </a:schemeClr>
                  </a:solidFill>
                </a:rPr>
                <a:t>腎</a:t>
              </a:r>
              <a:endParaRPr kumimoji="1" lang="ja-JP" altLang="en-US" sz="4800" kern="1200" dirty="0">
                <a:solidFill>
                  <a:schemeClr val="bg1">
                    <a:lumMod val="65000"/>
                  </a:schemeClr>
                </a:solidFill>
              </a:endParaRPr>
            </a:p>
          </p:txBody>
        </p:sp>
      </p:grpSp>
      <p:sp>
        <p:nvSpPr>
          <p:cNvPr id="20" name="角丸四角形 19"/>
          <p:cNvSpPr/>
          <p:nvPr/>
        </p:nvSpPr>
        <p:spPr>
          <a:xfrm>
            <a:off x="4572000" y="5805264"/>
            <a:ext cx="4248472"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4000" dirty="0" smtClean="0">
                <a:solidFill>
                  <a:schemeClr val="bg1">
                    <a:lumMod val="65000"/>
                  </a:schemeClr>
                </a:solidFill>
              </a:rPr>
              <a:t>五臓六腑とは？</a:t>
            </a:r>
            <a:endParaRPr kumimoji="1" lang="ja-JP" altLang="en-US" sz="4000" dirty="0">
              <a:solidFill>
                <a:schemeClr val="bg1">
                  <a:lumMod val="65000"/>
                </a:schemeClr>
              </a:solidFill>
            </a:endParaRPr>
          </a:p>
        </p:txBody>
      </p:sp>
      <p:pic>
        <p:nvPicPr>
          <p:cNvPr id="23" name="図 22" descr="ドラクエ主人公少年.jpg"/>
          <p:cNvPicPr>
            <a:picLocks noChangeAspect="1"/>
          </p:cNvPicPr>
          <p:nvPr/>
        </p:nvPicPr>
        <p:blipFill>
          <a:blip r:embed="rId4" cstate="print">
            <a:lum bright="12000" contrast="33000"/>
          </a:blip>
          <a:stretch>
            <a:fillRect/>
          </a:stretch>
        </p:blipFill>
        <p:spPr>
          <a:xfrm>
            <a:off x="2627784" y="3789040"/>
            <a:ext cx="683283" cy="1221301"/>
          </a:xfrm>
          <a:prstGeom prst="rect">
            <a:avLst/>
          </a:prstGeom>
        </p:spPr>
      </p:pic>
      <p:sp>
        <p:nvSpPr>
          <p:cNvPr id="24" name="横巻き 23"/>
          <p:cNvSpPr/>
          <p:nvPr/>
        </p:nvSpPr>
        <p:spPr>
          <a:xfrm>
            <a:off x="2555776" y="1772816"/>
            <a:ext cx="4392488" cy="1512168"/>
          </a:xfrm>
          <a:prstGeom prst="horizontalScroll">
            <a:avLst/>
          </a:prstGeom>
          <a:ln w="19050"/>
          <a:effectLst>
            <a:glow rad="228600">
              <a:schemeClr val="accent4">
                <a:satMod val="175000"/>
                <a:alpha val="40000"/>
              </a:schemeClr>
            </a:glow>
            <a:outerShdw blurRad="76200" dist="12700" dir="2700000" sy="-23000" kx="-800400" algn="bl"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7200" b="1" dirty="0" smtClean="0">
                <a:solidFill>
                  <a:schemeClr val="tx1"/>
                </a:solidFill>
                <a:latin typeface="HG行書体" pitchFamily="65" charset="-128"/>
                <a:ea typeface="HG行書体" pitchFamily="65" charset="-128"/>
              </a:rPr>
              <a:t>天空へ</a:t>
            </a:r>
            <a:endParaRPr kumimoji="1" lang="ja-JP" altLang="en-US" sz="7200" b="1" dirty="0">
              <a:solidFill>
                <a:schemeClr val="tx1"/>
              </a:solidFill>
              <a:latin typeface="HG行書体" pitchFamily="65" charset="-128"/>
              <a:ea typeface="HG行書体" pitchFamily="65" charset="-128"/>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6.11111E-6 -6.2963E-6 C 0.01442 0.03124 0.02883 0.06249 0.04532 0.08425 C 0.06181 0.10601 0.08126 0.12684 0.09914 0.13078 C 0.11702 0.13471 0.13994 0.12985 0.15296 0.10809 C 0.16598 0.08633 0.17171 0.04305 0.17744 -6.2963E-6 " pathEditMode="relative" ptsTypes="aaaaA">
                                      <p:cBhvr>
                                        <p:cTn id="6" dur="2000" fill="hold"/>
                                        <p:tgtEl>
                                          <p:spTgt spid="23"/>
                                        </p:tgtEl>
                                        <p:attrNameLst>
                                          <p:attrName>ppt_x</p:attrName>
                                          <p:attrName>ppt_y</p:attrName>
                                        </p:attrNameLst>
                                      </p:cBhvr>
                                    </p:animMotion>
                                  </p:childTnLst>
                                </p:cTn>
                              </p:par>
                              <p:par>
                                <p:cTn id="7" presetID="42"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animEffect transition="in" filter="fade">
                                      <p:cBhvr>
                                        <p:cTn id="9" dur="2000"/>
                                        <p:tgtEl>
                                          <p:spTgt spid="24"/>
                                        </p:tgtEl>
                                      </p:cBhvr>
                                    </p:animEffect>
                                    <p:anim calcmode="lin" valueType="num">
                                      <p:cBhvr>
                                        <p:cTn id="10" dur="2000" fill="hold"/>
                                        <p:tgtEl>
                                          <p:spTgt spid="24"/>
                                        </p:tgtEl>
                                        <p:attrNameLst>
                                          <p:attrName>ppt_x</p:attrName>
                                        </p:attrNameLst>
                                      </p:cBhvr>
                                      <p:tavLst>
                                        <p:tav tm="0">
                                          <p:val>
                                            <p:strVal val="#ppt_x"/>
                                          </p:val>
                                        </p:tav>
                                        <p:tav tm="100000">
                                          <p:val>
                                            <p:strVal val="#ppt_x"/>
                                          </p:val>
                                        </p:tav>
                                      </p:tavLst>
                                    </p:anim>
                                    <p:anim calcmode="lin" valueType="num">
                                      <p:cBhvr>
                                        <p:cTn id="11" dur="2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a:t>五臓は何に有効なの？</a:t>
            </a:r>
          </a:p>
        </p:txBody>
      </p:sp>
      <p:sp>
        <p:nvSpPr>
          <p:cNvPr id="19459" name="Rectangle 3"/>
          <p:cNvSpPr>
            <a:spLocks noGrp="1" noChangeArrowheads="1"/>
          </p:cNvSpPr>
          <p:nvPr>
            <p:ph type="body" idx="1"/>
          </p:nvPr>
        </p:nvSpPr>
        <p:spPr/>
        <p:txBody>
          <a:bodyPr/>
          <a:lstStyle/>
          <a:p>
            <a:r>
              <a:rPr lang="ja-JP" altLang="en-US" dirty="0" smtClean="0"/>
              <a:t>ストレス</a:t>
            </a:r>
            <a:r>
              <a:rPr lang="ja-JP" altLang="en-US" dirty="0"/>
              <a:t>社会にイライラで肝システム、元気がでない毎日に脾システムです。女性のヒステリーに心システムです。これで社会も平和になります。</a:t>
            </a:r>
          </a:p>
        </p:txBody>
      </p:sp>
      <p:pic>
        <p:nvPicPr>
          <p:cNvPr id="19460" name="Picture 4" descr="doran"/>
          <p:cNvPicPr>
            <a:picLocks noChangeAspect="1" noChangeArrowheads="1"/>
          </p:cNvPicPr>
          <p:nvPr/>
        </p:nvPicPr>
        <p:blipFill>
          <a:blip r:embed="rId3" cstate="print"/>
          <a:srcRect/>
          <a:stretch>
            <a:fillRect/>
          </a:stretch>
        </p:blipFill>
        <p:spPr bwMode="auto">
          <a:xfrm>
            <a:off x="7812088" y="5516563"/>
            <a:ext cx="717550" cy="1182687"/>
          </a:xfrm>
          <a:prstGeom prst="rect">
            <a:avLst/>
          </a:prstGeom>
          <a:noFill/>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a:t>心腎連関</a:t>
            </a:r>
          </a:p>
        </p:txBody>
      </p:sp>
      <p:sp>
        <p:nvSpPr>
          <p:cNvPr id="20483" name="Rectangle 3"/>
          <p:cNvSpPr>
            <a:spLocks noGrp="1" noChangeArrowheads="1"/>
          </p:cNvSpPr>
          <p:nvPr>
            <p:ph type="body" idx="1"/>
          </p:nvPr>
        </p:nvSpPr>
        <p:spPr/>
        <p:txBody>
          <a:bodyPr/>
          <a:lstStyle/>
          <a:p>
            <a:r>
              <a:rPr lang="ja-JP" altLang="en-US" sz="2700" dirty="0"/>
              <a:t>腎臓におけるレニンアルドステロン系のホルモンによって、心臓に負担がかかるというのは心腎連関といいます。これだけでなく非常にたくさんの臓器間クロストークがあります。</a:t>
            </a:r>
          </a:p>
          <a:p>
            <a:r>
              <a:rPr lang="ja-JP" altLang="en-US" sz="2700" dirty="0"/>
              <a:t>西洋医学は臓器に分割するという、その性質上どうしても弱い概念です。仕方ない。</a:t>
            </a:r>
          </a:p>
          <a:p>
            <a:r>
              <a:rPr lang="ja-JP" altLang="en-US" sz="2700" dirty="0"/>
              <a:t>五臓のクロストークが今の医学にそのまま使えるかは微妙だと思いますが、臓器間が相互影響しているという概念は非常に大事です。</a:t>
            </a:r>
          </a:p>
          <a:p>
            <a:endParaRPr lang="en-US" altLang="ja-JP" sz="27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a:t>例題②肝陽上亢</a:t>
            </a:r>
          </a:p>
        </p:txBody>
      </p:sp>
      <p:sp>
        <p:nvSpPr>
          <p:cNvPr id="23555" name="Rectangle 3"/>
          <p:cNvSpPr>
            <a:spLocks noGrp="1" noChangeArrowheads="1"/>
          </p:cNvSpPr>
          <p:nvPr>
            <p:ph type="body" idx="1"/>
          </p:nvPr>
        </p:nvSpPr>
        <p:spPr/>
        <p:txBody>
          <a:bodyPr/>
          <a:lstStyle/>
          <a:p>
            <a:r>
              <a:rPr lang="ja-JP" altLang="en-US"/>
              <a:t>肝陰虚によって、肝陽が上昇する。上半身が熱症状を呈する。頭痛、目の充血、顔のほてり、不眠など。</a:t>
            </a:r>
          </a:p>
          <a:p>
            <a:r>
              <a:rPr lang="ja-JP" altLang="en-US"/>
              <a:t>肝気鬱結→肝火上炎→肝陰虚→肝陽上亢なかんじ。</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ja-JP" altLang="en-US"/>
              <a:t>例題③肝脾不調</a:t>
            </a:r>
          </a:p>
        </p:txBody>
      </p:sp>
      <p:sp>
        <p:nvSpPr>
          <p:cNvPr id="118787" name="Rectangle 3"/>
          <p:cNvSpPr>
            <a:spLocks noGrp="1" noChangeArrowheads="1"/>
          </p:cNvSpPr>
          <p:nvPr>
            <p:ph type="body" idx="1"/>
          </p:nvPr>
        </p:nvSpPr>
        <p:spPr/>
        <p:txBody>
          <a:bodyPr/>
          <a:lstStyle/>
          <a:p>
            <a:r>
              <a:rPr lang="ja-JP" altLang="en-US"/>
              <a:t>肝気鬱結→肝気横逆→肝気犯脾→肝脾不調→脾気虚</a:t>
            </a:r>
          </a:p>
          <a:p>
            <a:endParaRPr lang="ja-JP" altLang="en-US"/>
          </a:p>
          <a:p>
            <a:r>
              <a:rPr lang="ja-JP" altLang="en-US"/>
              <a:t>漢字が並ぶと大変に見えますが、大したことは言ってません。基礎がわかると当たり前のことしかいってません。</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a:t>例題④心腎不交</a:t>
            </a:r>
          </a:p>
        </p:txBody>
      </p:sp>
      <p:sp>
        <p:nvSpPr>
          <p:cNvPr id="119811" name="Rectangle 3"/>
          <p:cNvSpPr>
            <a:spLocks noGrp="1" noChangeArrowheads="1"/>
          </p:cNvSpPr>
          <p:nvPr>
            <p:ph type="body" idx="1"/>
          </p:nvPr>
        </p:nvSpPr>
        <p:spPr/>
        <p:txBody>
          <a:bodyPr/>
          <a:lstStyle/>
          <a:p>
            <a:r>
              <a:rPr lang="ja-JP" altLang="en-US"/>
              <a:t>腎陰虚→心陰虚（抑える相克というのは体力温存という意味でもある。抑える力が減ると過剰になって、結果体力減少になる。）</a:t>
            </a:r>
          </a:p>
          <a:p>
            <a:pPr>
              <a:buFont typeface="Wingdings" pitchFamily="2" charset="2"/>
              <a:buNone/>
            </a:pPr>
            <a:r>
              <a:rPr lang="ja-JP" altLang="en-US"/>
              <a:t>　→心陽偏亢のような病態を心腎不交（協調できず）という。</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ja-JP" altLang="en-US"/>
              <a:t>四字熟語の中には答えが書いてある。</a:t>
            </a:r>
          </a:p>
        </p:txBody>
      </p:sp>
      <p:sp>
        <p:nvSpPr>
          <p:cNvPr id="123907" name="Rectangle 3"/>
          <p:cNvSpPr>
            <a:spLocks noGrp="1" noChangeArrowheads="1"/>
          </p:cNvSpPr>
          <p:nvPr>
            <p:ph type="body" idx="1"/>
          </p:nvPr>
        </p:nvSpPr>
        <p:spPr/>
        <p:txBody>
          <a:bodyPr/>
          <a:lstStyle/>
          <a:p>
            <a:r>
              <a:rPr lang="ja-JP" altLang="en-US"/>
              <a:t>全て、個々の漢字の東洋医学的意味を知っていれば答えは書いてあります。漢字って素晴らしいね。</a:t>
            </a:r>
          </a:p>
          <a:p>
            <a:r>
              <a:rPr lang="ja-JP" altLang="en-US"/>
              <a:t>みんな個々の漢字の意味は勉強しましょう。それが一番早いです。基礎が一番大事です。応用は勝手に付いてきます。</a:t>
            </a:r>
          </a:p>
        </p:txBody>
      </p:sp>
      <p:pic>
        <p:nvPicPr>
          <p:cNvPr id="123908" name="Picture 4" descr="pisaro"/>
          <p:cNvPicPr>
            <a:picLocks noChangeAspect="1" noChangeArrowheads="1"/>
          </p:cNvPicPr>
          <p:nvPr/>
        </p:nvPicPr>
        <p:blipFill>
          <a:blip r:embed="rId3" cstate="print"/>
          <a:srcRect/>
          <a:stretch>
            <a:fillRect/>
          </a:stretch>
        </p:blipFill>
        <p:spPr bwMode="auto">
          <a:xfrm>
            <a:off x="7164388" y="4724400"/>
            <a:ext cx="873125" cy="1439863"/>
          </a:xfrm>
          <a:prstGeom prst="rect">
            <a:avLst/>
          </a:prstGeom>
          <a:noFill/>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endParaRPr lang="ja-JP" altLang="ja-JP"/>
          </a:p>
        </p:txBody>
      </p:sp>
      <p:sp>
        <p:nvSpPr>
          <p:cNvPr id="122883" name="Rectangle 3"/>
          <p:cNvSpPr>
            <a:spLocks noGrp="1" noChangeArrowheads="1"/>
          </p:cNvSpPr>
          <p:nvPr>
            <p:ph type="body" idx="1"/>
          </p:nvPr>
        </p:nvSpPr>
        <p:spPr/>
        <p:txBody>
          <a:bodyPr/>
          <a:lstStyle/>
          <a:p>
            <a:endParaRPr lang="ja-JP" altLang="ja-JP"/>
          </a:p>
        </p:txBody>
      </p:sp>
      <p:pic>
        <p:nvPicPr>
          <p:cNvPr id="122884" name="Picture 4" descr="m_dqdd"/>
          <p:cNvPicPr>
            <a:picLocks noChangeAspect="1" noChangeArrowheads="1"/>
          </p:cNvPicPr>
          <p:nvPr/>
        </p:nvPicPr>
        <p:blipFill>
          <a:blip r:embed="rId3" cstate="print"/>
          <a:srcRect/>
          <a:stretch>
            <a:fillRect/>
          </a:stretch>
        </p:blipFill>
        <p:spPr bwMode="auto">
          <a:xfrm>
            <a:off x="179388" y="136525"/>
            <a:ext cx="8713787" cy="67214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52488" y="608013"/>
            <a:ext cx="7185025" cy="993775"/>
          </a:xfrm>
        </p:spPr>
        <p:txBody>
          <a:bodyPr/>
          <a:lstStyle/>
          <a:p>
            <a:r>
              <a:rPr lang="ja-JP" altLang="en-US" sz="6000" dirty="0"/>
              <a:t>五臓とは</a:t>
            </a:r>
          </a:p>
        </p:txBody>
      </p:sp>
      <p:sp>
        <p:nvSpPr>
          <p:cNvPr id="5123" name="Rectangle 3"/>
          <p:cNvSpPr>
            <a:spLocks noGrp="1" noChangeArrowheads="1"/>
          </p:cNvSpPr>
          <p:nvPr>
            <p:ph type="body" idx="1"/>
          </p:nvPr>
        </p:nvSpPr>
        <p:spPr>
          <a:xfrm>
            <a:off x="269875" y="1844675"/>
            <a:ext cx="8604250" cy="4525963"/>
          </a:xfrm>
        </p:spPr>
        <p:txBody>
          <a:bodyPr/>
          <a:lstStyle/>
          <a:p>
            <a:pPr>
              <a:lnSpc>
                <a:spcPct val="90000"/>
              </a:lnSpc>
              <a:buNone/>
            </a:pPr>
            <a:endParaRPr lang="en-US" altLang="ja-JP" sz="1400" dirty="0" smtClean="0"/>
          </a:p>
          <a:p>
            <a:pPr algn="ctr">
              <a:lnSpc>
                <a:spcPct val="90000"/>
              </a:lnSpc>
              <a:buFont typeface="Wingdings" pitchFamily="2" charset="2"/>
              <a:buNone/>
            </a:pPr>
            <a:r>
              <a:rPr lang="ja-JP" altLang="en-US" sz="4400" dirty="0" smtClean="0"/>
              <a:t>肝臓</a:t>
            </a:r>
            <a:r>
              <a:rPr lang="ja-JP" altLang="en-US" sz="4400" dirty="0"/>
              <a:t>、心臓、脾臓、肺、腎臓の</a:t>
            </a:r>
            <a:r>
              <a:rPr lang="ja-JP" altLang="en-US" sz="4400" dirty="0" smtClean="0"/>
              <a:t>機能</a:t>
            </a:r>
            <a:endParaRPr lang="en-US" altLang="ja-JP" sz="4400" dirty="0" smtClean="0"/>
          </a:p>
          <a:p>
            <a:pPr algn="ctr">
              <a:lnSpc>
                <a:spcPct val="90000"/>
              </a:lnSpc>
              <a:buFont typeface="Wingdings" pitchFamily="2" charset="2"/>
              <a:buNone/>
            </a:pPr>
            <a:r>
              <a:rPr lang="ja-JP" altLang="en-US" sz="4400" dirty="0" smtClean="0"/>
              <a:t>＋</a:t>
            </a:r>
            <a:endParaRPr lang="en-US" altLang="ja-JP" sz="4400" dirty="0" smtClean="0"/>
          </a:p>
          <a:p>
            <a:pPr algn="ctr">
              <a:lnSpc>
                <a:spcPct val="90000"/>
              </a:lnSpc>
              <a:buFont typeface="Wingdings" pitchFamily="2" charset="2"/>
              <a:buNone/>
            </a:pPr>
            <a:r>
              <a:rPr lang="ja-JP" altLang="en-US" sz="4400" dirty="0" smtClean="0"/>
              <a:t>精神的</a:t>
            </a:r>
            <a:r>
              <a:rPr lang="ja-JP" altLang="en-US" sz="4400" dirty="0"/>
              <a:t>、全身的な機能</a:t>
            </a:r>
            <a:r>
              <a:rPr lang="ja-JP" altLang="en-US" sz="4400" dirty="0" smtClean="0"/>
              <a:t>システム</a:t>
            </a:r>
            <a:endParaRPr lang="en-US" altLang="ja-JP" sz="4400" dirty="0" smtClean="0"/>
          </a:p>
          <a:p>
            <a:pPr algn="ctr">
              <a:lnSpc>
                <a:spcPct val="90000"/>
              </a:lnSpc>
              <a:buFont typeface="Wingdings" pitchFamily="2" charset="2"/>
              <a:buNone/>
            </a:pPr>
            <a:r>
              <a:rPr lang="ja-JP" altLang="en-US" sz="4400" dirty="0" smtClean="0"/>
              <a:t>↓</a:t>
            </a:r>
            <a:endParaRPr lang="en-US" altLang="ja-JP" sz="4400" dirty="0" smtClean="0"/>
          </a:p>
          <a:p>
            <a:pPr algn="ctr">
              <a:lnSpc>
                <a:spcPct val="90000"/>
              </a:lnSpc>
              <a:buFont typeface="Wingdings" pitchFamily="2" charset="2"/>
              <a:buNone/>
            </a:pPr>
            <a:r>
              <a:rPr lang="ja-JP" altLang="en-US" sz="4400" b="1" dirty="0" smtClean="0">
                <a:solidFill>
                  <a:srgbClr val="FF0066"/>
                </a:solidFill>
              </a:rPr>
              <a:t>総合的</a:t>
            </a:r>
            <a:r>
              <a:rPr lang="ja-JP" altLang="en-US" sz="4400" b="1" dirty="0">
                <a:solidFill>
                  <a:srgbClr val="FF0066"/>
                </a:solidFill>
              </a:rPr>
              <a:t>な機能</a:t>
            </a:r>
            <a:r>
              <a:rPr lang="ja-JP" altLang="en-US" sz="4400" b="1" dirty="0" smtClean="0">
                <a:solidFill>
                  <a:srgbClr val="FF0066"/>
                </a:solidFill>
              </a:rPr>
              <a:t>集団</a:t>
            </a:r>
            <a:endParaRPr lang="en-US" altLang="ja-JP" sz="44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sz="6000" dirty="0"/>
              <a:t>五臓システム</a:t>
            </a:r>
          </a:p>
        </p:txBody>
      </p:sp>
      <p:sp>
        <p:nvSpPr>
          <p:cNvPr id="6147" name="Rectangle 3"/>
          <p:cNvSpPr>
            <a:spLocks noGrp="1" noChangeArrowheads="1"/>
          </p:cNvSpPr>
          <p:nvPr>
            <p:ph type="body" idx="1"/>
          </p:nvPr>
        </p:nvSpPr>
        <p:spPr>
          <a:xfrm>
            <a:off x="468313" y="1700213"/>
            <a:ext cx="3959671" cy="4525962"/>
          </a:xfrm>
        </p:spPr>
        <p:txBody>
          <a:bodyPr/>
          <a:lstStyle/>
          <a:p>
            <a:r>
              <a:rPr lang="ja-JP" altLang="en-US" sz="4800" dirty="0"/>
              <a:t>肝システム</a:t>
            </a:r>
          </a:p>
          <a:p>
            <a:r>
              <a:rPr lang="ja-JP" altLang="en-US" sz="4800" dirty="0"/>
              <a:t>心システム</a:t>
            </a:r>
          </a:p>
          <a:p>
            <a:r>
              <a:rPr lang="ja-JP" altLang="en-US" sz="4800" dirty="0"/>
              <a:t>脾システム</a:t>
            </a:r>
          </a:p>
          <a:p>
            <a:r>
              <a:rPr lang="ja-JP" altLang="en-US" sz="4800" dirty="0"/>
              <a:t>肺システム</a:t>
            </a:r>
          </a:p>
          <a:p>
            <a:r>
              <a:rPr lang="ja-JP" altLang="en-US" sz="4800" dirty="0"/>
              <a:t>腎</a:t>
            </a:r>
            <a:r>
              <a:rPr lang="ja-JP" altLang="en-US" sz="4800" dirty="0" smtClean="0"/>
              <a:t>システム</a:t>
            </a:r>
            <a:endParaRPr lang="ja-JP" altLang="en-US" sz="4800" dirty="0"/>
          </a:p>
        </p:txBody>
      </p:sp>
      <p:sp>
        <p:nvSpPr>
          <p:cNvPr id="5" name="テキスト ボックス 4"/>
          <p:cNvSpPr txBox="1"/>
          <p:nvPr/>
        </p:nvSpPr>
        <p:spPr>
          <a:xfrm>
            <a:off x="4499992" y="1916832"/>
            <a:ext cx="4248472" cy="1736646"/>
          </a:xfrm>
          <a:prstGeom prst="wedgeRoundRectCallout">
            <a:avLst>
              <a:gd name="adj1" fmla="val 48876"/>
              <a:gd name="adj2" fmla="val 65334"/>
              <a:gd name="adj3" fmla="val 16667"/>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2400" b="1" dirty="0" smtClean="0">
                <a:solidFill>
                  <a:schemeClr val="tx1"/>
                </a:solidFill>
              </a:rPr>
              <a:t>※</a:t>
            </a:r>
            <a:r>
              <a:rPr lang="ja-JP" altLang="en-US" sz="2400" b="1" dirty="0" smtClean="0">
                <a:solidFill>
                  <a:schemeClr val="tx1"/>
                </a:solidFill>
              </a:rPr>
              <a:t>システム</a:t>
            </a:r>
            <a:r>
              <a:rPr lang="ja-JP" altLang="en-US" sz="2400" dirty="0" smtClean="0">
                <a:solidFill>
                  <a:schemeClr val="tx1"/>
                </a:solidFill>
              </a:rPr>
              <a:t>（英</a:t>
            </a:r>
            <a:r>
              <a:rPr lang="en-US" altLang="ja-JP" sz="2400" dirty="0" smtClean="0">
                <a:solidFill>
                  <a:schemeClr val="tx1"/>
                </a:solidFill>
              </a:rPr>
              <a:t>: </a:t>
            </a:r>
            <a:r>
              <a:rPr lang="ja-JP" altLang="ja-JP" sz="2400" dirty="0" smtClean="0">
                <a:solidFill>
                  <a:schemeClr val="tx1"/>
                </a:solidFill>
              </a:rPr>
              <a:t>system</a:t>
            </a:r>
            <a:r>
              <a:rPr lang="ja-JP" altLang="en-US" sz="2400" dirty="0" smtClean="0">
                <a:solidFill>
                  <a:schemeClr val="tx1"/>
                </a:solidFill>
              </a:rPr>
              <a:t>）</a:t>
            </a:r>
            <a:endParaRPr lang="en-US" altLang="ja-JP" sz="2400" dirty="0" smtClean="0">
              <a:solidFill>
                <a:schemeClr val="tx1"/>
              </a:solidFill>
            </a:endParaRPr>
          </a:p>
          <a:p>
            <a:r>
              <a:rPr lang="ja-JP" altLang="en-US" sz="2400" dirty="0" smtClean="0">
                <a:solidFill>
                  <a:schemeClr val="tx1"/>
                </a:solidFill>
              </a:rPr>
              <a:t>相互に影響を及ぼしあう</a:t>
            </a:r>
            <a:r>
              <a:rPr lang="ja-JP" altLang="en-US" sz="2400" i="1" dirty="0" smtClean="0">
                <a:solidFill>
                  <a:schemeClr val="tx1"/>
                </a:solidFill>
              </a:rPr>
              <a:t>要素</a:t>
            </a:r>
            <a:r>
              <a:rPr lang="ja-JP" altLang="en-US" sz="2400" dirty="0" smtClean="0">
                <a:solidFill>
                  <a:schemeClr val="tx1"/>
                </a:solidFill>
              </a:rPr>
              <a:t>から構成される、まとまりや仕組みの全体系。 </a:t>
            </a:r>
            <a:endParaRPr kumimoji="1" lang="ja-JP" altLang="en-US" sz="2400" dirty="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sz="6000" dirty="0"/>
              <a:t>五臓弁証とは</a:t>
            </a:r>
          </a:p>
        </p:txBody>
      </p:sp>
      <p:sp>
        <p:nvSpPr>
          <p:cNvPr id="12291" name="Rectangle 3"/>
          <p:cNvSpPr>
            <a:spLocks noGrp="1" noChangeArrowheads="1"/>
          </p:cNvSpPr>
          <p:nvPr>
            <p:ph type="body" idx="1"/>
          </p:nvPr>
        </p:nvSpPr>
        <p:spPr/>
        <p:txBody>
          <a:bodyPr/>
          <a:lstStyle/>
          <a:p>
            <a:r>
              <a:rPr lang="ja-JP" altLang="en-US" sz="4400" dirty="0" smtClean="0"/>
              <a:t>気血津液弁証</a:t>
            </a:r>
            <a:endParaRPr lang="en-US" altLang="ja-JP" sz="4400" dirty="0" smtClean="0"/>
          </a:p>
          <a:p>
            <a:pPr algn="r">
              <a:buNone/>
            </a:pPr>
            <a:r>
              <a:rPr lang="ja-JP" altLang="en-US" sz="4400" dirty="0" smtClean="0"/>
              <a:t>　</a:t>
            </a:r>
            <a:r>
              <a:rPr lang="ja-JP" altLang="en-US" sz="4400" dirty="0" smtClean="0">
                <a:solidFill>
                  <a:srgbClr val="FF0000"/>
                </a:solidFill>
              </a:rPr>
              <a:t>全身的</a:t>
            </a:r>
            <a:r>
              <a:rPr lang="ja-JP" altLang="en-US" sz="4400" dirty="0" smtClean="0"/>
              <a:t>な体質診断</a:t>
            </a:r>
            <a:endParaRPr lang="en-US" altLang="ja-JP" sz="4400" dirty="0" smtClean="0"/>
          </a:p>
          <a:p>
            <a:r>
              <a:rPr lang="ja-JP" altLang="en-US" sz="4400" b="1" dirty="0" smtClean="0"/>
              <a:t>五臓弁証</a:t>
            </a:r>
            <a:endParaRPr lang="en-US" altLang="ja-JP" sz="4400" b="1" dirty="0" smtClean="0"/>
          </a:p>
          <a:p>
            <a:pPr algn="r">
              <a:buNone/>
            </a:pPr>
            <a:r>
              <a:rPr lang="ja-JP" altLang="en-US" sz="4400" b="1" dirty="0" smtClean="0">
                <a:solidFill>
                  <a:srgbClr val="FF0000"/>
                </a:solidFill>
              </a:rPr>
              <a:t>局在</a:t>
            </a:r>
            <a:r>
              <a:rPr lang="ja-JP" altLang="en-US" sz="4400" b="1" dirty="0" smtClean="0"/>
              <a:t>診断</a:t>
            </a:r>
            <a:endParaRPr lang="en-US" altLang="ja-JP" sz="4400" b="1" dirty="0" smtClean="0"/>
          </a:p>
          <a:p>
            <a:pPr>
              <a:buNone/>
            </a:pPr>
            <a:endParaRPr lang="ja-JP" altLang="en-US" sz="14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39552" y="620688"/>
            <a:ext cx="8136904" cy="554461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9" name="フリーフォーム 8"/>
          <p:cNvSpPr/>
          <p:nvPr/>
        </p:nvSpPr>
        <p:spPr>
          <a:xfrm>
            <a:off x="3736893" y="327189"/>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肝</a:t>
            </a:r>
            <a:endParaRPr lang="ja-JP" altLang="en-US" sz="6500" kern="1200" dirty="0">
              <a:solidFill>
                <a:schemeClr val="tx1"/>
              </a:solidFill>
            </a:endParaRPr>
          </a:p>
        </p:txBody>
      </p:sp>
      <p:sp>
        <p:nvSpPr>
          <p:cNvPr id="10" name="フリーフォーム 9"/>
          <p:cNvSpPr/>
          <p:nvPr/>
        </p:nvSpPr>
        <p:spPr>
          <a:xfrm rot="2160000">
            <a:off x="5423882" y="1665060"/>
            <a:ext cx="462435" cy="587999"/>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0" y="117600"/>
                </a:moveTo>
                <a:lnTo>
                  <a:pt x="231218" y="117600"/>
                </a:lnTo>
                <a:lnTo>
                  <a:pt x="231218" y="0"/>
                </a:lnTo>
                <a:lnTo>
                  <a:pt x="462435" y="294000"/>
                </a:lnTo>
                <a:lnTo>
                  <a:pt x="231218" y="587999"/>
                </a:lnTo>
                <a:lnTo>
                  <a:pt x="231218" y="470399"/>
                </a:lnTo>
                <a:lnTo>
                  <a:pt x="0" y="470399"/>
                </a:lnTo>
                <a:lnTo>
                  <a:pt x="0" y="117600"/>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0" tIns="117599" rIns="138729" bIns="117600"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sp>
        <p:nvSpPr>
          <p:cNvPr id="11" name="フリーフォーム 10"/>
          <p:cNvSpPr/>
          <p:nvPr/>
        </p:nvSpPr>
        <p:spPr>
          <a:xfrm>
            <a:off x="5852263" y="1864095"/>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心</a:t>
            </a:r>
            <a:endParaRPr lang="ja-JP" altLang="en-US" sz="6500" kern="1200" dirty="0">
              <a:solidFill>
                <a:schemeClr val="tx1"/>
              </a:solidFill>
            </a:endParaRPr>
          </a:p>
        </p:txBody>
      </p:sp>
      <p:sp>
        <p:nvSpPr>
          <p:cNvPr id="12" name="フリーフォーム 11"/>
          <p:cNvSpPr/>
          <p:nvPr/>
        </p:nvSpPr>
        <p:spPr>
          <a:xfrm rot="17280000">
            <a:off x="6092200" y="3672141"/>
            <a:ext cx="462436" cy="588000"/>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462435" y="470399"/>
                </a:moveTo>
                <a:lnTo>
                  <a:pt x="231217" y="470399"/>
                </a:lnTo>
                <a:lnTo>
                  <a:pt x="231217" y="587999"/>
                </a:lnTo>
                <a:lnTo>
                  <a:pt x="0" y="293999"/>
                </a:lnTo>
                <a:lnTo>
                  <a:pt x="231217" y="0"/>
                </a:lnTo>
                <a:lnTo>
                  <a:pt x="231217" y="117600"/>
                </a:lnTo>
                <a:lnTo>
                  <a:pt x="462435" y="117600"/>
                </a:lnTo>
                <a:lnTo>
                  <a:pt x="462435" y="470399"/>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138729" tIns="117600" rIns="1" bIns="117600"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sp>
        <p:nvSpPr>
          <p:cNvPr id="13" name="フリーフォーム 12"/>
          <p:cNvSpPr/>
          <p:nvPr/>
        </p:nvSpPr>
        <p:spPr>
          <a:xfrm>
            <a:off x="5044264" y="4350861"/>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脾</a:t>
            </a:r>
            <a:endParaRPr lang="ja-JP" altLang="en-US" sz="6500" kern="1200" dirty="0">
              <a:solidFill>
                <a:schemeClr val="tx1"/>
              </a:solidFill>
            </a:endParaRPr>
          </a:p>
        </p:txBody>
      </p:sp>
      <p:sp>
        <p:nvSpPr>
          <p:cNvPr id="14" name="フリーフォーム 13"/>
          <p:cNvSpPr/>
          <p:nvPr/>
        </p:nvSpPr>
        <p:spPr>
          <a:xfrm rot="21600000">
            <a:off x="4389873" y="4927972"/>
            <a:ext cx="462436" cy="587999"/>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462435" y="470399"/>
                </a:moveTo>
                <a:lnTo>
                  <a:pt x="231217" y="470399"/>
                </a:lnTo>
                <a:lnTo>
                  <a:pt x="231217" y="587999"/>
                </a:lnTo>
                <a:lnTo>
                  <a:pt x="0" y="293999"/>
                </a:lnTo>
                <a:lnTo>
                  <a:pt x="231217" y="0"/>
                </a:lnTo>
                <a:lnTo>
                  <a:pt x="231217" y="117600"/>
                </a:lnTo>
                <a:lnTo>
                  <a:pt x="462435" y="117600"/>
                </a:lnTo>
                <a:lnTo>
                  <a:pt x="462435" y="470399"/>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38730" tIns="117600" rIns="1" bIns="117600"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sp>
        <p:nvSpPr>
          <p:cNvPr id="15" name="フリーフォーム 14"/>
          <p:cNvSpPr/>
          <p:nvPr/>
        </p:nvSpPr>
        <p:spPr>
          <a:xfrm>
            <a:off x="2429523" y="4350861"/>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肺</a:t>
            </a:r>
            <a:endParaRPr lang="ja-JP" altLang="en-US" sz="6500" kern="1200" dirty="0">
              <a:solidFill>
                <a:schemeClr val="tx1"/>
              </a:solidFill>
            </a:endParaRPr>
          </a:p>
        </p:txBody>
      </p:sp>
      <p:sp>
        <p:nvSpPr>
          <p:cNvPr id="16" name="フリーフォーム 15"/>
          <p:cNvSpPr/>
          <p:nvPr/>
        </p:nvSpPr>
        <p:spPr>
          <a:xfrm rot="25920000">
            <a:off x="2669460" y="3697036"/>
            <a:ext cx="462435" cy="587999"/>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462435" y="470399"/>
                </a:moveTo>
                <a:lnTo>
                  <a:pt x="231217" y="470399"/>
                </a:lnTo>
                <a:lnTo>
                  <a:pt x="231217" y="587999"/>
                </a:lnTo>
                <a:lnTo>
                  <a:pt x="0" y="293999"/>
                </a:lnTo>
                <a:lnTo>
                  <a:pt x="231217" y="0"/>
                </a:lnTo>
                <a:lnTo>
                  <a:pt x="231217" y="117600"/>
                </a:lnTo>
                <a:lnTo>
                  <a:pt x="462435" y="117600"/>
                </a:lnTo>
                <a:lnTo>
                  <a:pt x="462435" y="470399"/>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138730" tIns="117599" rIns="-1" bIns="117600"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sp>
        <p:nvSpPr>
          <p:cNvPr id="17" name="フリーフォーム 16"/>
          <p:cNvSpPr/>
          <p:nvPr/>
        </p:nvSpPr>
        <p:spPr>
          <a:xfrm>
            <a:off x="1621523" y="1864095"/>
            <a:ext cx="1742220" cy="1742220"/>
          </a:xfrm>
          <a:custGeom>
            <a:avLst/>
            <a:gdLst>
              <a:gd name="connsiteX0" fmla="*/ 0 w 1742220"/>
              <a:gd name="connsiteY0" fmla="*/ 871110 h 1742220"/>
              <a:gd name="connsiteX1" fmla="*/ 255143 w 1742220"/>
              <a:gd name="connsiteY1" fmla="*/ 255142 h 1742220"/>
              <a:gd name="connsiteX2" fmla="*/ 871111 w 1742220"/>
              <a:gd name="connsiteY2" fmla="*/ 1 h 1742220"/>
              <a:gd name="connsiteX3" fmla="*/ 1487079 w 1742220"/>
              <a:gd name="connsiteY3" fmla="*/ 255144 h 1742220"/>
              <a:gd name="connsiteX4" fmla="*/ 1742220 w 1742220"/>
              <a:gd name="connsiteY4" fmla="*/ 871112 h 1742220"/>
              <a:gd name="connsiteX5" fmla="*/ 1487078 w 1742220"/>
              <a:gd name="connsiteY5" fmla="*/ 1487080 h 1742220"/>
              <a:gd name="connsiteX6" fmla="*/ 871110 w 1742220"/>
              <a:gd name="connsiteY6" fmla="*/ 1742222 h 1742220"/>
              <a:gd name="connsiteX7" fmla="*/ 255142 w 1742220"/>
              <a:gd name="connsiteY7" fmla="*/ 1487079 h 1742220"/>
              <a:gd name="connsiteX8" fmla="*/ 0 w 1742220"/>
              <a:gd name="connsiteY8" fmla="*/ 871111 h 1742220"/>
              <a:gd name="connsiteX9" fmla="*/ 0 w 1742220"/>
              <a:gd name="connsiteY9" fmla="*/ 871110 h 174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42220" h="1742220">
                <a:moveTo>
                  <a:pt x="0" y="871110"/>
                </a:moveTo>
                <a:cubicBezTo>
                  <a:pt x="0" y="640077"/>
                  <a:pt x="91778" y="418507"/>
                  <a:pt x="255143" y="255142"/>
                </a:cubicBezTo>
                <a:cubicBezTo>
                  <a:pt x="418508" y="91777"/>
                  <a:pt x="640079" y="0"/>
                  <a:pt x="871111" y="1"/>
                </a:cubicBezTo>
                <a:cubicBezTo>
                  <a:pt x="1102144" y="1"/>
                  <a:pt x="1323714" y="91779"/>
                  <a:pt x="1487079" y="255144"/>
                </a:cubicBezTo>
                <a:cubicBezTo>
                  <a:pt x="1650444" y="418509"/>
                  <a:pt x="1742221" y="640080"/>
                  <a:pt x="1742220" y="871112"/>
                </a:cubicBezTo>
                <a:cubicBezTo>
                  <a:pt x="1742220" y="1102145"/>
                  <a:pt x="1650443" y="1323715"/>
                  <a:pt x="1487078" y="1487080"/>
                </a:cubicBezTo>
                <a:cubicBezTo>
                  <a:pt x="1323713" y="1650445"/>
                  <a:pt x="1102143" y="1742222"/>
                  <a:pt x="871110" y="1742222"/>
                </a:cubicBezTo>
                <a:cubicBezTo>
                  <a:pt x="640077" y="1742222"/>
                  <a:pt x="418507" y="1650444"/>
                  <a:pt x="255142" y="1487079"/>
                </a:cubicBezTo>
                <a:cubicBezTo>
                  <a:pt x="91777" y="1323714"/>
                  <a:pt x="0" y="1102144"/>
                  <a:pt x="0" y="871111"/>
                </a:cubicBezTo>
                <a:lnTo>
                  <a:pt x="0" y="871110"/>
                </a:lnTo>
                <a:close/>
              </a:path>
            </a:pathLst>
          </a:cu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337692" tIns="337692" rIns="337692" bIns="337692" numCol="1" spcCol="1270" anchor="ctr" anchorCtr="0">
            <a:noAutofit/>
          </a:bodyPr>
          <a:lstStyle/>
          <a:p>
            <a:pPr lvl="0" algn="ctr" defTabSz="2889250">
              <a:lnSpc>
                <a:spcPct val="90000"/>
              </a:lnSpc>
              <a:spcBef>
                <a:spcPct val="0"/>
              </a:spcBef>
              <a:spcAft>
                <a:spcPct val="35000"/>
              </a:spcAft>
            </a:pPr>
            <a:r>
              <a:rPr lang="ja-JP" altLang="en-US" sz="6500" kern="1200" dirty="0" smtClean="0">
                <a:solidFill>
                  <a:schemeClr val="tx1"/>
                </a:solidFill>
              </a:rPr>
              <a:t>腎</a:t>
            </a:r>
            <a:endParaRPr lang="ja-JP" altLang="en-US" sz="6500" kern="1200" dirty="0">
              <a:solidFill>
                <a:schemeClr val="tx1"/>
              </a:solidFill>
            </a:endParaRPr>
          </a:p>
        </p:txBody>
      </p:sp>
      <p:sp>
        <p:nvSpPr>
          <p:cNvPr id="18" name="フリーフォーム 17"/>
          <p:cNvSpPr/>
          <p:nvPr/>
        </p:nvSpPr>
        <p:spPr>
          <a:xfrm rot="19440000">
            <a:off x="3308513" y="1680445"/>
            <a:ext cx="462435" cy="587999"/>
          </a:xfrm>
          <a:custGeom>
            <a:avLst/>
            <a:gdLst>
              <a:gd name="connsiteX0" fmla="*/ 0 w 462435"/>
              <a:gd name="connsiteY0" fmla="*/ 117600 h 587999"/>
              <a:gd name="connsiteX1" fmla="*/ 231218 w 462435"/>
              <a:gd name="connsiteY1" fmla="*/ 117600 h 587999"/>
              <a:gd name="connsiteX2" fmla="*/ 231218 w 462435"/>
              <a:gd name="connsiteY2" fmla="*/ 0 h 587999"/>
              <a:gd name="connsiteX3" fmla="*/ 462435 w 462435"/>
              <a:gd name="connsiteY3" fmla="*/ 294000 h 587999"/>
              <a:gd name="connsiteX4" fmla="*/ 231218 w 462435"/>
              <a:gd name="connsiteY4" fmla="*/ 587999 h 587999"/>
              <a:gd name="connsiteX5" fmla="*/ 231218 w 462435"/>
              <a:gd name="connsiteY5" fmla="*/ 470399 h 587999"/>
              <a:gd name="connsiteX6" fmla="*/ 0 w 462435"/>
              <a:gd name="connsiteY6" fmla="*/ 470399 h 587999"/>
              <a:gd name="connsiteX7" fmla="*/ 0 w 462435"/>
              <a:gd name="connsiteY7" fmla="*/ 117600 h 58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2435" h="587999">
                <a:moveTo>
                  <a:pt x="0" y="117600"/>
                </a:moveTo>
                <a:lnTo>
                  <a:pt x="231218" y="117600"/>
                </a:lnTo>
                <a:lnTo>
                  <a:pt x="231218" y="0"/>
                </a:lnTo>
                <a:lnTo>
                  <a:pt x="462435" y="294000"/>
                </a:lnTo>
                <a:lnTo>
                  <a:pt x="231218" y="587999"/>
                </a:lnTo>
                <a:lnTo>
                  <a:pt x="231218" y="470399"/>
                </a:lnTo>
                <a:lnTo>
                  <a:pt x="0" y="470399"/>
                </a:lnTo>
                <a:lnTo>
                  <a:pt x="0" y="117600"/>
                </a:lnTo>
                <a:close/>
              </a:path>
            </a:pathLst>
          </a:cu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1" tIns="117600" rIns="138730" bIns="117599" numCol="1" spcCol="1270" anchor="ctr" anchorCtr="0">
            <a:noAutofit/>
          </a:bodyPr>
          <a:lstStyle/>
          <a:p>
            <a:pPr lvl="0" algn="ctr" defTabSz="1155700">
              <a:lnSpc>
                <a:spcPct val="90000"/>
              </a:lnSpc>
              <a:spcBef>
                <a:spcPct val="0"/>
              </a:spcBef>
              <a:spcAft>
                <a:spcPct val="35000"/>
              </a:spcAft>
            </a:pPr>
            <a:endParaRPr kumimoji="1" lang="ja-JP" altLang="en-US" sz="2600" kern="1200">
              <a:solidFill>
                <a:schemeClr val="tx1"/>
              </a:solidFill>
            </a:endParaRPr>
          </a:p>
        </p:txBody>
      </p:sp>
      <p:graphicFrame>
        <p:nvGraphicFramePr>
          <p:cNvPr id="5" name="図表 4"/>
          <p:cNvGraphicFramePr/>
          <p:nvPr/>
        </p:nvGraphicFramePr>
        <p:xfrm>
          <a:off x="3347864" y="1844824"/>
          <a:ext cx="2592288" cy="282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6000" dirty="0" smtClean="0"/>
              <a:t>五行論</a:t>
            </a:r>
            <a:endParaRPr kumimoji="1" lang="ja-JP" altLang="en-US" sz="6000" dirty="0"/>
          </a:p>
        </p:txBody>
      </p:sp>
      <p:graphicFrame>
        <p:nvGraphicFramePr>
          <p:cNvPr id="9" name="コンテンツ プレースホルダ 8"/>
          <p:cNvGraphicFramePr>
            <a:graphicFrameLocks noGrp="1"/>
          </p:cNvGraphicFramePr>
          <p:nvPr>
            <p:ph idx="1"/>
          </p:nvPr>
        </p:nvGraphicFramePr>
        <p:xfrm>
          <a:off x="762000" y="1905000"/>
          <a:ext cx="7842448" cy="4116288"/>
        </p:xfrm>
        <a:graphic>
          <a:graphicData uri="http://schemas.openxmlformats.org/drawingml/2006/table">
            <a:tbl>
              <a:tblPr firstRow="1" firstCol="1" bandCol="1">
                <a:tableStyleId>{21E4AEA4-8DFA-4A89-87EB-49C32662AFE0}</a:tableStyleId>
              </a:tblPr>
              <a:tblGrid>
                <a:gridCol w="980306"/>
                <a:gridCol w="980306"/>
                <a:gridCol w="980306"/>
                <a:gridCol w="980306"/>
                <a:gridCol w="980306"/>
                <a:gridCol w="980306"/>
                <a:gridCol w="980306"/>
                <a:gridCol w="980306"/>
              </a:tblGrid>
              <a:tr h="686048">
                <a:tc>
                  <a:txBody>
                    <a:bodyPr/>
                    <a:lstStyle/>
                    <a:p>
                      <a:pPr algn="ctr"/>
                      <a:r>
                        <a:rPr kumimoji="1" lang="ja-JP" altLang="en-US" sz="2800" dirty="0" smtClean="0"/>
                        <a:t>五行</a:t>
                      </a:r>
                      <a:endParaRPr kumimoji="1" lang="en-US" altLang="ja-JP" sz="2800" dirty="0" smtClean="0"/>
                    </a:p>
                  </a:txBody>
                  <a:tcPr anchor="ctr"/>
                </a:tc>
                <a:tc>
                  <a:txBody>
                    <a:bodyPr/>
                    <a:lstStyle/>
                    <a:p>
                      <a:pPr algn="ctr"/>
                      <a:r>
                        <a:rPr kumimoji="1" lang="ja-JP" altLang="en-US" sz="2800" dirty="0" smtClean="0"/>
                        <a:t>五臓</a:t>
                      </a:r>
                      <a:endParaRPr kumimoji="1" lang="ja-JP" altLang="en-US" sz="2800" dirty="0"/>
                    </a:p>
                  </a:txBody>
                  <a:tcPr anchor="ctr"/>
                </a:tc>
                <a:tc>
                  <a:txBody>
                    <a:bodyPr/>
                    <a:lstStyle/>
                    <a:p>
                      <a:pPr algn="ctr"/>
                      <a:r>
                        <a:rPr kumimoji="1" lang="ja-JP" altLang="en-US" sz="2800" dirty="0" smtClean="0"/>
                        <a:t>五腑</a:t>
                      </a:r>
                      <a:endParaRPr kumimoji="1" lang="ja-JP" altLang="en-US" sz="2800" dirty="0"/>
                    </a:p>
                  </a:txBody>
                  <a:tcPr anchor="ctr"/>
                </a:tc>
                <a:tc>
                  <a:txBody>
                    <a:bodyPr/>
                    <a:lstStyle/>
                    <a:p>
                      <a:pPr algn="ctr"/>
                      <a:r>
                        <a:rPr kumimoji="1" lang="ja-JP" altLang="en-US" sz="2800" dirty="0" smtClean="0"/>
                        <a:t>五志</a:t>
                      </a:r>
                      <a:endParaRPr kumimoji="1" lang="ja-JP" altLang="en-US" sz="2800" dirty="0"/>
                    </a:p>
                  </a:txBody>
                  <a:tcPr anchor="ctr"/>
                </a:tc>
                <a:tc>
                  <a:txBody>
                    <a:bodyPr/>
                    <a:lstStyle/>
                    <a:p>
                      <a:pPr algn="ctr"/>
                      <a:r>
                        <a:rPr kumimoji="1" lang="ja-JP" altLang="en-US" sz="2800" dirty="0" smtClean="0"/>
                        <a:t>五液</a:t>
                      </a:r>
                      <a:endParaRPr kumimoji="1" lang="ja-JP" altLang="en-US" sz="2800" dirty="0"/>
                    </a:p>
                  </a:txBody>
                  <a:tcPr anchor="ctr"/>
                </a:tc>
                <a:tc>
                  <a:txBody>
                    <a:bodyPr/>
                    <a:lstStyle/>
                    <a:p>
                      <a:pPr algn="ctr"/>
                      <a:r>
                        <a:rPr kumimoji="1" lang="ja-JP" altLang="en-US" sz="2800" dirty="0" smtClean="0"/>
                        <a:t>五合</a:t>
                      </a:r>
                      <a:endParaRPr kumimoji="1" lang="ja-JP" altLang="en-US" sz="2800" dirty="0"/>
                    </a:p>
                  </a:txBody>
                  <a:tcPr anchor="ctr"/>
                </a:tc>
                <a:tc>
                  <a:txBody>
                    <a:bodyPr/>
                    <a:lstStyle/>
                    <a:p>
                      <a:pPr algn="ctr"/>
                      <a:r>
                        <a:rPr kumimoji="1" lang="ja-JP" altLang="en-US" sz="2800" dirty="0" smtClean="0"/>
                        <a:t>五華</a:t>
                      </a:r>
                      <a:endParaRPr kumimoji="1" lang="ja-JP" altLang="en-US" sz="2800" dirty="0"/>
                    </a:p>
                  </a:txBody>
                  <a:tcPr anchor="ctr"/>
                </a:tc>
                <a:tc>
                  <a:txBody>
                    <a:bodyPr/>
                    <a:lstStyle/>
                    <a:p>
                      <a:pPr algn="ctr"/>
                      <a:r>
                        <a:rPr kumimoji="1" lang="ja-JP" altLang="en-US" sz="2800" dirty="0" smtClean="0"/>
                        <a:t>五</a:t>
                      </a:r>
                      <a:r>
                        <a:rPr kumimoji="1" lang="ja-JP" altLang="en-US" sz="2800" b="0" i="0" kern="1200" dirty="0" smtClean="0">
                          <a:solidFill>
                            <a:schemeClr val="lt1"/>
                          </a:solidFill>
                          <a:latin typeface="+mn-lt"/>
                          <a:ea typeface="+mn-ea"/>
                          <a:cs typeface="+mn-cs"/>
                        </a:rPr>
                        <a:t>竅</a:t>
                      </a:r>
                      <a:endParaRPr kumimoji="1" lang="ja-JP" altLang="en-US" sz="2800" dirty="0"/>
                    </a:p>
                  </a:txBody>
                  <a:tcPr anchor="ctr"/>
                </a:tc>
              </a:tr>
              <a:tr h="686048">
                <a:tc>
                  <a:txBody>
                    <a:bodyPr/>
                    <a:lstStyle/>
                    <a:p>
                      <a:pPr algn="ctr"/>
                      <a:r>
                        <a:rPr lang="ja-JP" altLang="en-US" sz="2800" dirty="0" smtClean="0"/>
                        <a:t>木</a:t>
                      </a:r>
                      <a:endParaRPr lang="ja-JP" altLang="en-US" sz="2800" dirty="0"/>
                    </a:p>
                  </a:txBody>
                  <a:tcPr anchor="ctr"/>
                </a:tc>
                <a:tc>
                  <a:txBody>
                    <a:bodyPr/>
                    <a:lstStyle/>
                    <a:p>
                      <a:pPr algn="ctr"/>
                      <a:r>
                        <a:rPr kumimoji="1" lang="ja-JP" altLang="en-US" sz="2800" dirty="0" smtClean="0"/>
                        <a:t>肝</a:t>
                      </a:r>
                      <a:endParaRPr kumimoji="1" lang="ja-JP" altLang="en-US" sz="2800" dirty="0"/>
                    </a:p>
                  </a:txBody>
                  <a:tcPr anchor="ctr"/>
                </a:tc>
                <a:tc>
                  <a:txBody>
                    <a:bodyPr/>
                    <a:lstStyle/>
                    <a:p>
                      <a:pPr algn="ctr"/>
                      <a:r>
                        <a:rPr kumimoji="1" lang="ja-JP" altLang="en-US" sz="2800" dirty="0" smtClean="0"/>
                        <a:t>胆</a:t>
                      </a:r>
                      <a:endParaRPr kumimoji="1" lang="ja-JP" altLang="en-US" sz="2800" dirty="0"/>
                    </a:p>
                  </a:txBody>
                  <a:tcPr anchor="ctr"/>
                </a:tc>
                <a:tc>
                  <a:txBody>
                    <a:bodyPr/>
                    <a:lstStyle/>
                    <a:p>
                      <a:pPr algn="ctr"/>
                      <a:r>
                        <a:rPr kumimoji="1" lang="ja-JP" altLang="en-US" sz="2800" dirty="0" smtClean="0"/>
                        <a:t>怒</a:t>
                      </a:r>
                      <a:endParaRPr kumimoji="1" lang="ja-JP" altLang="en-US" sz="2800" dirty="0"/>
                    </a:p>
                  </a:txBody>
                  <a:tcPr anchor="ctr"/>
                </a:tc>
                <a:tc>
                  <a:txBody>
                    <a:bodyPr/>
                    <a:lstStyle/>
                    <a:p>
                      <a:pPr algn="ctr"/>
                      <a:r>
                        <a:rPr kumimoji="1" lang="ja-JP" altLang="en-US" sz="2800" dirty="0" smtClean="0"/>
                        <a:t>涙</a:t>
                      </a:r>
                      <a:endParaRPr kumimoji="1" lang="ja-JP" altLang="en-US" sz="2800" dirty="0"/>
                    </a:p>
                  </a:txBody>
                  <a:tcPr anchor="ctr"/>
                </a:tc>
                <a:tc>
                  <a:txBody>
                    <a:bodyPr/>
                    <a:lstStyle/>
                    <a:p>
                      <a:pPr algn="ctr"/>
                      <a:r>
                        <a:rPr kumimoji="1" lang="ja-JP" altLang="en-US" sz="2800" dirty="0" smtClean="0"/>
                        <a:t>筋</a:t>
                      </a:r>
                      <a:endParaRPr kumimoji="1" lang="ja-JP" altLang="en-US" sz="2800" dirty="0"/>
                    </a:p>
                  </a:txBody>
                  <a:tcPr anchor="ctr"/>
                </a:tc>
                <a:tc>
                  <a:txBody>
                    <a:bodyPr/>
                    <a:lstStyle/>
                    <a:p>
                      <a:pPr algn="ctr"/>
                      <a:r>
                        <a:rPr kumimoji="1" lang="ja-JP" altLang="en-US" sz="2800" dirty="0" smtClean="0"/>
                        <a:t>爪</a:t>
                      </a:r>
                      <a:endParaRPr kumimoji="1" lang="ja-JP" altLang="en-US" sz="2800" dirty="0"/>
                    </a:p>
                  </a:txBody>
                  <a:tcPr anchor="ctr"/>
                </a:tc>
                <a:tc>
                  <a:txBody>
                    <a:bodyPr/>
                    <a:lstStyle/>
                    <a:p>
                      <a:pPr algn="ctr"/>
                      <a:r>
                        <a:rPr kumimoji="1" lang="ja-JP" altLang="en-US" sz="2800" dirty="0" smtClean="0"/>
                        <a:t>目</a:t>
                      </a:r>
                      <a:endParaRPr kumimoji="1" lang="ja-JP" altLang="en-US" sz="2800" dirty="0"/>
                    </a:p>
                  </a:txBody>
                  <a:tcPr anchor="ctr"/>
                </a:tc>
              </a:tr>
              <a:tr h="686048">
                <a:tc>
                  <a:txBody>
                    <a:bodyPr/>
                    <a:lstStyle/>
                    <a:p>
                      <a:pPr algn="ctr"/>
                      <a:r>
                        <a:rPr lang="ja-JP" altLang="en-US" sz="2800" dirty="0" smtClean="0"/>
                        <a:t>火</a:t>
                      </a:r>
                      <a:endParaRPr lang="ja-JP" altLang="en-US" sz="2800" dirty="0"/>
                    </a:p>
                  </a:txBody>
                  <a:tcPr anchor="ctr"/>
                </a:tc>
                <a:tc>
                  <a:txBody>
                    <a:bodyPr/>
                    <a:lstStyle/>
                    <a:p>
                      <a:pPr algn="ctr"/>
                      <a:r>
                        <a:rPr kumimoji="1" lang="ja-JP" altLang="en-US" sz="2800" dirty="0" smtClean="0"/>
                        <a:t>心</a:t>
                      </a:r>
                      <a:endParaRPr kumimoji="1" lang="ja-JP" altLang="en-US" sz="2800" dirty="0"/>
                    </a:p>
                  </a:txBody>
                  <a:tcPr anchor="ctr"/>
                </a:tc>
                <a:tc>
                  <a:txBody>
                    <a:bodyPr/>
                    <a:lstStyle/>
                    <a:p>
                      <a:pPr algn="ctr"/>
                      <a:r>
                        <a:rPr kumimoji="1" lang="ja-JP" altLang="en-US" sz="2800" dirty="0" smtClean="0"/>
                        <a:t>小腸</a:t>
                      </a:r>
                      <a:endParaRPr kumimoji="1" lang="ja-JP" altLang="en-US" sz="2800" dirty="0"/>
                    </a:p>
                  </a:txBody>
                  <a:tcPr anchor="ctr"/>
                </a:tc>
                <a:tc>
                  <a:txBody>
                    <a:bodyPr/>
                    <a:lstStyle/>
                    <a:p>
                      <a:pPr algn="ctr"/>
                      <a:r>
                        <a:rPr kumimoji="1" lang="ja-JP" altLang="en-US" sz="2800" dirty="0" smtClean="0"/>
                        <a:t>喜</a:t>
                      </a:r>
                      <a:endParaRPr kumimoji="1" lang="ja-JP" altLang="en-US" sz="2800" dirty="0"/>
                    </a:p>
                  </a:txBody>
                  <a:tcPr anchor="ctr"/>
                </a:tc>
                <a:tc>
                  <a:txBody>
                    <a:bodyPr/>
                    <a:lstStyle/>
                    <a:p>
                      <a:pPr algn="ctr"/>
                      <a:r>
                        <a:rPr kumimoji="1" lang="ja-JP" altLang="en-US" sz="2800" dirty="0" smtClean="0"/>
                        <a:t>汗</a:t>
                      </a:r>
                      <a:endParaRPr kumimoji="1" lang="ja-JP" altLang="en-US" sz="2800" dirty="0"/>
                    </a:p>
                  </a:txBody>
                  <a:tcPr anchor="ctr"/>
                </a:tc>
                <a:tc>
                  <a:txBody>
                    <a:bodyPr/>
                    <a:lstStyle/>
                    <a:p>
                      <a:pPr algn="ctr"/>
                      <a:r>
                        <a:rPr kumimoji="1" lang="ja-JP" altLang="en-US" sz="2800" dirty="0" smtClean="0"/>
                        <a:t>脈</a:t>
                      </a:r>
                      <a:endParaRPr kumimoji="1" lang="ja-JP" altLang="en-US" sz="2800" dirty="0"/>
                    </a:p>
                  </a:txBody>
                  <a:tcPr anchor="ctr"/>
                </a:tc>
                <a:tc>
                  <a:txBody>
                    <a:bodyPr/>
                    <a:lstStyle/>
                    <a:p>
                      <a:pPr algn="ctr"/>
                      <a:r>
                        <a:rPr kumimoji="1" lang="ja-JP" altLang="en-US" sz="2800" dirty="0" smtClean="0"/>
                        <a:t>顔面</a:t>
                      </a:r>
                      <a:endParaRPr kumimoji="1" lang="ja-JP" altLang="en-US" sz="2800" dirty="0"/>
                    </a:p>
                  </a:txBody>
                  <a:tcPr anchor="ctr"/>
                </a:tc>
                <a:tc>
                  <a:txBody>
                    <a:bodyPr/>
                    <a:lstStyle/>
                    <a:p>
                      <a:pPr algn="ctr"/>
                      <a:r>
                        <a:rPr kumimoji="1" lang="ja-JP" altLang="en-US" sz="2800" dirty="0" smtClean="0"/>
                        <a:t>舌</a:t>
                      </a:r>
                      <a:endParaRPr kumimoji="1" lang="ja-JP" altLang="en-US" sz="2800" dirty="0"/>
                    </a:p>
                  </a:txBody>
                  <a:tcPr anchor="ctr"/>
                </a:tc>
              </a:tr>
              <a:tr h="686048">
                <a:tc>
                  <a:txBody>
                    <a:bodyPr/>
                    <a:lstStyle/>
                    <a:p>
                      <a:pPr algn="ctr"/>
                      <a:r>
                        <a:rPr lang="ja-JP" altLang="en-US" sz="2800" dirty="0" smtClean="0"/>
                        <a:t>土</a:t>
                      </a:r>
                      <a:endParaRPr lang="ja-JP" altLang="en-US" sz="2800" dirty="0"/>
                    </a:p>
                  </a:txBody>
                  <a:tcPr anchor="ctr"/>
                </a:tc>
                <a:tc>
                  <a:txBody>
                    <a:bodyPr/>
                    <a:lstStyle/>
                    <a:p>
                      <a:pPr algn="ctr"/>
                      <a:r>
                        <a:rPr kumimoji="1" lang="ja-JP" altLang="en-US" sz="2800" dirty="0" smtClean="0"/>
                        <a:t>脾</a:t>
                      </a:r>
                      <a:endParaRPr kumimoji="1" lang="ja-JP" altLang="en-US" sz="2800" dirty="0"/>
                    </a:p>
                  </a:txBody>
                  <a:tcPr anchor="ctr"/>
                </a:tc>
                <a:tc>
                  <a:txBody>
                    <a:bodyPr/>
                    <a:lstStyle/>
                    <a:p>
                      <a:pPr algn="ctr"/>
                      <a:r>
                        <a:rPr kumimoji="1" lang="ja-JP" altLang="en-US" sz="2800" dirty="0" smtClean="0"/>
                        <a:t>胃</a:t>
                      </a:r>
                      <a:endParaRPr kumimoji="1" lang="ja-JP" altLang="en-US" sz="2800" dirty="0"/>
                    </a:p>
                  </a:txBody>
                  <a:tcPr anchor="ctr"/>
                </a:tc>
                <a:tc>
                  <a:txBody>
                    <a:bodyPr/>
                    <a:lstStyle/>
                    <a:p>
                      <a:pPr algn="ctr"/>
                      <a:r>
                        <a:rPr kumimoji="1" lang="ja-JP" altLang="en-US" sz="2800" dirty="0" smtClean="0"/>
                        <a:t>思</a:t>
                      </a:r>
                      <a:endParaRPr kumimoji="1" lang="ja-JP" altLang="en-US" sz="2800" dirty="0"/>
                    </a:p>
                  </a:txBody>
                  <a:tcPr anchor="ctr"/>
                </a:tc>
                <a:tc>
                  <a:txBody>
                    <a:bodyPr/>
                    <a:lstStyle/>
                    <a:p>
                      <a:pPr algn="ctr"/>
                      <a:r>
                        <a:rPr kumimoji="1" lang="ja-JP" altLang="en-US" sz="2800" dirty="0" smtClean="0"/>
                        <a:t>涎</a:t>
                      </a:r>
                      <a:endParaRPr kumimoji="1" lang="ja-JP" altLang="en-US" sz="2800" dirty="0"/>
                    </a:p>
                  </a:txBody>
                  <a:tcPr anchor="ctr"/>
                </a:tc>
                <a:tc>
                  <a:txBody>
                    <a:bodyPr/>
                    <a:lstStyle/>
                    <a:p>
                      <a:pPr algn="ctr"/>
                      <a:r>
                        <a:rPr kumimoji="1" lang="ja-JP" altLang="en-US" sz="2800" dirty="0" smtClean="0"/>
                        <a:t>肌肉</a:t>
                      </a:r>
                      <a:endParaRPr kumimoji="1" lang="ja-JP" altLang="en-US" sz="2800" dirty="0"/>
                    </a:p>
                  </a:txBody>
                  <a:tcPr anchor="ctr"/>
                </a:tc>
                <a:tc>
                  <a:txBody>
                    <a:bodyPr/>
                    <a:lstStyle/>
                    <a:p>
                      <a:pPr algn="ctr"/>
                      <a:r>
                        <a:rPr kumimoji="1" lang="ja-JP" altLang="en-US" sz="2800" dirty="0" smtClean="0"/>
                        <a:t>唇</a:t>
                      </a:r>
                      <a:endParaRPr kumimoji="1" lang="ja-JP" altLang="en-US" sz="2800" dirty="0"/>
                    </a:p>
                  </a:txBody>
                  <a:tcPr anchor="ctr"/>
                </a:tc>
                <a:tc>
                  <a:txBody>
                    <a:bodyPr/>
                    <a:lstStyle/>
                    <a:p>
                      <a:pPr algn="ctr"/>
                      <a:r>
                        <a:rPr kumimoji="1" lang="ja-JP" altLang="en-US" sz="2800" dirty="0" smtClean="0"/>
                        <a:t>口</a:t>
                      </a:r>
                      <a:endParaRPr kumimoji="1" lang="ja-JP" altLang="en-US" sz="2800" dirty="0"/>
                    </a:p>
                  </a:txBody>
                  <a:tcPr anchor="ctr"/>
                </a:tc>
              </a:tr>
              <a:tr h="686048">
                <a:tc>
                  <a:txBody>
                    <a:bodyPr/>
                    <a:lstStyle/>
                    <a:p>
                      <a:pPr algn="ctr"/>
                      <a:r>
                        <a:rPr lang="ja-JP" altLang="en-US" sz="2800" dirty="0" smtClean="0"/>
                        <a:t>金</a:t>
                      </a:r>
                      <a:endParaRPr lang="ja-JP" altLang="en-US" sz="2800" dirty="0"/>
                    </a:p>
                  </a:txBody>
                  <a:tcPr anchor="ctr"/>
                </a:tc>
                <a:tc>
                  <a:txBody>
                    <a:bodyPr/>
                    <a:lstStyle/>
                    <a:p>
                      <a:pPr algn="ctr"/>
                      <a:r>
                        <a:rPr kumimoji="1" lang="ja-JP" altLang="en-US" sz="2800" dirty="0" smtClean="0"/>
                        <a:t>肺</a:t>
                      </a:r>
                      <a:endParaRPr kumimoji="1" lang="ja-JP" altLang="en-US" sz="2800" dirty="0"/>
                    </a:p>
                  </a:txBody>
                  <a:tcPr anchor="ctr"/>
                </a:tc>
                <a:tc>
                  <a:txBody>
                    <a:bodyPr/>
                    <a:lstStyle/>
                    <a:p>
                      <a:pPr algn="ctr"/>
                      <a:r>
                        <a:rPr kumimoji="1" lang="ja-JP" altLang="en-US" sz="2800" dirty="0" smtClean="0"/>
                        <a:t>大腸</a:t>
                      </a:r>
                      <a:endParaRPr kumimoji="1" lang="ja-JP" altLang="en-US" sz="2800" dirty="0"/>
                    </a:p>
                  </a:txBody>
                  <a:tcPr anchor="ctr"/>
                </a:tc>
                <a:tc>
                  <a:txBody>
                    <a:bodyPr/>
                    <a:lstStyle/>
                    <a:p>
                      <a:pPr algn="ctr"/>
                      <a:r>
                        <a:rPr kumimoji="1" lang="ja-JP" altLang="en-US" sz="2800" dirty="0" smtClean="0"/>
                        <a:t>憂</a:t>
                      </a:r>
                      <a:endParaRPr kumimoji="1" lang="ja-JP" altLang="en-US" sz="2800" dirty="0"/>
                    </a:p>
                  </a:txBody>
                  <a:tcPr anchor="ctr"/>
                </a:tc>
                <a:tc>
                  <a:txBody>
                    <a:bodyPr/>
                    <a:lstStyle/>
                    <a:p>
                      <a:pPr algn="ctr"/>
                      <a:r>
                        <a:rPr kumimoji="1" lang="ja-JP" altLang="en-US" sz="2800" b="0" i="0" kern="1200" dirty="0" smtClean="0">
                          <a:solidFill>
                            <a:schemeClr val="dk1"/>
                          </a:solidFill>
                          <a:latin typeface="+mn-lt"/>
                          <a:ea typeface="+mn-ea"/>
                          <a:cs typeface="+mn-cs"/>
                        </a:rPr>
                        <a:t>涕</a:t>
                      </a:r>
                      <a:endParaRPr kumimoji="1" lang="ja-JP" altLang="en-US" sz="2800" dirty="0"/>
                    </a:p>
                  </a:txBody>
                  <a:tcPr anchor="ctr"/>
                </a:tc>
                <a:tc>
                  <a:txBody>
                    <a:bodyPr/>
                    <a:lstStyle/>
                    <a:p>
                      <a:pPr algn="ctr"/>
                      <a:r>
                        <a:rPr kumimoji="1" lang="ja-JP" altLang="en-US" sz="2800" dirty="0" smtClean="0"/>
                        <a:t>皮</a:t>
                      </a:r>
                      <a:endParaRPr kumimoji="1" lang="ja-JP" altLang="en-US" sz="2800" dirty="0"/>
                    </a:p>
                  </a:txBody>
                  <a:tcPr anchor="ctr"/>
                </a:tc>
                <a:tc>
                  <a:txBody>
                    <a:bodyPr/>
                    <a:lstStyle/>
                    <a:p>
                      <a:pPr algn="ctr"/>
                      <a:r>
                        <a:rPr kumimoji="1" lang="ja-JP" altLang="en-US" sz="2800" dirty="0" smtClean="0"/>
                        <a:t>毛</a:t>
                      </a:r>
                      <a:endParaRPr kumimoji="1" lang="ja-JP" altLang="en-US" sz="2800" dirty="0"/>
                    </a:p>
                  </a:txBody>
                  <a:tcPr anchor="ctr"/>
                </a:tc>
                <a:tc>
                  <a:txBody>
                    <a:bodyPr/>
                    <a:lstStyle/>
                    <a:p>
                      <a:pPr algn="ctr"/>
                      <a:r>
                        <a:rPr kumimoji="1" lang="ja-JP" altLang="en-US" sz="2800" dirty="0" smtClean="0"/>
                        <a:t>鼻</a:t>
                      </a:r>
                      <a:endParaRPr kumimoji="1" lang="ja-JP" altLang="en-US" sz="2800" dirty="0"/>
                    </a:p>
                  </a:txBody>
                  <a:tcPr anchor="ctr"/>
                </a:tc>
              </a:tr>
              <a:tr h="686048">
                <a:tc>
                  <a:txBody>
                    <a:bodyPr/>
                    <a:lstStyle/>
                    <a:p>
                      <a:pPr algn="ctr"/>
                      <a:r>
                        <a:rPr lang="ja-JP" altLang="en-US" sz="2800" dirty="0" smtClean="0"/>
                        <a:t>水</a:t>
                      </a:r>
                      <a:endParaRPr lang="ja-JP" altLang="en-US" sz="2800" dirty="0"/>
                    </a:p>
                  </a:txBody>
                  <a:tcPr anchor="ctr"/>
                </a:tc>
                <a:tc>
                  <a:txBody>
                    <a:bodyPr/>
                    <a:lstStyle/>
                    <a:p>
                      <a:pPr algn="ctr"/>
                      <a:r>
                        <a:rPr kumimoji="1" lang="ja-JP" altLang="en-US" sz="2800" dirty="0" smtClean="0"/>
                        <a:t>腎</a:t>
                      </a:r>
                      <a:endParaRPr kumimoji="1" lang="ja-JP" altLang="en-US" sz="2800" dirty="0"/>
                    </a:p>
                  </a:txBody>
                  <a:tcPr anchor="ctr"/>
                </a:tc>
                <a:tc>
                  <a:txBody>
                    <a:bodyPr/>
                    <a:lstStyle/>
                    <a:p>
                      <a:pPr algn="ctr"/>
                      <a:r>
                        <a:rPr kumimoji="1" lang="ja-JP" altLang="en-US" sz="2800" dirty="0" smtClean="0"/>
                        <a:t>膀胱</a:t>
                      </a:r>
                      <a:endParaRPr kumimoji="1" lang="ja-JP" altLang="en-US" sz="2800" dirty="0"/>
                    </a:p>
                  </a:txBody>
                  <a:tcPr anchor="ctr"/>
                </a:tc>
                <a:tc>
                  <a:txBody>
                    <a:bodyPr/>
                    <a:lstStyle/>
                    <a:p>
                      <a:pPr algn="ctr"/>
                      <a:r>
                        <a:rPr kumimoji="1" lang="ja-JP" altLang="en-US" sz="2800" dirty="0" smtClean="0"/>
                        <a:t>恐</a:t>
                      </a:r>
                      <a:endParaRPr kumimoji="1" lang="ja-JP" altLang="en-US" sz="2800" dirty="0"/>
                    </a:p>
                  </a:txBody>
                  <a:tcPr anchor="ctr"/>
                </a:tc>
                <a:tc>
                  <a:txBody>
                    <a:bodyPr/>
                    <a:lstStyle/>
                    <a:p>
                      <a:pPr algn="ctr"/>
                      <a:r>
                        <a:rPr kumimoji="1" lang="ja-JP" altLang="en-US" sz="2800" dirty="0" smtClean="0"/>
                        <a:t>唾</a:t>
                      </a:r>
                      <a:endParaRPr kumimoji="1" lang="ja-JP" altLang="en-US" sz="2800" dirty="0"/>
                    </a:p>
                  </a:txBody>
                  <a:tcPr anchor="ctr"/>
                </a:tc>
                <a:tc>
                  <a:txBody>
                    <a:bodyPr/>
                    <a:lstStyle/>
                    <a:p>
                      <a:pPr algn="ctr"/>
                      <a:r>
                        <a:rPr kumimoji="1" lang="ja-JP" altLang="en-US" sz="2800" dirty="0" smtClean="0"/>
                        <a:t>骨</a:t>
                      </a:r>
                      <a:endParaRPr kumimoji="1" lang="ja-JP" altLang="en-US" sz="2800" dirty="0"/>
                    </a:p>
                  </a:txBody>
                  <a:tcPr anchor="ctr"/>
                </a:tc>
                <a:tc>
                  <a:txBody>
                    <a:bodyPr/>
                    <a:lstStyle/>
                    <a:p>
                      <a:pPr algn="ctr"/>
                      <a:r>
                        <a:rPr kumimoji="1" lang="ja-JP" altLang="en-US" sz="2800" dirty="0" smtClean="0"/>
                        <a:t>髪</a:t>
                      </a:r>
                      <a:endParaRPr kumimoji="1" lang="ja-JP" altLang="en-US" sz="2800" dirty="0"/>
                    </a:p>
                  </a:txBody>
                  <a:tcPr anchor="ctr"/>
                </a:tc>
                <a:tc>
                  <a:txBody>
                    <a:bodyPr/>
                    <a:lstStyle/>
                    <a:p>
                      <a:pPr algn="ctr"/>
                      <a:r>
                        <a:rPr kumimoji="1" lang="ja-JP" altLang="en-US" sz="2800" dirty="0" smtClean="0"/>
                        <a:t>耳</a:t>
                      </a:r>
                      <a:endParaRPr kumimoji="1" lang="ja-JP" altLang="en-US" sz="2800" dirty="0"/>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sz="6000" dirty="0" smtClean="0"/>
              <a:t>五臓の相互関係</a:t>
            </a:r>
            <a:endParaRPr lang="ja-JP" altLang="en-US" sz="6000" dirty="0"/>
          </a:p>
        </p:txBody>
      </p:sp>
      <p:sp>
        <p:nvSpPr>
          <p:cNvPr id="10243" name="Rectangle 3"/>
          <p:cNvSpPr>
            <a:spLocks noGrp="1" noChangeArrowheads="1"/>
          </p:cNvSpPr>
          <p:nvPr>
            <p:ph type="body" idx="1"/>
          </p:nvPr>
        </p:nvSpPr>
        <p:spPr>
          <a:xfrm>
            <a:off x="683568" y="2780928"/>
            <a:ext cx="7194376" cy="1884040"/>
          </a:xfrm>
        </p:spPr>
        <p:txBody>
          <a:bodyPr/>
          <a:lstStyle/>
          <a:p>
            <a:r>
              <a:rPr lang="ja-JP" altLang="en-US" sz="4800" dirty="0" smtClean="0"/>
              <a:t>相生（相手を生かす）</a:t>
            </a:r>
            <a:endParaRPr lang="en-US" altLang="ja-JP" sz="4800" dirty="0" smtClean="0"/>
          </a:p>
          <a:p>
            <a:r>
              <a:rPr lang="ja-JP" altLang="en-US" sz="4800" dirty="0" smtClean="0"/>
              <a:t>相克</a:t>
            </a:r>
            <a:r>
              <a:rPr lang="ja-JP" altLang="en-US" sz="4800" dirty="0"/>
              <a:t>（相手に克つ</a:t>
            </a:r>
            <a:r>
              <a:rPr lang="ja-JP" altLang="en-US" sz="4800" dirty="0" smtClean="0"/>
              <a:t>）</a:t>
            </a:r>
            <a:endParaRPr lang="ja-JP" altLang="en-US" sz="4800" dirty="0"/>
          </a:p>
        </p:txBody>
      </p:sp>
      <p:pic>
        <p:nvPicPr>
          <p:cNvPr id="10245" name="Picture 5" descr="minea"/>
          <p:cNvPicPr>
            <a:picLocks noChangeAspect="1" noChangeArrowheads="1"/>
          </p:cNvPicPr>
          <p:nvPr/>
        </p:nvPicPr>
        <p:blipFill>
          <a:blip r:embed="rId3" cstate="print"/>
          <a:srcRect/>
          <a:stretch>
            <a:fillRect/>
          </a:stretch>
        </p:blipFill>
        <p:spPr bwMode="auto">
          <a:xfrm>
            <a:off x="7596188" y="5445125"/>
            <a:ext cx="700087" cy="1152525"/>
          </a:xfrm>
          <a:prstGeom prst="rect">
            <a:avLst/>
          </a:prstGeom>
          <a:noFill/>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7|2.5"/>
</p:tagLst>
</file>

<file path=ppt/tags/tag10.xml><?xml version="1.0" encoding="utf-8"?>
<p:tagLst xmlns:a="http://schemas.openxmlformats.org/drawingml/2006/main" xmlns:r="http://schemas.openxmlformats.org/officeDocument/2006/relationships" xmlns:p="http://schemas.openxmlformats.org/presentationml/2006/main">
  <p:tag name="TIMING" val="|4.1|3.6"/>
</p:tagLst>
</file>

<file path=ppt/tags/tag2.xml><?xml version="1.0" encoding="utf-8"?>
<p:tagLst xmlns:a="http://schemas.openxmlformats.org/drawingml/2006/main" xmlns:r="http://schemas.openxmlformats.org/officeDocument/2006/relationships" xmlns:p="http://schemas.openxmlformats.org/presentationml/2006/main">
  <p:tag name="TIMING" val="|2.6|40.4"/>
</p:tagLst>
</file>

<file path=ppt/tags/tag3.xml><?xml version="1.0" encoding="utf-8"?>
<p:tagLst xmlns:a="http://schemas.openxmlformats.org/drawingml/2006/main" xmlns:r="http://schemas.openxmlformats.org/officeDocument/2006/relationships" xmlns:p="http://schemas.openxmlformats.org/presentationml/2006/main">
  <p:tag name="TIMING" val="|1.3"/>
</p:tagLst>
</file>

<file path=ppt/tags/tag4.xml><?xml version="1.0" encoding="utf-8"?>
<p:tagLst xmlns:a="http://schemas.openxmlformats.org/drawingml/2006/main" xmlns:r="http://schemas.openxmlformats.org/officeDocument/2006/relationships" xmlns:p="http://schemas.openxmlformats.org/presentationml/2006/main">
  <p:tag name="TIMING" val="|0.9"/>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2"/>
</p:tagLst>
</file>

<file path=ppt/tags/tag7.xml><?xml version="1.0" encoding="utf-8"?>
<p:tagLst xmlns:a="http://schemas.openxmlformats.org/drawingml/2006/main" xmlns:r="http://schemas.openxmlformats.org/officeDocument/2006/relationships" xmlns:p="http://schemas.openxmlformats.org/presentationml/2006/main">
  <p:tag name="TIMING" val="|0.7"/>
</p:tagLst>
</file>

<file path=ppt/tags/tag8.xml><?xml version="1.0" encoding="utf-8"?>
<p:tagLst xmlns:a="http://schemas.openxmlformats.org/drawingml/2006/main" xmlns:r="http://schemas.openxmlformats.org/officeDocument/2006/relationships" xmlns:p="http://schemas.openxmlformats.org/presentationml/2006/main">
  <p:tag name="TIMING" val="|1.1|4.4|5.1|2.4|0.8|5.1"/>
</p:tagLst>
</file>

<file path=ppt/tags/tag9.xml><?xml version="1.0" encoding="utf-8"?>
<p:tagLst xmlns:a="http://schemas.openxmlformats.org/drawingml/2006/main" xmlns:r="http://schemas.openxmlformats.org/officeDocument/2006/relationships" xmlns:p="http://schemas.openxmlformats.org/presentationml/2006/main">
  <p:tag name="TIMING" val="|32.7|0.4|0.2|0.3|0.3"/>
</p:tagLst>
</file>

<file path=ppt/theme/theme1.xml><?xml version="1.0" encoding="utf-8"?>
<a:theme xmlns:a="http://schemas.openxmlformats.org/drawingml/2006/main" name="Studio">
  <a:themeElements>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4605</TotalTime>
  <Words>1017</Words>
  <Application>Microsoft Office PowerPoint</Application>
  <PresentationFormat>画面に合わせる (4:3)</PresentationFormat>
  <Paragraphs>474</Paragraphs>
  <Slides>37</Slides>
  <Notes>18</Notes>
  <HiddenSlides>7</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Studio</vt:lpstr>
      <vt:lpstr>スライド 1</vt:lpstr>
      <vt:lpstr>スライド 2</vt:lpstr>
      <vt:lpstr>五臓六腑</vt:lpstr>
      <vt:lpstr>五臓とは</vt:lpstr>
      <vt:lpstr>五臓システム</vt:lpstr>
      <vt:lpstr>五臓弁証とは</vt:lpstr>
      <vt:lpstr>スライド 7</vt:lpstr>
      <vt:lpstr>五行論</vt:lpstr>
      <vt:lpstr>五臓の相互関係</vt:lpstr>
      <vt:lpstr>スライド 10</vt:lpstr>
      <vt:lpstr>スライド 11</vt:lpstr>
      <vt:lpstr>脾システム‥脾主昇運 </vt:lpstr>
      <vt:lpstr>スライド 13</vt:lpstr>
      <vt:lpstr>スライド 14</vt:lpstr>
      <vt:lpstr>五行論</vt:lpstr>
      <vt:lpstr>スライド 16</vt:lpstr>
      <vt:lpstr>心システム‥心主血脈</vt:lpstr>
      <vt:lpstr>五行論</vt:lpstr>
      <vt:lpstr>スライド 19</vt:lpstr>
      <vt:lpstr>肝システム‥肝主疎泄</vt:lpstr>
      <vt:lpstr>五行論</vt:lpstr>
      <vt:lpstr>スライド 22</vt:lpstr>
      <vt:lpstr>腎システム‥腎主蔵精気</vt:lpstr>
      <vt:lpstr>五行論</vt:lpstr>
      <vt:lpstr>スライド 25</vt:lpstr>
      <vt:lpstr>肺システム‥肺主宣発粛降 </vt:lpstr>
      <vt:lpstr>スライド 27</vt:lpstr>
      <vt:lpstr>スライド 28</vt:lpstr>
      <vt:lpstr>五行論</vt:lpstr>
      <vt:lpstr>スライド 30</vt:lpstr>
      <vt:lpstr>五臓は何に有効なの？</vt:lpstr>
      <vt:lpstr>心腎連関</vt:lpstr>
      <vt:lpstr>例題②肝陽上亢</vt:lpstr>
      <vt:lpstr>例題③肝脾不調</vt:lpstr>
      <vt:lpstr>例題④心腎不交</vt:lpstr>
      <vt:lpstr>四字熟語の中には答えが書いてある。</vt:lpstr>
      <vt:lpstr>スライド 37</vt:lpstr>
    </vt:vector>
  </TitlesOfParts>
  <Company>産業医科大学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makiko</dc:creator>
  <cp:lastModifiedBy>makiko</cp:lastModifiedBy>
  <cp:revision>228</cp:revision>
  <dcterms:created xsi:type="dcterms:W3CDTF">2009-08-13T11:26:58Z</dcterms:created>
  <dcterms:modified xsi:type="dcterms:W3CDTF">2012-06-23T04:27:32Z</dcterms:modified>
</cp:coreProperties>
</file>