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4" r:id="rId2"/>
    <p:sldId id="256" r:id="rId3"/>
    <p:sldId id="257" r:id="rId4"/>
    <p:sldId id="258" r:id="rId5"/>
    <p:sldId id="263" r:id="rId6"/>
    <p:sldId id="273" r:id="rId7"/>
    <p:sldId id="259" r:id="rId8"/>
    <p:sldId id="264" r:id="rId9"/>
    <p:sldId id="266" r:id="rId10"/>
    <p:sldId id="269" r:id="rId11"/>
    <p:sldId id="270" r:id="rId12"/>
    <p:sldId id="272" r:id="rId13"/>
    <p:sldId id="275" r:id="rId14"/>
    <p:sldId id="276" r:id="rId15"/>
    <p:sldId id="277" r:id="rId16"/>
    <p:sldId id="279" r:id="rId17"/>
    <p:sldId id="280" r:id="rId18"/>
    <p:sldId id="281" r:id="rId19"/>
    <p:sldId id="282" r:id="rId20"/>
    <p:sldId id="283" r:id="rId21"/>
    <p:sldId id="284" r:id="rId22"/>
    <p:sldId id="285" r:id="rId23"/>
    <p:sldId id="286"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4D1405-8115-44CB-97F6-48060D65C1D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kumimoji="1" lang="ja-JP" altLang="en-US"/>
        </a:p>
      </dgm:t>
    </dgm:pt>
    <dgm:pt modelId="{BDFFC031-CAC1-4D2D-A542-807B1C4E7575}">
      <dgm:prSet phldrT="[テキスト]"/>
      <dgm:spPr>
        <a:ln>
          <a:noFill/>
        </a:ln>
      </dgm:spPr>
      <dgm:t>
        <a:bodyPr/>
        <a:lstStyle/>
        <a:p>
          <a:r>
            <a:rPr kumimoji="1" lang="ja-JP" altLang="en-US" dirty="0" smtClean="0"/>
            <a:t>浮脈</a:t>
          </a:r>
          <a:endParaRPr kumimoji="1" lang="ja-JP" altLang="en-US" dirty="0"/>
        </a:p>
      </dgm:t>
    </dgm:pt>
    <dgm:pt modelId="{D13B0A8A-C3E8-4256-91E9-174A9E2B27AC}" type="parTrans" cxnId="{4B11339E-2B62-4A61-BA5E-60416A7C2C9D}">
      <dgm:prSet/>
      <dgm:spPr/>
      <dgm:t>
        <a:bodyPr/>
        <a:lstStyle/>
        <a:p>
          <a:endParaRPr kumimoji="1" lang="ja-JP" altLang="en-US"/>
        </a:p>
      </dgm:t>
    </dgm:pt>
    <dgm:pt modelId="{8DCB31EC-D363-4879-9C61-C542D409F225}" type="sibTrans" cxnId="{4B11339E-2B62-4A61-BA5E-60416A7C2C9D}">
      <dgm:prSet/>
      <dgm:spPr/>
      <dgm:t>
        <a:bodyPr/>
        <a:lstStyle/>
        <a:p>
          <a:endParaRPr kumimoji="1" lang="ja-JP" altLang="en-US"/>
        </a:p>
      </dgm:t>
    </dgm:pt>
    <dgm:pt modelId="{75445834-1C53-4038-925F-BC4905A09193}">
      <dgm:prSet phldrT="[テキスト]"/>
      <dgm:spPr>
        <a:ln>
          <a:noFill/>
        </a:ln>
      </dgm:spPr>
      <dgm:t>
        <a:bodyPr/>
        <a:lstStyle/>
        <a:p>
          <a:r>
            <a:rPr kumimoji="1" lang="ja-JP" altLang="en-US" dirty="0" smtClean="0"/>
            <a:t>小脈</a:t>
          </a:r>
          <a:endParaRPr kumimoji="1" lang="ja-JP" altLang="en-US" dirty="0"/>
        </a:p>
      </dgm:t>
    </dgm:pt>
    <dgm:pt modelId="{3BE55A49-6C9C-48BB-B5C4-3593724E6996}" type="parTrans" cxnId="{E9FDA89A-05A0-46A6-B40C-1E71F51E0EBA}">
      <dgm:prSet/>
      <dgm:spPr/>
      <dgm:t>
        <a:bodyPr/>
        <a:lstStyle/>
        <a:p>
          <a:endParaRPr kumimoji="1" lang="ja-JP" altLang="en-US"/>
        </a:p>
      </dgm:t>
    </dgm:pt>
    <dgm:pt modelId="{2FE3F54C-37E8-4C14-B1D7-6EFC716212ED}" type="sibTrans" cxnId="{E9FDA89A-05A0-46A6-B40C-1E71F51E0EBA}">
      <dgm:prSet/>
      <dgm:spPr/>
      <dgm:t>
        <a:bodyPr/>
        <a:lstStyle/>
        <a:p>
          <a:endParaRPr kumimoji="1" lang="ja-JP" altLang="en-US"/>
        </a:p>
      </dgm:t>
    </dgm:pt>
    <dgm:pt modelId="{7D77CE29-1B60-466E-83AA-EB18D017BC60}">
      <dgm:prSet phldrT="[テキスト]"/>
      <dgm:spPr>
        <a:ln>
          <a:noFill/>
        </a:ln>
      </dgm:spPr>
      <dgm:t>
        <a:bodyPr/>
        <a:lstStyle/>
        <a:p>
          <a:r>
            <a:rPr kumimoji="1" lang="ja-JP" altLang="en-US" dirty="0" smtClean="0"/>
            <a:t>大脈</a:t>
          </a:r>
          <a:endParaRPr kumimoji="1" lang="ja-JP" altLang="en-US" dirty="0"/>
        </a:p>
      </dgm:t>
    </dgm:pt>
    <dgm:pt modelId="{4D2931E5-D7E7-4CE9-98CE-3C7CA7CA8E8B}" type="parTrans" cxnId="{AC23AF72-9F84-4BA4-91F3-CDBF3B5EAA3D}">
      <dgm:prSet/>
      <dgm:spPr/>
      <dgm:t>
        <a:bodyPr/>
        <a:lstStyle/>
        <a:p>
          <a:endParaRPr kumimoji="1" lang="ja-JP" altLang="en-US"/>
        </a:p>
      </dgm:t>
    </dgm:pt>
    <dgm:pt modelId="{790A7028-B473-4494-8566-BD637A9A33DD}" type="sibTrans" cxnId="{AC23AF72-9F84-4BA4-91F3-CDBF3B5EAA3D}">
      <dgm:prSet/>
      <dgm:spPr/>
      <dgm:t>
        <a:bodyPr/>
        <a:lstStyle/>
        <a:p>
          <a:endParaRPr kumimoji="1" lang="ja-JP" altLang="en-US"/>
        </a:p>
      </dgm:t>
    </dgm:pt>
    <dgm:pt modelId="{A40110C7-0CD4-4AFB-8CDC-15A5CA1D9D3F}">
      <dgm:prSet phldrT="[テキスト]"/>
      <dgm:spPr/>
      <dgm:t>
        <a:bodyPr/>
        <a:lstStyle/>
        <a:p>
          <a:r>
            <a:rPr kumimoji="1" lang="ja-JP" altLang="en-US" dirty="0" smtClean="0"/>
            <a:t>芤脈</a:t>
          </a:r>
          <a:endParaRPr kumimoji="1" lang="ja-JP" altLang="en-US" dirty="0"/>
        </a:p>
      </dgm:t>
    </dgm:pt>
    <dgm:pt modelId="{88D17D63-D700-474C-9E6B-DBC91A8FEA68}" type="parTrans" cxnId="{5C302E35-3CFE-4628-86B1-02306E0C9D0C}">
      <dgm:prSet/>
      <dgm:spPr/>
      <dgm:t>
        <a:bodyPr/>
        <a:lstStyle/>
        <a:p>
          <a:endParaRPr kumimoji="1" lang="ja-JP" altLang="en-US"/>
        </a:p>
      </dgm:t>
    </dgm:pt>
    <dgm:pt modelId="{9991DE13-46E1-4AAB-9DF5-8D06F56C140D}" type="sibTrans" cxnId="{5C302E35-3CFE-4628-86B1-02306E0C9D0C}">
      <dgm:prSet/>
      <dgm:spPr/>
      <dgm:t>
        <a:bodyPr/>
        <a:lstStyle/>
        <a:p>
          <a:endParaRPr kumimoji="1" lang="ja-JP" altLang="en-US"/>
        </a:p>
      </dgm:t>
    </dgm:pt>
    <dgm:pt modelId="{35B840C4-EF56-41A8-84BF-30DD400353B4}">
      <dgm:prSet phldrT="[テキスト]"/>
      <dgm:spPr/>
      <dgm:t>
        <a:bodyPr/>
        <a:lstStyle/>
        <a:p>
          <a:r>
            <a:rPr kumimoji="1" lang="ja-JP" altLang="en-US" dirty="0" smtClean="0"/>
            <a:t>革脈</a:t>
          </a:r>
          <a:endParaRPr kumimoji="1" lang="ja-JP" altLang="en-US" dirty="0"/>
        </a:p>
      </dgm:t>
    </dgm:pt>
    <dgm:pt modelId="{206C9664-F032-4861-B774-5A3B624712F7}" type="parTrans" cxnId="{A9B1DF0B-1BB1-486D-BD56-1726EB37A5C0}">
      <dgm:prSet/>
      <dgm:spPr/>
      <dgm:t>
        <a:bodyPr/>
        <a:lstStyle/>
        <a:p>
          <a:endParaRPr kumimoji="1" lang="ja-JP" altLang="en-US"/>
        </a:p>
      </dgm:t>
    </dgm:pt>
    <dgm:pt modelId="{D5F7C559-273C-47BF-B732-9B5F300C31C3}" type="sibTrans" cxnId="{A9B1DF0B-1BB1-486D-BD56-1726EB37A5C0}">
      <dgm:prSet/>
      <dgm:spPr/>
      <dgm:t>
        <a:bodyPr/>
        <a:lstStyle/>
        <a:p>
          <a:endParaRPr kumimoji="1" lang="ja-JP" altLang="en-US"/>
        </a:p>
      </dgm:t>
    </dgm:pt>
    <dgm:pt modelId="{81699251-22F8-4DC0-9CCD-F2103B639AAD}">
      <dgm:prSet phldrT="[テキスト]"/>
      <dgm:spPr>
        <a:ln>
          <a:noFill/>
        </a:ln>
      </dgm:spPr>
      <dgm:t>
        <a:bodyPr/>
        <a:lstStyle/>
        <a:p>
          <a:r>
            <a:rPr kumimoji="1" lang="ja-JP" altLang="en-US" dirty="0" smtClean="0"/>
            <a:t>沈脈</a:t>
          </a:r>
          <a:endParaRPr kumimoji="1" lang="ja-JP" altLang="en-US" dirty="0"/>
        </a:p>
      </dgm:t>
    </dgm:pt>
    <dgm:pt modelId="{8B0D3577-9263-47EF-BFE0-B6F7AFBC3B6E}" type="parTrans" cxnId="{DFECC043-E5CB-4639-97C8-36E76679D103}">
      <dgm:prSet/>
      <dgm:spPr/>
      <dgm:t>
        <a:bodyPr/>
        <a:lstStyle/>
        <a:p>
          <a:endParaRPr kumimoji="1" lang="ja-JP" altLang="en-US"/>
        </a:p>
      </dgm:t>
    </dgm:pt>
    <dgm:pt modelId="{EB62442E-5B98-498F-B486-622269FCB158}" type="sibTrans" cxnId="{DFECC043-E5CB-4639-97C8-36E76679D103}">
      <dgm:prSet/>
      <dgm:spPr/>
      <dgm:t>
        <a:bodyPr/>
        <a:lstStyle/>
        <a:p>
          <a:endParaRPr kumimoji="1" lang="ja-JP" altLang="en-US"/>
        </a:p>
      </dgm:t>
    </dgm:pt>
    <dgm:pt modelId="{A5E2445B-2BDC-4CF7-B3E6-C762F85A8B59}">
      <dgm:prSet phldrT="[テキスト]"/>
      <dgm:spPr>
        <a:ln>
          <a:noFill/>
        </a:ln>
      </dgm:spPr>
      <dgm:t>
        <a:bodyPr/>
        <a:lstStyle/>
        <a:p>
          <a:r>
            <a:rPr kumimoji="1" lang="ja-JP" altLang="en-US" dirty="0" smtClean="0"/>
            <a:t>散脈</a:t>
          </a:r>
          <a:endParaRPr kumimoji="1" lang="ja-JP" altLang="en-US" dirty="0"/>
        </a:p>
      </dgm:t>
    </dgm:pt>
    <dgm:pt modelId="{DCDCA517-5962-4A2C-B7AD-E6FED791D774}" type="parTrans" cxnId="{CCFF7120-EAC6-4807-A759-773A226914E2}">
      <dgm:prSet/>
      <dgm:spPr/>
      <dgm:t>
        <a:bodyPr/>
        <a:lstStyle/>
        <a:p>
          <a:endParaRPr kumimoji="1" lang="ja-JP" altLang="en-US"/>
        </a:p>
      </dgm:t>
    </dgm:pt>
    <dgm:pt modelId="{70B0D354-DA36-4919-9D6C-FE54038EB3BF}" type="sibTrans" cxnId="{CCFF7120-EAC6-4807-A759-773A226914E2}">
      <dgm:prSet/>
      <dgm:spPr/>
      <dgm:t>
        <a:bodyPr/>
        <a:lstStyle/>
        <a:p>
          <a:endParaRPr kumimoji="1" lang="ja-JP" altLang="en-US"/>
        </a:p>
      </dgm:t>
    </dgm:pt>
    <dgm:pt modelId="{E8368A5A-C713-4423-A85E-F805AFAD0843}">
      <dgm:prSet phldrT="[テキスト]"/>
      <dgm:spPr/>
      <dgm:t>
        <a:bodyPr/>
        <a:lstStyle/>
        <a:p>
          <a:r>
            <a:rPr kumimoji="1" lang="ja-JP" altLang="en-US" dirty="0" smtClean="0"/>
            <a:t>弱脈</a:t>
          </a:r>
          <a:endParaRPr kumimoji="1" lang="ja-JP" altLang="en-US" dirty="0"/>
        </a:p>
      </dgm:t>
    </dgm:pt>
    <dgm:pt modelId="{98C54E6A-6547-4672-ACD3-A3DB3E1967A2}" type="parTrans" cxnId="{1DD54659-49DE-4CB9-92B3-DE748788F968}">
      <dgm:prSet/>
      <dgm:spPr/>
      <dgm:t>
        <a:bodyPr/>
        <a:lstStyle/>
        <a:p>
          <a:endParaRPr kumimoji="1" lang="ja-JP" altLang="en-US"/>
        </a:p>
      </dgm:t>
    </dgm:pt>
    <dgm:pt modelId="{D0238871-AB8D-4939-A5B8-D743B80D2B98}" type="sibTrans" cxnId="{1DD54659-49DE-4CB9-92B3-DE748788F968}">
      <dgm:prSet/>
      <dgm:spPr/>
      <dgm:t>
        <a:bodyPr/>
        <a:lstStyle/>
        <a:p>
          <a:endParaRPr kumimoji="1" lang="ja-JP" altLang="en-US"/>
        </a:p>
      </dgm:t>
    </dgm:pt>
    <dgm:pt modelId="{7BDCCD6D-F1EF-4F49-9258-3C7DF81D0694}">
      <dgm:prSet phldrT="[テキスト]"/>
      <dgm:spPr/>
      <dgm:t>
        <a:bodyPr/>
        <a:lstStyle/>
        <a:p>
          <a:r>
            <a:rPr kumimoji="1" lang="ja-JP" altLang="en-US" dirty="0" smtClean="0"/>
            <a:t>伏脈</a:t>
          </a:r>
          <a:endParaRPr kumimoji="1" lang="ja-JP" altLang="en-US" dirty="0"/>
        </a:p>
      </dgm:t>
    </dgm:pt>
    <dgm:pt modelId="{7A53C92B-6734-4646-8C1A-6549453BBED7}" type="parTrans" cxnId="{55C122BE-68AD-4F5B-AD48-E3F27F2CA393}">
      <dgm:prSet/>
      <dgm:spPr/>
      <dgm:t>
        <a:bodyPr/>
        <a:lstStyle/>
        <a:p>
          <a:endParaRPr kumimoji="1" lang="ja-JP" altLang="en-US"/>
        </a:p>
      </dgm:t>
    </dgm:pt>
    <dgm:pt modelId="{FC778757-9C64-4043-ACBD-6B2DE3277807}" type="sibTrans" cxnId="{55C122BE-68AD-4F5B-AD48-E3F27F2CA393}">
      <dgm:prSet/>
      <dgm:spPr/>
      <dgm:t>
        <a:bodyPr/>
        <a:lstStyle/>
        <a:p>
          <a:endParaRPr kumimoji="1" lang="ja-JP" altLang="en-US"/>
        </a:p>
      </dgm:t>
    </dgm:pt>
    <dgm:pt modelId="{98D8CBE5-28DB-45C2-8F5B-03C727EE7443}">
      <dgm:prSet phldrT="[テキスト]"/>
      <dgm:spPr/>
      <dgm:t>
        <a:bodyPr/>
        <a:lstStyle/>
        <a:p>
          <a:r>
            <a:rPr kumimoji="1" lang="ja-JP" altLang="en-US" dirty="0" smtClean="0"/>
            <a:t>牢脈</a:t>
          </a:r>
          <a:endParaRPr kumimoji="1" lang="ja-JP" altLang="en-US" dirty="0"/>
        </a:p>
      </dgm:t>
    </dgm:pt>
    <dgm:pt modelId="{10856128-BFB9-4A70-9774-827446421255}" type="parTrans" cxnId="{621840B3-D862-4868-8930-2BE9E60420E7}">
      <dgm:prSet/>
      <dgm:spPr/>
      <dgm:t>
        <a:bodyPr/>
        <a:lstStyle/>
        <a:p>
          <a:endParaRPr kumimoji="1" lang="ja-JP" altLang="en-US"/>
        </a:p>
      </dgm:t>
    </dgm:pt>
    <dgm:pt modelId="{58C9A3F9-63A3-4B99-9F08-4CBD5745BDCB}" type="sibTrans" cxnId="{621840B3-D862-4868-8930-2BE9E60420E7}">
      <dgm:prSet/>
      <dgm:spPr/>
      <dgm:t>
        <a:bodyPr/>
        <a:lstStyle/>
        <a:p>
          <a:endParaRPr kumimoji="1" lang="ja-JP" altLang="en-US"/>
        </a:p>
      </dgm:t>
    </dgm:pt>
    <dgm:pt modelId="{064668EC-247F-4F30-BF33-E6FF864EA6D1}">
      <dgm:prSet phldrT="[テキスト]"/>
      <dgm:spPr>
        <a:ln>
          <a:noFill/>
        </a:ln>
      </dgm:spPr>
      <dgm:t>
        <a:bodyPr/>
        <a:lstStyle/>
        <a:p>
          <a:r>
            <a:rPr kumimoji="1" lang="ja-JP" altLang="en-US" dirty="0" smtClean="0"/>
            <a:t>遅脈</a:t>
          </a:r>
          <a:endParaRPr kumimoji="1" lang="ja-JP" altLang="en-US" dirty="0"/>
        </a:p>
      </dgm:t>
    </dgm:pt>
    <dgm:pt modelId="{4ACC8CC0-87B9-4616-86F0-8E8B47C1406B}" type="parTrans" cxnId="{96E73758-8793-4646-8363-8EB00A4E2F0B}">
      <dgm:prSet/>
      <dgm:spPr/>
      <dgm:t>
        <a:bodyPr/>
        <a:lstStyle/>
        <a:p>
          <a:endParaRPr kumimoji="1" lang="ja-JP" altLang="en-US"/>
        </a:p>
      </dgm:t>
    </dgm:pt>
    <dgm:pt modelId="{F09F382D-2B82-41AF-900A-D2016F593462}" type="sibTrans" cxnId="{96E73758-8793-4646-8363-8EB00A4E2F0B}">
      <dgm:prSet/>
      <dgm:spPr/>
      <dgm:t>
        <a:bodyPr/>
        <a:lstStyle/>
        <a:p>
          <a:endParaRPr kumimoji="1" lang="ja-JP" altLang="en-US"/>
        </a:p>
      </dgm:t>
    </dgm:pt>
    <dgm:pt modelId="{49B5568A-584A-452C-A31A-1331AA1BD5EC}">
      <dgm:prSet phldrT="[テキスト]"/>
      <dgm:spPr/>
      <dgm:t>
        <a:bodyPr/>
        <a:lstStyle/>
        <a:p>
          <a:r>
            <a:rPr kumimoji="1" lang="ja-JP" altLang="en-US" dirty="0" smtClean="0"/>
            <a:t>緩脈</a:t>
          </a:r>
          <a:endParaRPr kumimoji="1" lang="ja-JP" altLang="en-US" dirty="0"/>
        </a:p>
      </dgm:t>
    </dgm:pt>
    <dgm:pt modelId="{A53CE70D-92F1-460A-A0DA-2FAEF28B6553}" type="parTrans" cxnId="{A9080A5C-6757-43B6-857A-CCF58033E0B7}">
      <dgm:prSet/>
      <dgm:spPr/>
      <dgm:t>
        <a:bodyPr/>
        <a:lstStyle/>
        <a:p>
          <a:endParaRPr kumimoji="1" lang="ja-JP" altLang="en-US"/>
        </a:p>
      </dgm:t>
    </dgm:pt>
    <dgm:pt modelId="{06513BD3-964C-4E68-8CC8-FF669198712F}" type="sibTrans" cxnId="{A9080A5C-6757-43B6-857A-CCF58033E0B7}">
      <dgm:prSet/>
      <dgm:spPr/>
      <dgm:t>
        <a:bodyPr/>
        <a:lstStyle/>
        <a:p>
          <a:endParaRPr kumimoji="1" lang="ja-JP" altLang="en-US"/>
        </a:p>
      </dgm:t>
    </dgm:pt>
    <dgm:pt modelId="{1B549B59-A36B-491B-B886-D75F1246F01E}">
      <dgm:prSet phldrT="[テキスト]"/>
      <dgm:spPr/>
      <dgm:t>
        <a:bodyPr/>
        <a:lstStyle/>
        <a:p>
          <a:r>
            <a:rPr kumimoji="1" lang="ja-JP" altLang="en-US" dirty="0" smtClean="0"/>
            <a:t>渋脈</a:t>
          </a:r>
          <a:endParaRPr kumimoji="1" lang="ja-JP" altLang="en-US" dirty="0"/>
        </a:p>
      </dgm:t>
    </dgm:pt>
    <dgm:pt modelId="{D42DE38D-5019-4B83-8DE9-4A804A519BFD}" type="parTrans" cxnId="{4812941B-3E91-4AD4-981B-3875C6038E98}">
      <dgm:prSet/>
      <dgm:spPr/>
      <dgm:t>
        <a:bodyPr/>
        <a:lstStyle/>
        <a:p>
          <a:endParaRPr kumimoji="1" lang="ja-JP" altLang="en-US"/>
        </a:p>
      </dgm:t>
    </dgm:pt>
    <dgm:pt modelId="{A1D25CA8-A86D-4940-A042-AE5E953B7318}" type="sibTrans" cxnId="{4812941B-3E91-4AD4-981B-3875C6038E98}">
      <dgm:prSet/>
      <dgm:spPr/>
      <dgm:t>
        <a:bodyPr/>
        <a:lstStyle/>
        <a:p>
          <a:endParaRPr kumimoji="1" lang="ja-JP" altLang="en-US"/>
        </a:p>
      </dgm:t>
    </dgm:pt>
    <dgm:pt modelId="{92404E52-5C93-415F-AFFF-BFD1B71FDD30}">
      <dgm:prSet phldrT="[テキスト]"/>
      <dgm:spPr/>
      <dgm:t>
        <a:bodyPr/>
        <a:lstStyle/>
        <a:p>
          <a:r>
            <a:rPr kumimoji="1" lang="ja-JP" altLang="en-US" dirty="0" smtClean="0"/>
            <a:t>結脈</a:t>
          </a:r>
          <a:endParaRPr kumimoji="1" lang="ja-JP" altLang="en-US" dirty="0"/>
        </a:p>
      </dgm:t>
    </dgm:pt>
    <dgm:pt modelId="{AE741AD1-DE7A-4D2B-90E8-D26E32ABBB61}" type="parTrans" cxnId="{B8CB10C0-904D-4AF8-9508-B8EDC59A0695}">
      <dgm:prSet/>
      <dgm:spPr/>
      <dgm:t>
        <a:bodyPr/>
        <a:lstStyle/>
        <a:p>
          <a:endParaRPr kumimoji="1" lang="ja-JP" altLang="en-US"/>
        </a:p>
      </dgm:t>
    </dgm:pt>
    <dgm:pt modelId="{4DE9CA6E-26E7-4933-90E9-38B357A457EE}" type="sibTrans" cxnId="{B8CB10C0-904D-4AF8-9508-B8EDC59A0695}">
      <dgm:prSet/>
      <dgm:spPr/>
      <dgm:t>
        <a:bodyPr/>
        <a:lstStyle/>
        <a:p>
          <a:endParaRPr kumimoji="1" lang="ja-JP" altLang="en-US"/>
        </a:p>
      </dgm:t>
    </dgm:pt>
    <dgm:pt modelId="{061AE277-0A30-444A-9594-0D0248C23AB1}">
      <dgm:prSet phldrT="[テキスト]"/>
      <dgm:spPr>
        <a:ln>
          <a:noFill/>
        </a:ln>
      </dgm:spPr>
      <dgm:t>
        <a:bodyPr/>
        <a:lstStyle/>
        <a:p>
          <a:r>
            <a:rPr kumimoji="1" lang="ja-JP" altLang="en-US" dirty="0" smtClean="0"/>
            <a:t>数脈</a:t>
          </a:r>
          <a:endParaRPr kumimoji="1" lang="ja-JP" altLang="en-US" dirty="0"/>
        </a:p>
      </dgm:t>
    </dgm:pt>
    <dgm:pt modelId="{25580309-4E0A-40C8-A25A-8E9A504216EC}" type="parTrans" cxnId="{644E3908-AB5F-4E98-92B6-A05C903CDF7F}">
      <dgm:prSet/>
      <dgm:spPr/>
      <dgm:t>
        <a:bodyPr/>
        <a:lstStyle/>
        <a:p>
          <a:endParaRPr kumimoji="1" lang="ja-JP" altLang="en-US"/>
        </a:p>
      </dgm:t>
    </dgm:pt>
    <dgm:pt modelId="{28BC1B43-9751-4C04-8D11-6C725C2A5299}" type="sibTrans" cxnId="{644E3908-AB5F-4E98-92B6-A05C903CDF7F}">
      <dgm:prSet/>
      <dgm:spPr/>
      <dgm:t>
        <a:bodyPr/>
        <a:lstStyle/>
        <a:p>
          <a:endParaRPr kumimoji="1" lang="ja-JP" altLang="en-US"/>
        </a:p>
      </dgm:t>
    </dgm:pt>
    <dgm:pt modelId="{7070C835-0516-4A8D-BFE1-CDAA97EABA84}">
      <dgm:prSet phldrT="[テキスト]"/>
      <dgm:spPr/>
      <dgm:t>
        <a:bodyPr/>
        <a:lstStyle/>
        <a:p>
          <a:r>
            <a:rPr kumimoji="1" lang="ja-JP" altLang="en-US" dirty="0" smtClean="0"/>
            <a:t>疾脈</a:t>
          </a:r>
          <a:endParaRPr kumimoji="1" lang="ja-JP" altLang="en-US" dirty="0"/>
        </a:p>
      </dgm:t>
    </dgm:pt>
    <dgm:pt modelId="{6A62A163-E4B8-4EB8-B817-814E42F50061}" type="parTrans" cxnId="{D8389848-F581-471D-A26D-2098B799D078}">
      <dgm:prSet/>
      <dgm:spPr/>
      <dgm:t>
        <a:bodyPr/>
        <a:lstStyle/>
        <a:p>
          <a:endParaRPr kumimoji="1" lang="ja-JP" altLang="en-US"/>
        </a:p>
      </dgm:t>
    </dgm:pt>
    <dgm:pt modelId="{FC4B8CE1-A348-47E1-AD3E-124F0A7675BC}" type="sibTrans" cxnId="{D8389848-F581-471D-A26D-2098B799D078}">
      <dgm:prSet/>
      <dgm:spPr/>
      <dgm:t>
        <a:bodyPr/>
        <a:lstStyle/>
        <a:p>
          <a:endParaRPr kumimoji="1" lang="ja-JP" altLang="en-US"/>
        </a:p>
      </dgm:t>
    </dgm:pt>
    <dgm:pt modelId="{F688BDE5-A86D-426B-8190-6D9AE9CBF215}">
      <dgm:prSet phldrT="[テキスト]"/>
      <dgm:spPr/>
      <dgm:t>
        <a:bodyPr/>
        <a:lstStyle/>
        <a:p>
          <a:r>
            <a:rPr kumimoji="1" lang="ja-JP" altLang="en-US" dirty="0" smtClean="0"/>
            <a:t>促脈</a:t>
          </a:r>
          <a:endParaRPr kumimoji="1" lang="ja-JP" altLang="en-US" dirty="0"/>
        </a:p>
      </dgm:t>
    </dgm:pt>
    <dgm:pt modelId="{3B8CC878-C77B-4C14-B373-F5B1FCD792F9}" type="parTrans" cxnId="{0DB2A7B0-0B42-4E52-A34F-F21C07195EE4}">
      <dgm:prSet/>
      <dgm:spPr/>
      <dgm:t>
        <a:bodyPr/>
        <a:lstStyle/>
        <a:p>
          <a:endParaRPr kumimoji="1" lang="ja-JP" altLang="en-US"/>
        </a:p>
      </dgm:t>
    </dgm:pt>
    <dgm:pt modelId="{F83EE7EE-E632-4086-92DB-F9DEA4D61DDC}" type="sibTrans" cxnId="{0DB2A7B0-0B42-4E52-A34F-F21C07195EE4}">
      <dgm:prSet/>
      <dgm:spPr/>
      <dgm:t>
        <a:bodyPr/>
        <a:lstStyle/>
        <a:p>
          <a:endParaRPr kumimoji="1" lang="ja-JP" altLang="en-US"/>
        </a:p>
      </dgm:t>
    </dgm:pt>
    <dgm:pt modelId="{E310E81F-D44D-4E80-ACCC-79C148669BCA}">
      <dgm:prSet phldrT="[テキスト]"/>
      <dgm:spPr/>
      <dgm:t>
        <a:bodyPr/>
        <a:lstStyle/>
        <a:p>
          <a:r>
            <a:rPr kumimoji="1" lang="ja-JP" altLang="en-US" dirty="0" smtClean="0"/>
            <a:t>滑脈</a:t>
          </a:r>
          <a:endParaRPr kumimoji="1" lang="ja-JP" altLang="en-US" dirty="0"/>
        </a:p>
      </dgm:t>
    </dgm:pt>
    <dgm:pt modelId="{CD1F9DED-D9EA-4216-BD62-A8B503DB3181}" type="parTrans" cxnId="{86025685-4F12-4731-9173-05C2F8C20E82}">
      <dgm:prSet/>
      <dgm:spPr/>
      <dgm:t>
        <a:bodyPr/>
        <a:lstStyle/>
        <a:p>
          <a:endParaRPr kumimoji="1" lang="ja-JP" altLang="en-US"/>
        </a:p>
      </dgm:t>
    </dgm:pt>
    <dgm:pt modelId="{9F5CD731-22E5-44C4-AFBD-928F3D3C0641}" type="sibTrans" cxnId="{86025685-4F12-4731-9173-05C2F8C20E82}">
      <dgm:prSet/>
      <dgm:spPr/>
      <dgm:t>
        <a:bodyPr/>
        <a:lstStyle/>
        <a:p>
          <a:endParaRPr kumimoji="1" lang="ja-JP" altLang="en-US"/>
        </a:p>
      </dgm:t>
    </dgm:pt>
    <dgm:pt modelId="{67FDE2E0-B75C-429B-87EE-FE8C60597B7C}">
      <dgm:prSet phldrT="[テキスト]"/>
      <dgm:spPr/>
      <dgm:t>
        <a:bodyPr/>
        <a:lstStyle/>
        <a:p>
          <a:r>
            <a:rPr kumimoji="1" lang="ja-JP" altLang="en-US" dirty="0" smtClean="0"/>
            <a:t>動脈</a:t>
          </a:r>
          <a:endParaRPr kumimoji="1" lang="ja-JP" altLang="en-US" dirty="0"/>
        </a:p>
      </dgm:t>
    </dgm:pt>
    <dgm:pt modelId="{E98A6EC5-5F09-433B-AD9B-1F73AD04E0CB}" type="parTrans" cxnId="{132EE8FB-0803-4810-B100-BAD42A372C4B}">
      <dgm:prSet/>
      <dgm:spPr/>
      <dgm:t>
        <a:bodyPr/>
        <a:lstStyle/>
        <a:p>
          <a:endParaRPr kumimoji="1" lang="ja-JP" altLang="en-US"/>
        </a:p>
      </dgm:t>
    </dgm:pt>
    <dgm:pt modelId="{4C7531F9-04D8-4BF8-84F9-8F6AD8B25FDF}" type="sibTrans" cxnId="{132EE8FB-0803-4810-B100-BAD42A372C4B}">
      <dgm:prSet/>
      <dgm:spPr/>
      <dgm:t>
        <a:bodyPr/>
        <a:lstStyle/>
        <a:p>
          <a:endParaRPr kumimoji="1" lang="ja-JP" altLang="en-US"/>
        </a:p>
      </dgm:t>
    </dgm:pt>
    <dgm:pt modelId="{446FE1D1-23DC-4238-9C02-B9ACF4C33BDF}">
      <dgm:prSet phldrT="[テキスト]"/>
      <dgm:spPr>
        <a:ln>
          <a:noFill/>
        </a:ln>
      </dgm:spPr>
      <dgm:t>
        <a:bodyPr/>
        <a:lstStyle/>
        <a:p>
          <a:r>
            <a:rPr kumimoji="1" lang="ja-JP" altLang="en-US" dirty="0" smtClean="0"/>
            <a:t>虚脈</a:t>
          </a:r>
          <a:endParaRPr kumimoji="1" lang="ja-JP" altLang="en-US" dirty="0"/>
        </a:p>
      </dgm:t>
    </dgm:pt>
    <dgm:pt modelId="{82CC7EB1-8161-446B-93B6-EE2C4EF3632F}" type="parTrans" cxnId="{5936B6E4-B97C-4C8C-9D40-0621A0487459}">
      <dgm:prSet/>
      <dgm:spPr/>
      <dgm:t>
        <a:bodyPr/>
        <a:lstStyle/>
        <a:p>
          <a:endParaRPr kumimoji="1" lang="ja-JP" altLang="en-US"/>
        </a:p>
      </dgm:t>
    </dgm:pt>
    <dgm:pt modelId="{4C36891D-1E4A-4C81-956C-4432B9C1A035}" type="sibTrans" cxnId="{5936B6E4-B97C-4C8C-9D40-0621A0487459}">
      <dgm:prSet/>
      <dgm:spPr/>
      <dgm:t>
        <a:bodyPr/>
        <a:lstStyle/>
        <a:p>
          <a:endParaRPr kumimoji="1" lang="ja-JP" altLang="en-US"/>
        </a:p>
      </dgm:t>
    </dgm:pt>
    <dgm:pt modelId="{ABF5DC74-048A-47FB-8021-2B487F79F2CE}">
      <dgm:prSet phldrT="[テキスト]"/>
      <dgm:spPr>
        <a:ln>
          <a:noFill/>
        </a:ln>
      </dgm:spPr>
      <dgm:t>
        <a:bodyPr/>
        <a:lstStyle/>
        <a:p>
          <a:r>
            <a:rPr kumimoji="1" lang="ja-JP" altLang="en-US" dirty="0" smtClean="0"/>
            <a:t>実脈</a:t>
          </a:r>
          <a:endParaRPr kumimoji="1" lang="ja-JP" altLang="en-US" dirty="0"/>
        </a:p>
      </dgm:t>
    </dgm:pt>
    <dgm:pt modelId="{02FCEEF4-4B69-402E-907F-9D524B9091C4}" type="parTrans" cxnId="{28358B00-7DDF-48AB-AB24-49F6E46CC5C2}">
      <dgm:prSet/>
      <dgm:spPr/>
      <dgm:t>
        <a:bodyPr/>
        <a:lstStyle/>
        <a:p>
          <a:endParaRPr kumimoji="1" lang="ja-JP" altLang="en-US"/>
        </a:p>
      </dgm:t>
    </dgm:pt>
    <dgm:pt modelId="{0CF7A932-AC4B-4FB2-BB2F-EE9CBCE42912}" type="sibTrans" cxnId="{28358B00-7DDF-48AB-AB24-49F6E46CC5C2}">
      <dgm:prSet/>
      <dgm:spPr/>
      <dgm:t>
        <a:bodyPr/>
        <a:lstStyle/>
        <a:p>
          <a:endParaRPr kumimoji="1" lang="ja-JP" altLang="en-US"/>
        </a:p>
      </dgm:t>
    </dgm:pt>
    <dgm:pt modelId="{61898FC1-7E2A-4045-AB5A-6BA798EC7545}">
      <dgm:prSet phldrT="[テキスト]"/>
      <dgm:spPr/>
      <dgm:t>
        <a:bodyPr/>
        <a:lstStyle/>
        <a:p>
          <a:r>
            <a:rPr kumimoji="1" lang="ja-JP" altLang="en-US" dirty="0" smtClean="0"/>
            <a:t>微脈</a:t>
          </a:r>
          <a:endParaRPr kumimoji="1" lang="ja-JP" altLang="en-US" dirty="0"/>
        </a:p>
      </dgm:t>
    </dgm:pt>
    <dgm:pt modelId="{17142F69-D3DD-4505-B535-48F0C528C8B4}" type="parTrans" cxnId="{E9F6E19B-23C4-4EAA-A671-2F682E97313A}">
      <dgm:prSet/>
      <dgm:spPr/>
      <dgm:t>
        <a:bodyPr/>
        <a:lstStyle/>
        <a:p>
          <a:endParaRPr kumimoji="1" lang="ja-JP" altLang="en-US"/>
        </a:p>
      </dgm:t>
    </dgm:pt>
    <dgm:pt modelId="{E211C748-B630-40F3-98CD-D2D33E487EC2}" type="sibTrans" cxnId="{E9F6E19B-23C4-4EAA-A671-2F682E97313A}">
      <dgm:prSet/>
      <dgm:spPr/>
      <dgm:t>
        <a:bodyPr/>
        <a:lstStyle/>
        <a:p>
          <a:endParaRPr kumimoji="1" lang="ja-JP" altLang="en-US"/>
        </a:p>
      </dgm:t>
    </dgm:pt>
    <dgm:pt modelId="{AE9F575C-67D7-475B-8151-9A2C3929FC2A}">
      <dgm:prSet phldrT="[テキスト]"/>
      <dgm:spPr/>
      <dgm:t>
        <a:bodyPr/>
        <a:lstStyle/>
        <a:p>
          <a:r>
            <a:rPr kumimoji="1" lang="ja-JP" altLang="en-US" dirty="0" smtClean="0"/>
            <a:t>短脈</a:t>
          </a:r>
          <a:endParaRPr kumimoji="1" lang="ja-JP" altLang="en-US" dirty="0"/>
        </a:p>
      </dgm:t>
    </dgm:pt>
    <dgm:pt modelId="{362A28DB-9686-4019-B824-DE02ABDDFB24}" type="parTrans" cxnId="{B1452EDF-F88E-43EB-BF81-0514C90486BC}">
      <dgm:prSet/>
      <dgm:spPr/>
      <dgm:t>
        <a:bodyPr/>
        <a:lstStyle/>
        <a:p>
          <a:endParaRPr kumimoji="1" lang="ja-JP" altLang="en-US"/>
        </a:p>
      </dgm:t>
    </dgm:pt>
    <dgm:pt modelId="{F733FBE3-C9F6-457D-A825-5186DE737C7B}" type="sibTrans" cxnId="{B1452EDF-F88E-43EB-BF81-0514C90486BC}">
      <dgm:prSet/>
      <dgm:spPr/>
      <dgm:t>
        <a:bodyPr/>
        <a:lstStyle/>
        <a:p>
          <a:endParaRPr kumimoji="1" lang="ja-JP" altLang="en-US"/>
        </a:p>
      </dgm:t>
    </dgm:pt>
    <dgm:pt modelId="{7A6C3728-6FDE-48DF-9446-3F6BE043FAC8}">
      <dgm:prSet phldrT="[テキスト]"/>
      <dgm:spPr>
        <a:ln>
          <a:noFill/>
        </a:ln>
      </dgm:spPr>
      <dgm:t>
        <a:bodyPr/>
        <a:lstStyle/>
        <a:p>
          <a:r>
            <a:rPr kumimoji="1" lang="ja-JP" altLang="en-US" dirty="0" smtClean="0"/>
            <a:t>濡脈</a:t>
          </a:r>
          <a:endParaRPr kumimoji="1" lang="ja-JP" altLang="en-US" dirty="0"/>
        </a:p>
      </dgm:t>
    </dgm:pt>
    <dgm:pt modelId="{A775DA02-5C92-4800-9227-E4CE4A543436}" type="parTrans" cxnId="{6618BEA9-2092-4E1D-B2B3-17B69C160A8E}">
      <dgm:prSet/>
      <dgm:spPr/>
      <dgm:t>
        <a:bodyPr/>
        <a:lstStyle/>
        <a:p>
          <a:endParaRPr kumimoji="1" lang="ja-JP" altLang="en-US"/>
        </a:p>
      </dgm:t>
    </dgm:pt>
    <dgm:pt modelId="{176944D5-80CD-4A1C-9B9C-1A1C472FB73E}" type="sibTrans" cxnId="{6618BEA9-2092-4E1D-B2B3-17B69C160A8E}">
      <dgm:prSet/>
      <dgm:spPr/>
      <dgm:t>
        <a:bodyPr/>
        <a:lstStyle/>
        <a:p>
          <a:endParaRPr kumimoji="1" lang="ja-JP" altLang="en-US"/>
        </a:p>
      </dgm:t>
    </dgm:pt>
    <dgm:pt modelId="{77E250EB-FCB7-4BD4-BD9C-EDF1F604430F}">
      <dgm:prSet phldrT="[テキスト]"/>
      <dgm:spPr/>
      <dgm:t>
        <a:bodyPr/>
        <a:lstStyle/>
        <a:p>
          <a:r>
            <a:rPr kumimoji="1" lang="ja-JP" altLang="en-US" dirty="0" smtClean="0"/>
            <a:t>弦脈</a:t>
          </a:r>
          <a:endParaRPr kumimoji="1" lang="ja-JP" altLang="en-US" dirty="0"/>
        </a:p>
      </dgm:t>
    </dgm:pt>
    <dgm:pt modelId="{D6CAEC95-CC8C-47DE-85C0-3015730F3521}" type="parTrans" cxnId="{8BFCD816-0A3B-4931-BD9A-3087D0EFA26D}">
      <dgm:prSet/>
      <dgm:spPr/>
      <dgm:t>
        <a:bodyPr/>
        <a:lstStyle/>
        <a:p>
          <a:endParaRPr kumimoji="1" lang="ja-JP" altLang="en-US"/>
        </a:p>
      </dgm:t>
    </dgm:pt>
    <dgm:pt modelId="{66A2872A-C147-4411-8338-7C628C18F2CA}" type="sibTrans" cxnId="{8BFCD816-0A3B-4931-BD9A-3087D0EFA26D}">
      <dgm:prSet/>
      <dgm:spPr/>
      <dgm:t>
        <a:bodyPr/>
        <a:lstStyle/>
        <a:p>
          <a:endParaRPr kumimoji="1" lang="ja-JP" altLang="en-US"/>
        </a:p>
      </dgm:t>
    </dgm:pt>
    <dgm:pt modelId="{55167357-3F21-42F8-B1B2-5B07AB4250F1}">
      <dgm:prSet phldrT="[テキスト]"/>
      <dgm:spPr/>
      <dgm:t>
        <a:bodyPr/>
        <a:lstStyle/>
        <a:p>
          <a:r>
            <a:rPr kumimoji="1" lang="ja-JP" altLang="en-US" dirty="0" smtClean="0"/>
            <a:t>緊脈</a:t>
          </a:r>
          <a:endParaRPr kumimoji="1" lang="ja-JP" altLang="en-US" dirty="0"/>
        </a:p>
      </dgm:t>
    </dgm:pt>
    <dgm:pt modelId="{D34840ED-9D43-4544-949C-3B21ABD0040D}" type="parTrans" cxnId="{9B36720E-B051-4F02-9841-B0062A44DA6B}">
      <dgm:prSet/>
      <dgm:spPr/>
      <dgm:t>
        <a:bodyPr/>
        <a:lstStyle/>
        <a:p>
          <a:endParaRPr kumimoji="1" lang="ja-JP" altLang="en-US"/>
        </a:p>
      </dgm:t>
    </dgm:pt>
    <dgm:pt modelId="{595159B0-6CA4-4967-8FD3-0444CF4C78CE}" type="sibTrans" cxnId="{9B36720E-B051-4F02-9841-B0062A44DA6B}">
      <dgm:prSet/>
      <dgm:spPr/>
      <dgm:t>
        <a:bodyPr/>
        <a:lstStyle/>
        <a:p>
          <a:endParaRPr kumimoji="1" lang="ja-JP" altLang="en-US"/>
        </a:p>
      </dgm:t>
    </dgm:pt>
    <dgm:pt modelId="{C7B62D25-E14C-433C-924D-D89A3E9D6940}">
      <dgm:prSet phldrT="[テキスト]"/>
      <dgm:spPr/>
      <dgm:t>
        <a:bodyPr/>
        <a:lstStyle/>
        <a:p>
          <a:r>
            <a:rPr kumimoji="1" lang="ja-JP" altLang="en-US" dirty="0" smtClean="0"/>
            <a:t>長脈</a:t>
          </a:r>
          <a:endParaRPr kumimoji="1" lang="ja-JP" altLang="en-US" dirty="0"/>
        </a:p>
      </dgm:t>
    </dgm:pt>
    <dgm:pt modelId="{AC09F310-C34A-42FC-88C2-441945EC4C10}" type="parTrans" cxnId="{D5B3BB90-1CD5-4D7A-88EF-A69A97ACE802}">
      <dgm:prSet/>
      <dgm:spPr/>
      <dgm:t>
        <a:bodyPr/>
        <a:lstStyle/>
        <a:p>
          <a:endParaRPr kumimoji="1" lang="ja-JP" altLang="en-US"/>
        </a:p>
      </dgm:t>
    </dgm:pt>
    <dgm:pt modelId="{8F9CF792-25BA-4635-B46E-0396437296A6}" type="sibTrans" cxnId="{D5B3BB90-1CD5-4D7A-88EF-A69A97ACE802}">
      <dgm:prSet/>
      <dgm:spPr/>
      <dgm:t>
        <a:bodyPr/>
        <a:lstStyle/>
        <a:p>
          <a:endParaRPr kumimoji="1" lang="ja-JP" altLang="en-US"/>
        </a:p>
      </dgm:t>
    </dgm:pt>
    <dgm:pt modelId="{F845E1F2-7ABF-4419-A830-1E68A1289E5E}">
      <dgm:prSet phldrT="[テキスト]"/>
      <dgm:spPr/>
      <dgm:t>
        <a:bodyPr/>
        <a:lstStyle/>
        <a:p>
          <a:r>
            <a:rPr kumimoji="1" lang="ja-JP" altLang="en-US" dirty="0" smtClean="0"/>
            <a:t>代脈</a:t>
          </a:r>
          <a:endParaRPr kumimoji="1" lang="ja-JP" altLang="en-US" dirty="0"/>
        </a:p>
      </dgm:t>
    </dgm:pt>
    <dgm:pt modelId="{E5C10C23-7BB6-40A9-8B95-EA4517A04D79}" type="parTrans" cxnId="{FF17458D-8902-493D-BAEA-7D7BC074FE5D}">
      <dgm:prSet/>
      <dgm:spPr/>
      <dgm:t>
        <a:bodyPr/>
        <a:lstStyle/>
        <a:p>
          <a:endParaRPr kumimoji="1" lang="ja-JP" altLang="en-US"/>
        </a:p>
      </dgm:t>
    </dgm:pt>
    <dgm:pt modelId="{8F76AFF2-0C80-46C0-8728-D25005710638}" type="sibTrans" cxnId="{FF17458D-8902-493D-BAEA-7D7BC074FE5D}">
      <dgm:prSet/>
      <dgm:spPr/>
      <dgm:t>
        <a:bodyPr/>
        <a:lstStyle/>
        <a:p>
          <a:endParaRPr kumimoji="1" lang="ja-JP" altLang="en-US"/>
        </a:p>
      </dgm:t>
    </dgm:pt>
    <dgm:pt modelId="{B44304B1-FA9F-4484-A7B8-CE7EE635838A}" type="pres">
      <dgm:prSet presAssocID="{204D1405-8115-44CB-97F6-48060D65C1DD}" presName="diagram" presStyleCnt="0">
        <dgm:presLayoutVars>
          <dgm:dir/>
          <dgm:resizeHandles val="exact"/>
        </dgm:presLayoutVars>
      </dgm:prSet>
      <dgm:spPr/>
      <dgm:t>
        <a:bodyPr/>
        <a:lstStyle/>
        <a:p>
          <a:endParaRPr kumimoji="1" lang="ja-JP" altLang="en-US"/>
        </a:p>
      </dgm:t>
    </dgm:pt>
    <dgm:pt modelId="{EFA4C560-360B-46E2-A196-9217482B3BCF}" type="pres">
      <dgm:prSet presAssocID="{BDFFC031-CAC1-4D2D-A542-807B1C4E7575}" presName="node" presStyleLbl="node1" presStyleIdx="0" presStyleCnt="28">
        <dgm:presLayoutVars>
          <dgm:bulletEnabled val="1"/>
        </dgm:presLayoutVars>
      </dgm:prSet>
      <dgm:spPr/>
      <dgm:t>
        <a:bodyPr/>
        <a:lstStyle/>
        <a:p>
          <a:endParaRPr kumimoji="1" lang="ja-JP" altLang="en-US"/>
        </a:p>
      </dgm:t>
    </dgm:pt>
    <dgm:pt modelId="{CFC0C1DB-750D-4032-9A79-0613CB56C43E}" type="pres">
      <dgm:prSet presAssocID="{8DCB31EC-D363-4879-9C61-C542D409F225}" presName="sibTrans" presStyleCnt="0"/>
      <dgm:spPr/>
    </dgm:pt>
    <dgm:pt modelId="{32B9FE73-154E-4BCD-8CD8-49922469747D}" type="pres">
      <dgm:prSet presAssocID="{75445834-1C53-4038-925F-BC4905A09193}" presName="node" presStyleLbl="node1" presStyleIdx="1" presStyleCnt="28">
        <dgm:presLayoutVars>
          <dgm:bulletEnabled val="1"/>
        </dgm:presLayoutVars>
      </dgm:prSet>
      <dgm:spPr/>
      <dgm:t>
        <a:bodyPr/>
        <a:lstStyle/>
        <a:p>
          <a:endParaRPr kumimoji="1" lang="ja-JP" altLang="en-US"/>
        </a:p>
      </dgm:t>
    </dgm:pt>
    <dgm:pt modelId="{AB4CC670-57A4-478E-880A-23548C19BE70}" type="pres">
      <dgm:prSet presAssocID="{2FE3F54C-37E8-4C14-B1D7-6EFC716212ED}" presName="sibTrans" presStyleCnt="0"/>
      <dgm:spPr/>
    </dgm:pt>
    <dgm:pt modelId="{BE47D6FF-3DC0-473E-83C9-61E31D271B22}" type="pres">
      <dgm:prSet presAssocID="{7D77CE29-1B60-466E-83AA-EB18D017BC60}" presName="node" presStyleLbl="node1" presStyleIdx="2" presStyleCnt="28">
        <dgm:presLayoutVars>
          <dgm:bulletEnabled val="1"/>
        </dgm:presLayoutVars>
      </dgm:prSet>
      <dgm:spPr/>
      <dgm:t>
        <a:bodyPr/>
        <a:lstStyle/>
        <a:p>
          <a:endParaRPr kumimoji="1" lang="ja-JP" altLang="en-US"/>
        </a:p>
      </dgm:t>
    </dgm:pt>
    <dgm:pt modelId="{E7F7E855-10B2-451B-A493-BFB57C345371}" type="pres">
      <dgm:prSet presAssocID="{790A7028-B473-4494-8566-BD637A9A33DD}" presName="sibTrans" presStyleCnt="0"/>
      <dgm:spPr/>
    </dgm:pt>
    <dgm:pt modelId="{BC345E0C-D4C9-4D7F-863B-5074B35F8F38}" type="pres">
      <dgm:prSet presAssocID="{A40110C7-0CD4-4AFB-8CDC-15A5CA1D9D3F}" presName="node" presStyleLbl="node1" presStyleIdx="3" presStyleCnt="28">
        <dgm:presLayoutVars>
          <dgm:bulletEnabled val="1"/>
        </dgm:presLayoutVars>
      </dgm:prSet>
      <dgm:spPr/>
      <dgm:t>
        <a:bodyPr/>
        <a:lstStyle/>
        <a:p>
          <a:endParaRPr kumimoji="1" lang="ja-JP" altLang="en-US"/>
        </a:p>
      </dgm:t>
    </dgm:pt>
    <dgm:pt modelId="{F5FB3DF5-FBA1-4E5D-872E-0364829DDD76}" type="pres">
      <dgm:prSet presAssocID="{9991DE13-46E1-4AAB-9DF5-8D06F56C140D}" presName="sibTrans" presStyleCnt="0"/>
      <dgm:spPr/>
    </dgm:pt>
    <dgm:pt modelId="{8CB918F6-A04B-461A-96CB-976E63D98BA5}" type="pres">
      <dgm:prSet presAssocID="{35B840C4-EF56-41A8-84BF-30DD400353B4}" presName="node" presStyleLbl="node1" presStyleIdx="4" presStyleCnt="28">
        <dgm:presLayoutVars>
          <dgm:bulletEnabled val="1"/>
        </dgm:presLayoutVars>
      </dgm:prSet>
      <dgm:spPr/>
      <dgm:t>
        <a:bodyPr/>
        <a:lstStyle/>
        <a:p>
          <a:endParaRPr kumimoji="1" lang="ja-JP" altLang="en-US"/>
        </a:p>
      </dgm:t>
    </dgm:pt>
    <dgm:pt modelId="{CEB61C20-7B73-4379-9E33-0F14DC2A42E7}" type="pres">
      <dgm:prSet presAssocID="{D5F7C559-273C-47BF-B732-9B5F300C31C3}" presName="sibTrans" presStyleCnt="0"/>
      <dgm:spPr/>
    </dgm:pt>
    <dgm:pt modelId="{341DF8C9-B9D9-49DD-B719-204938BF7F33}" type="pres">
      <dgm:prSet presAssocID="{81699251-22F8-4DC0-9CCD-F2103B639AAD}" presName="node" presStyleLbl="node1" presStyleIdx="5" presStyleCnt="28">
        <dgm:presLayoutVars>
          <dgm:bulletEnabled val="1"/>
        </dgm:presLayoutVars>
      </dgm:prSet>
      <dgm:spPr/>
      <dgm:t>
        <a:bodyPr/>
        <a:lstStyle/>
        <a:p>
          <a:endParaRPr kumimoji="1" lang="ja-JP" altLang="en-US"/>
        </a:p>
      </dgm:t>
    </dgm:pt>
    <dgm:pt modelId="{C3433677-8EE7-4817-AF02-2490ED3C5F0D}" type="pres">
      <dgm:prSet presAssocID="{EB62442E-5B98-498F-B486-622269FCB158}" presName="sibTrans" presStyleCnt="0"/>
      <dgm:spPr/>
    </dgm:pt>
    <dgm:pt modelId="{2BCE31F9-1DC2-405B-A440-9543C7C1E88B}" type="pres">
      <dgm:prSet presAssocID="{A5E2445B-2BDC-4CF7-B3E6-C762F85A8B59}" presName="node" presStyleLbl="node1" presStyleIdx="6" presStyleCnt="28">
        <dgm:presLayoutVars>
          <dgm:bulletEnabled val="1"/>
        </dgm:presLayoutVars>
      </dgm:prSet>
      <dgm:spPr/>
      <dgm:t>
        <a:bodyPr/>
        <a:lstStyle/>
        <a:p>
          <a:endParaRPr kumimoji="1" lang="ja-JP" altLang="en-US"/>
        </a:p>
      </dgm:t>
    </dgm:pt>
    <dgm:pt modelId="{7DAE0CB3-21CC-425B-9338-9B1E399B8E02}" type="pres">
      <dgm:prSet presAssocID="{70B0D354-DA36-4919-9D6C-FE54038EB3BF}" presName="sibTrans" presStyleCnt="0"/>
      <dgm:spPr/>
    </dgm:pt>
    <dgm:pt modelId="{1B464798-5757-4162-9791-068F81744179}" type="pres">
      <dgm:prSet presAssocID="{E8368A5A-C713-4423-A85E-F805AFAD0843}" presName="node" presStyleLbl="node1" presStyleIdx="7" presStyleCnt="28">
        <dgm:presLayoutVars>
          <dgm:bulletEnabled val="1"/>
        </dgm:presLayoutVars>
      </dgm:prSet>
      <dgm:spPr/>
      <dgm:t>
        <a:bodyPr/>
        <a:lstStyle/>
        <a:p>
          <a:endParaRPr kumimoji="1" lang="ja-JP" altLang="en-US"/>
        </a:p>
      </dgm:t>
    </dgm:pt>
    <dgm:pt modelId="{3B9EEC91-2A50-49AF-ABDE-58136598C5A5}" type="pres">
      <dgm:prSet presAssocID="{D0238871-AB8D-4939-A5B8-D743B80D2B98}" presName="sibTrans" presStyleCnt="0"/>
      <dgm:spPr/>
    </dgm:pt>
    <dgm:pt modelId="{53159A17-4A1C-4332-BD27-D3DC544D74E7}" type="pres">
      <dgm:prSet presAssocID="{7BDCCD6D-F1EF-4F49-9258-3C7DF81D0694}" presName="node" presStyleLbl="node1" presStyleIdx="8" presStyleCnt="28">
        <dgm:presLayoutVars>
          <dgm:bulletEnabled val="1"/>
        </dgm:presLayoutVars>
      </dgm:prSet>
      <dgm:spPr/>
      <dgm:t>
        <a:bodyPr/>
        <a:lstStyle/>
        <a:p>
          <a:endParaRPr kumimoji="1" lang="ja-JP" altLang="en-US"/>
        </a:p>
      </dgm:t>
    </dgm:pt>
    <dgm:pt modelId="{18673445-EE14-40A1-A64E-2FE1BDCA25C8}" type="pres">
      <dgm:prSet presAssocID="{FC778757-9C64-4043-ACBD-6B2DE3277807}" presName="sibTrans" presStyleCnt="0"/>
      <dgm:spPr/>
    </dgm:pt>
    <dgm:pt modelId="{29F4CBAB-057B-4C60-857A-9B0A1785288C}" type="pres">
      <dgm:prSet presAssocID="{98D8CBE5-28DB-45C2-8F5B-03C727EE7443}" presName="node" presStyleLbl="node1" presStyleIdx="9" presStyleCnt="28">
        <dgm:presLayoutVars>
          <dgm:bulletEnabled val="1"/>
        </dgm:presLayoutVars>
      </dgm:prSet>
      <dgm:spPr/>
      <dgm:t>
        <a:bodyPr/>
        <a:lstStyle/>
        <a:p>
          <a:endParaRPr kumimoji="1" lang="ja-JP" altLang="en-US"/>
        </a:p>
      </dgm:t>
    </dgm:pt>
    <dgm:pt modelId="{3E134177-8D6D-4FC2-8590-E094AF02BDCB}" type="pres">
      <dgm:prSet presAssocID="{58C9A3F9-63A3-4B99-9F08-4CBD5745BDCB}" presName="sibTrans" presStyleCnt="0"/>
      <dgm:spPr/>
    </dgm:pt>
    <dgm:pt modelId="{B11568D7-D71C-4686-92AE-836BA9F114DD}" type="pres">
      <dgm:prSet presAssocID="{064668EC-247F-4F30-BF33-E6FF864EA6D1}" presName="node" presStyleLbl="node1" presStyleIdx="10" presStyleCnt="28">
        <dgm:presLayoutVars>
          <dgm:bulletEnabled val="1"/>
        </dgm:presLayoutVars>
      </dgm:prSet>
      <dgm:spPr/>
      <dgm:t>
        <a:bodyPr/>
        <a:lstStyle/>
        <a:p>
          <a:endParaRPr kumimoji="1" lang="ja-JP" altLang="en-US"/>
        </a:p>
      </dgm:t>
    </dgm:pt>
    <dgm:pt modelId="{31F5B867-8186-4AA2-930D-DE7E205FB4DE}" type="pres">
      <dgm:prSet presAssocID="{F09F382D-2B82-41AF-900A-D2016F593462}" presName="sibTrans" presStyleCnt="0"/>
      <dgm:spPr/>
    </dgm:pt>
    <dgm:pt modelId="{96DDC30D-0271-44A5-BEDD-2D9E399CBB89}" type="pres">
      <dgm:prSet presAssocID="{49B5568A-584A-452C-A31A-1331AA1BD5EC}" presName="node" presStyleLbl="node1" presStyleIdx="11" presStyleCnt="28">
        <dgm:presLayoutVars>
          <dgm:bulletEnabled val="1"/>
        </dgm:presLayoutVars>
      </dgm:prSet>
      <dgm:spPr/>
      <dgm:t>
        <a:bodyPr/>
        <a:lstStyle/>
        <a:p>
          <a:endParaRPr kumimoji="1" lang="ja-JP" altLang="en-US"/>
        </a:p>
      </dgm:t>
    </dgm:pt>
    <dgm:pt modelId="{71DFA4D4-488F-4EFA-BEE0-0B39DA4E8BEB}" type="pres">
      <dgm:prSet presAssocID="{06513BD3-964C-4E68-8CC8-FF669198712F}" presName="sibTrans" presStyleCnt="0"/>
      <dgm:spPr/>
    </dgm:pt>
    <dgm:pt modelId="{2A57BDA9-8105-455F-8542-B57C189B1DE7}" type="pres">
      <dgm:prSet presAssocID="{1B549B59-A36B-491B-B886-D75F1246F01E}" presName="node" presStyleLbl="node1" presStyleIdx="12" presStyleCnt="28">
        <dgm:presLayoutVars>
          <dgm:bulletEnabled val="1"/>
        </dgm:presLayoutVars>
      </dgm:prSet>
      <dgm:spPr/>
      <dgm:t>
        <a:bodyPr/>
        <a:lstStyle/>
        <a:p>
          <a:endParaRPr kumimoji="1" lang="ja-JP" altLang="en-US"/>
        </a:p>
      </dgm:t>
    </dgm:pt>
    <dgm:pt modelId="{E7EC6ECA-08F6-443C-8A86-F15F95BE56BE}" type="pres">
      <dgm:prSet presAssocID="{A1D25CA8-A86D-4940-A042-AE5E953B7318}" presName="sibTrans" presStyleCnt="0"/>
      <dgm:spPr/>
    </dgm:pt>
    <dgm:pt modelId="{B6C222C8-8BBE-4549-925A-3729AA39165B}" type="pres">
      <dgm:prSet presAssocID="{92404E52-5C93-415F-AFFF-BFD1B71FDD30}" presName="node" presStyleLbl="node1" presStyleIdx="13" presStyleCnt="28">
        <dgm:presLayoutVars>
          <dgm:bulletEnabled val="1"/>
        </dgm:presLayoutVars>
      </dgm:prSet>
      <dgm:spPr/>
      <dgm:t>
        <a:bodyPr/>
        <a:lstStyle/>
        <a:p>
          <a:endParaRPr kumimoji="1" lang="ja-JP" altLang="en-US"/>
        </a:p>
      </dgm:t>
    </dgm:pt>
    <dgm:pt modelId="{CF8B857D-8CF5-40EB-9A7D-120878D345FC}" type="pres">
      <dgm:prSet presAssocID="{4DE9CA6E-26E7-4933-90E9-38B357A457EE}" presName="sibTrans" presStyleCnt="0"/>
      <dgm:spPr/>
    </dgm:pt>
    <dgm:pt modelId="{2171F6CA-A328-4182-8891-D0FCF992A047}" type="pres">
      <dgm:prSet presAssocID="{F845E1F2-7ABF-4419-A830-1E68A1289E5E}" presName="node" presStyleLbl="node1" presStyleIdx="14" presStyleCnt="28">
        <dgm:presLayoutVars>
          <dgm:bulletEnabled val="1"/>
        </dgm:presLayoutVars>
      </dgm:prSet>
      <dgm:spPr/>
      <dgm:t>
        <a:bodyPr/>
        <a:lstStyle/>
        <a:p>
          <a:endParaRPr kumimoji="1" lang="ja-JP" altLang="en-US"/>
        </a:p>
      </dgm:t>
    </dgm:pt>
    <dgm:pt modelId="{CC2FC7E3-063B-4579-94E4-75B1BB706160}" type="pres">
      <dgm:prSet presAssocID="{8F76AFF2-0C80-46C0-8728-D25005710638}" presName="sibTrans" presStyleCnt="0"/>
      <dgm:spPr/>
    </dgm:pt>
    <dgm:pt modelId="{3026FBA4-58EC-4221-B0F3-C74EE79B419E}" type="pres">
      <dgm:prSet presAssocID="{061AE277-0A30-444A-9594-0D0248C23AB1}" presName="node" presStyleLbl="node1" presStyleIdx="15" presStyleCnt="28">
        <dgm:presLayoutVars>
          <dgm:bulletEnabled val="1"/>
        </dgm:presLayoutVars>
      </dgm:prSet>
      <dgm:spPr/>
      <dgm:t>
        <a:bodyPr/>
        <a:lstStyle/>
        <a:p>
          <a:endParaRPr kumimoji="1" lang="ja-JP" altLang="en-US"/>
        </a:p>
      </dgm:t>
    </dgm:pt>
    <dgm:pt modelId="{202FEDC4-E25E-4965-A83B-05A68252AA40}" type="pres">
      <dgm:prSet presAssocID="{28BC1B43-9751-4C04-8D11-6C725C2A5299}" presName="sibTrans" presStyleCnt="0"/>
      <dgm:spPr/>
    </dgm:pt>
    <dgm:pt modelId="{B71405F8-0BCA-472C-BBDB-4620AA0AB807}" type="pres">
      <dgm:prSet presAssocID="{7070C835-0516-4A8D-BFE1-CDAA97EABA84}" presName="node" presStyleLbl="node1" presStyleIdx="16" presStyleCnt="28">
        <dgm:presLayoutVars>
          <dgm:bulletEnabled val="1"/>
        </dgm:presLayoutVars>
      </dgm:prSet>
      <dgm:spPr/>
      <dgm:t>
        <a:bodyPr/>
        <a:lstStyle/>
        <a:p>
          <a:endParaRPr kumimoji="1" lang="ja-JP" altLang="en-US"/>
        </a:p>
      </dgm:t>
    </dgm:pt>
    <dgm:pt modelId="{BC1B7ED0-7377-48B2-B569-9EA6335BD9EB}" type="pres">
      <dgm:prSet presAssocID="{FC4B8CE1-A348-47E1-AD3E-124F0A7675BC}" presName="sibTrans" presStyleCnt="0"/>
      <dgm:spPr/>
    </dgm:pt>
    <dgm:pt modelId="{EF74DDC5-D1DC-490A-A5AE-143E0231F69C}" type="pres">
      <dgm:prSet presAssocID="{F688BDE5-A86D-426B-8190-6D9AE9CBF215}" presName="node" presStyleLbl="node1" presStyleIdx="17" presStyleCnt="28">
        <dgm:presLayoutVars>
          <dgm:bulletEnabled val="1"/>
        </dgm:presLayoutVars>
      </dgm:prSet>
      <dgm:spPr/>
      <dgm:t>
        <a:bodyPr/>
        <a:lstStyle/>
        <a:p>
          <a:endParaRPr kumimoji="1" lang="ja-JP" altLang="en-US"/>
        </a:p>
      </dgm:t>
    </dgm:pt>
    <dgm:pt modelId="{F77DBB8F-53B1-49EB-A464-A1B3469E58CD}" type="pres">
      <dgm:prSet presAssocID="{F83EE7EE-E632-4086-92DB-F9DEA4D61DDC}" presName="sibTrans" presStyleCnt="0"/>
      <dgm:spPr/>
    </dgm:pt>
    <dgm:pt modelId="{91D64A6B-A9C7-43C1-ABD4-450641AD2910}" type="pres">
      <dgm:prSet presAssocID="{E310E81F-D44D-4E80-ACCC-79C148669BCA}" presName="node" presStyleLbl="node1" presStyleIdx="18" presStyleCnt="28">
        <dgm:presLayoutVars>
          <dgm:bulletEnabled val="1"/>
        </dgm:presLayoutVars>
      </dgm:prSet>
      <dgm:spPr/>
      <dgm:t>
        <a:bodyPr/>
        <a:lstStyle/>
        <a:p>
          <a:endParaRPr kumimoji="1" lang="ja-JP" altLang="en-US"/>
        </a:p>
      </dgm:t>
    </dgm:pt>
    <dgm:pt modelId="{841C59E8-17F7-4D1F-9C63-9E89244CA297}" type="pres">
      <dgm:prSet presAssocID="{9F5CD731-22E5-44C4-AFBD-928F3D3C0641}" presName="sibTrans" presStyleCnt="0"/>
      <dgm:spPr/>
    </dgm:pt>
    <dgm:pt modelId="{421AB2B1-199E-44A3-90E3-F792DB2DEBC0}" type="pres">
      <dgm:prSet presAssocID="{67FDE2E0-B75C-429B-87EE-FE8C60597B7C}" presName="node" presStyleLbl="node1" presStyleIdx="19" presStyleCnt="28">
        <dgm:presLayoutVars>
          <dgm:bulletEnabled val="1"/>
        </dgm:presLayoutVars>
      </dgm:prSet>
      <dgm:spPr/>
      <dgm:t>
        <a:bodyPr/>
        <a:lstStyle/>
        <a:p>
          <a:endParaRPr kumimoji="1" lang="ja-JP" altLang="en-US"/>
        </a:p>
      </dgm:t>
    </dgm:pt>
    <dgm:pt modelId="{35ED9359-6C6F-4AB6-BBD2-7FEBB14A601A}" type="pres">
      <dgm:prSet presAssocID="{4C7531F9-04D8-4BF8-84F9-8F6AD8B25FDF}" presName="sibTrans" presStyleCnt="0"/>
      <dgm:spPr/>
    </dgm:pt>
    <dgm:pt modelId="{E5D29929-D408-4E80-9DD5-C899C3DC9B3A}" type="pres">
      <dgm:prSet presAssocID="{446FE1D1-23DC-4238-9C02-B9ACF4C33BDF}" presName="node" presStyleLbl="node1" presStyleIdx="20" presStyleCnt="28">
        <dgm:presLayoutVars>
          <dgm:bulletEnabled val="1"/>
        </dgm:presLayoutVars>
      </dgm:prSet>
      <dgm:spPr/>
      <dgm:t>
        <a:bodyPr/>
        <a:lstStyle/>
        <a:p>
          <a:endParaRPr kumimoji="1" lang="ja-JP" altLang="en-US"/>
        </a:p>
      </dgm:t>
    </dgm:pt>
    <dgm:pt modelId="{5C847AD3-FDA9-40A3-9D2F-1921D19ED001}" type="pres">
      <dgm:prSet presAssocID="{4C36891D-1E4A-4C81-956C-4432B9C1A035}" presName="sibTrans" presStyleCnt="0"/>
      <dgm:spPr/>
    </dgm:pt>
    <dgm:pt modelId="{B48A4F10-BF19-49D9-AFE4-E19D0628E10D}" type="pres">
      <dgm:prSet presAssocID="{ABF5DC74-048A-47FB-8021-2B487F79F2CE}" presName="node" presStyleLbl="node1" presStyleIdx="21" presStyleCnt="28">
        <dgm:presLayoutVars>
          <dgm:bulletEnabled val="1"/>
        </dgm:presLayoutVars>
      </dgm:prSet>
      <dgm:spPr/>
      <dgm:t>
        <a:bodyPr/>
        <a:lstStyle/>
        <a:p>
          <a:endParaRPr kumimoji="1" lang="ja-JP" altLang="en-US"/>
        </a:p>
      </dgm:t>
    </dgm:pt>
    <dgm:pt modelId="{ECA2DA37-8089-4886-986D-BE83BA5CF3EF}" type="pres">
      <dgm:prSet presAssocID="{0CF7A932-AC4B-4FB2-BB2F-EE9CBCE42912}" presName="sibTrans" presStyleCnt="0"/>
      <dgm:spPr/>
    </dgm:pt>
    <dgm:pt modelId="{BB77F33E-ED2E-40CD-A940-E69D5C3886C4}" type="pres">
      <dgm:prSet presAssocID="{61898FC1-7E2A-4045-AB5A-6BA798EC7545}" presName="node" presStyleLbl="node1" presStyleIdx="22" presStyleCnt="28">
        <dgm:presLayoutVars>
          <dgm:bulletEnabled val="1"/>
        </dgm:presLayoutVars>
      </dgm:prSet>
      <dgm:spPr/>
      <dgm:t>
        <a:bodyPr/>
        <a:lstStyle/>
        <a:p>
          <a:endParaRPr kumimoji="1" lang="ja-JP" altLang="en-US"/>
        </a:p>
      </dgm:t>
    </dgm:pt>
    <dgm:pt modelId="{5D417D0F-8B94-46AC-9588-4E41AD3B1499}" type="pres">
      <dgm:prSet presAssocID="{E211C748-B630-40F3-98CD-D2D33E487EC2}" presName="sibTrans" presStyleCnt="0"/>
      <dgm:spPr/>
    </dgm:pt>
    <dgm:pt modelId="{78021C99-C49C-4B62-AB07-01ECBD1C5A66}" type="pres">
      <dgm:prSet presAssocID="{AE9F575C-67D7-475B-8151-9A2C3929FC2A}" presName="node" presStyleLbl="node1" presStyleIdx="23" presStyleCnt="28">
        <dgm:presLayoutVars>
          <dgm:bulletEnabled val="1"/>
        </dgm:presLayoutVars>
      </dgm:prSet>
      <dgm:spPr/>
      <dgm:t>
        <a:bodyPr/>
        <a:lstStyle/>
        <a:p>
          <a:endParaRPr kumimoji="1" lang="ja-JP" altLang="en-US"/>
        </a:p>
      </dgm:t>
    </dgm:pt>
    <dgm:pt modelId="{0846C658-622C-481F-BC1C-8A627BFCC748}" type="pres">
      <dgm:prSet presAssocID="{F733FBE3-C9F6-457D-A825-5186DE737C7B}" presName="sibTrans" presStyleCnt="0"/>
      <dgm:spPr/>
    </dgm:pt>
    <dgm:pt modelId="{20F0EDA2-B2DE-4C9E-91B8-2C7C7172F5A9}" type="pres">
      <dgm:prSet presAssocID="{7A6C3728-6FDE-48DF-9446-3F6BE043FAC8}" presName="node" presStyleLbl="node1" presStyleIdx="24" presStyleCnt="28" custLinFactNeighborX="3743" custLinFactNeighborY="-1576">
        <dgm:presLayoutVars>
          <dgm:bulletEnabled val="1"/>
        </dgm:presLayoutVars>
      </dgm:prSet>
      <dgm:spPr/>
      <dgm:t>
        <a:bodyPr/>
        <a:lstStyle/>
        <a:p>
          <a:endParaRPr kumimoji="1" lang="ja-JP" altLang="en-US"/>
        </a:p>
      </dgm:t>
    </dgm:pt>
    <dgm:pt modelId="{3C92844B-5515-4410-B525-A0BCE3019A29}" type="pres">
      <dgm:prSet presAssocID="{176944D5-80CD-4A1C-9B9C-1A1C472FB73E}" presName="sibTrans" presStyleCnt="0"/>
      <dgm:spPr/>
    </dgm:pt>
    <dgm:pt modelId="{345531A7-761A-4785-A341-6758CC0870F1}" type="pres">
      <dgm:prSet presAssocID="{77E250EB-FCB7-4BD4-BD9C-EDF1F604430F}" presName="node" presStyleLbl="node1" presStyleIdx="25" presStyleCnt="28">
        <dgm:presLayoutVars>
          <dgm:bulletEnabled val="1"/>
        </dgm:presLayoutVars>
      </dgm:prSet>
      <dgm:spPr/>
      <dgm:t>
        <a:bodyPr/>
        <a:lstStyle/>
        <a:p>
          <a:endParaRPr kumimoji="1" lang="ja-JP" altLang="en-US"/>
        </a:p>
      </dgm:t>
    </dgm:pt>
    <dgm:pt modelId="{226C2073-A63C-4EFA-802B-84E25716909C}" type="pres">
      <dgm:prSet presAssocID="{66A2872A-C147-4411-8338-7C628C18F2CA}" presName="sibTrans" presStyleCnt="0"/>
      <dgm:spPr/>
    </dgm:pt>
    <dgm:pt modelId="{1E67F95D-5B4C-452D-A10A-8C62B17A9A7D}" type="pres">
      <dgm:prSet presAssocID="{55167357-3F21-42F8-B1B2-5B07AB4250F1}" presName="node" presStyleLbl="node1" presStyleIdx="26" presStyleCnt="28">
        <dgm:presLayoutVars>
          <dgm:bulletEnabled val="1"/>
        </dgm:presLayoutVars>
      </dgm:prSet>
      <dgm:spPr/>
      <dgm:t>
        <a:bodyPr/>
        <a:lstStyle/>
        <a:p>
          <a:endParaRPr kumimoji="1" lang="ja-JP" altLang="en-US"/>
        </a:p>
      </dgm:t>
    </dgm:pt>
    <dgm:pt modelId="{4BB1A32F-8BCA-4D11-8234-FE6C6C15CBD7}" type="pres">
      <dgm:prSet presAssocID="{595159B0-6CA4-4967-8FD3-0444CF4C78CE}" presName="sibTrans" presStyleCnt="0"/>
      <dgm:spPr/>
    </dgm:pt>
    <dgm:pt modelId="{F17453E4-1EA2-4D34-81C4-35F900F8491D}" type="pres">
      <dgm:prSet presAssocID="{C7B62D25-E14C-433C-924D-D89A3E9D6940}" presName="node" presStyleLbl="node1" presStyleIdx="27" presStyleCnt="28">
        <dgm:presLayoutVars>
          <dgm:bulletEnabled val="1"/>
        </dgm:presLayoutVars>
      </dgm:prSet>
      <dgm:spPr/>
      <dgm:t>
        <a:bodyPr/>
        <a:lstStyle/>
        <a:p>
          <a:endParaRPr kumimoji="1" lang="ja-JP" altLang="en-US"/>
        </a:p>
      </dgm:t>
    </dgm:pt>
  </dgm:ptLst>
  <dgm:cxnLst>
    <dgm:cxn modelId="{1CD3A5E7-52C2-4FC5-AF68-83A80C46C648}" type="presOf" srcId="{E8368A5A-C713-4423-A85E-F805AFAD0843}" destId="{1B464798-5757-4162-9791-068F81744179}" srcOrd="0" destOrd="0" presId="urn:microsoft.com/office/officeart/2005/8/layout/default#1"/>
    <dgm:cxn modelId="{132EE8FB-0803-4810-B100-BAD42A372C4B}" srcId="{204D1405-8115-44CB-97F6-48060D65C1DD}" destId="{67FDE2E0-B75C-429B-87EE-FE8C60597B7C}" srcOrd="19" destOrd="0" parTransId="{E98A6EC5-5F09-433B-AD9B-1F73AD04E0CB}" sibTransId="{4C7531F9-04D8-4BF8-84F9-8F6AD8B25FDF}"/>
    <dgm:cxn modelId="{CD46F433-F3E4-4218-88AB-FC8568616477}" type="presOf" srcId="{E310E81F-D44D-4E80-ACCC-79C148669BCA}" destId="{91D64A6B-A9C7-43C1-ABD4-450641AD2910}" srcOrd="0" destOrd="0" presId="urn:microsoft.com/office/officeart/2005/8/layout/default#1"/>
    <dgm:cxn modelId="{0BDA5A29-F45D-4BA1-8C65-B0521C8009D3}" type="presOf" srcId="{7D77CE29-1B60-466E-83AA-EB18D017BC60}" destId="{BE47D6FF-3DC0-473E-83C9-61E31D271B22}" srcOrd="0" destOrd="0" presId="urn:microsoft.com/office/officeart/2005/8/layout/default#1"/>
    <dgm:cxn modelId="{4B11339E-2B62-4A61-BA5E-60416A7C2C9D}" srcId="{204D1405-8115-44CB-97F6-48060D65C1DD}" destId="{BDFFC031-CAC1-4D2D-A542-807B1C4E7575}" srcOrd="0" destOrd="0" parTransId="{D13B0A8A-C3E8-4256-91E9-174A9E2B27AC}" sibTransId="{8DCB31EC-D363-4879-9C61-C542D409F225}"/>
    <dgm:cxn modelId="{71C2DA6E-A6C2-4D5C-B021-9248494E13B7}" type="presOf" srcId="{81699251-22F8-4DC0-9CCD-F2103B639AAD}" destId="{341DF8C9-B9D9-49DD-B719-204938BF7F33}" srcOrd="0" destOrd="0" presId="urn:microsoft.com/office/officeart/2005/8/layout/default#1"/>
    <dgm:cxn modelId="{2624696B-848A-476C-B4B6-22134F0A97CD}" type="presOf" srcId="{75445834-1C53-4038-925F-BC4905A09193}" destId="{32B9FE73-154E-4BCD-8CD8-49922469747D}" srcOrd="0" destOrd="0" presId="urn:microsoft.com/office/officeart/2005/8/layout/default#1"/>
    <dgm:cxn modelId="{86025685-4F12-4731-9173-05C2F8C20E82}" srcId="{204D1405-8115-44CB-97F6-48060D65C1DD}" destId="{E310E81F-D44D-4E80-ACCC-79C148669BCA}" srcOrd="18" destOrd="0" parTransId="{CD1F9DED-D9EA-4216-BD62-A8B503DB3181}" sibTransId="{9F5CD731-22E5-44C4-AFBD-928F3D3C0641}"/>
    <dgm:cxn modelId="{9342C73D-ADFF-476F-B158-6AB70F382BFA}" type="presOf" srcId="{49B5568A-584A-452C-A31A-1331AA1BD5EC}" destId="{96DDC30D-0271-44A5-BEDD-2D9E399CBB89}" srcOrd="0" destOrd="0" presId="urn:microsoft.com/office/officeart/2005/8/layout/default#1"/>
    <dgm:cxn modelId="{87E74E07-4381-4D05-8EE9-A23414893036}" type="presOf" srcId="{F688BDE5-A86D-426B-8190-6D9AE9CBF215}" destId="{EF74DDC5-D1DC-490A-A5AE-143E0231F69C}" srcOrd="0" destOrd="0" presId="urn:microsoft.com/office/officeart/2005/8/layout/default#1"/>
    <dgm:cxn modelId="{5E1D51FC-22D4-47F7-9747-42D1F1435743}" type="presOf" srcId="{204D1405-8115-44CB-97F6-48060D65C1DD}" destId="{B44304B1-FA9F-4484-A7B8-CE7EE635838A}" srcOrd="0" destOrd="0" presId="urn:microsoft.com/office/officeart/2005/8/layout/default#1"/>
    <dgm:cxn modelId="{F698BD53-42BC-4C8D-844B-5E15EC7387AB}" type="presOf" srcId="{064668EC-247F-4F30-BF33-E6FF864EA6D1}" destId="{B11568D7-D71C-4686-92AE-836BA9F114DD}" srcOrd="0" destOrd="0" presId="urn:microsoft.com/office/officeart/2005/8/layout/default#1"/>
    <dgm:cxn modelId="{AC23AF72-9F84-4BA4-91F3-CDBF3B5EAA3D}" srcId="{204D1405-8115-44CB-97F6-48060D65C1DD}" destId="{7D77CE29-1B60-466E-83AA-EB18D017BC60}" srcOrd="2" destOrd="0" parTransId="{4D2931E5-D7E7-4CE9-98CE-3C7CA7CA8E8B}" sibTransId="{790A7028-B473-4494-8566-BD637A9A33DD}"/>
    <dgm:cxn modelId="{DFECC043-E5CB-4639-97C8-36E76679D103}" srcId="{204D1405-8115-44CB-97F6-48060D65C1DD}" destId="{81699251-22F8-4DC0-9CCD-F2103B639AAD}" srcOrd="5" destOrd="0" parTransId="{8B0D3577-9263-47EF-BFE0-B6F7AFBC3B6E}" sibTransId="{EB62442E-5B98-498F-B486-622269FCB158}"/>
    <dgm:cxn modelId="{E9FDA89A-05A0-46A6-B40C-1E71F51E0EBA}" srcId="{204D1405-8115-44CB-97F6-48060D65C1DD}" destId="{75445834-1C53-4038-925F-BC4905A09193}" srcOrd="1" destOrd="0" parTransId="{3BE55A49-6C9C-48BB-B5C4-3593724E6996}" sibTransId="{2FE3F54C-37E8-4C14-B1D7-6EFC716212ED}"/>
    <dgm:cxn modelId="{621840B3-D862-4868-8930-2BE9E60420E7}" srcId="{204D1405-8115-44CB-97F6-48060D65C1DD}" destId="{98D8CBE5-28DB-45C2-8F5B-03C727EE7443}" srcOrd="9" destOrd="0" parTransId="{10856128-BFB9-4A70-9774-827446421255}" sibTransId="{58C9A3F9-63A3-4B99-9F08-4CBD5745BDCB}"/>
    <dgm:cxn modelId="{D8389848-F581-471D-A26D-2098B799D078}" srcId="{204D1405-8115-44CB-97F6-48060D65C1DD}" destId="{7070C835-0516-4A8D-BFE1-CDAA97EABA84}" srcOrd="16" destOrd="0" parTransId="{6A62A163-E4B8-4EB8-B817-814E42F50061}" sibTransId="{FC4B8CE1-A348-47E1-AD3E-124F0A7675BC}"/>
    <dgm:cxn modelId="{F1397890-DD4D-4077-BCBB-B26FDED9B31E}" type="presOf" srcId="{61898FC1-7E2A-4045-AB5A-6BA798EC7545}" destId="{BB77F33E-ED2E-40CD-A940-E69D5C3886C4}" srcOrd="0" destOrd="0" presId="urn:microsoft.com/office/officeart/2005/8/layout/default#1"/>
    <dgm:cxn modelId="{3CF278BA-391F-4D1B-AC44-5BC275C71658}" type="presOf" srcId="{35B840C4-EF56-41A8-84BF-30DD400353B4}" destId="{8CB918F6-A04B-461A-96CB-976E63D98BA5}" srcOrd="0" destOrd="0" presId="urn:microsoft.com/office/officeart/2005/8/layout/default#1"/>
    <dgm:cxn modelId="{C0341E73-7115-423A-8AC5-5814496C6E1B}" type="presOf" srcId="{77E250EB-FCB7-4BD4-BD9C-EDF1F604430F}" destId="{345531A7-761A-4785-A341-6758CC0870F1}" srcOrd="0" destOrd="0" presId="urn:microsoft.com/office/officeart/2005/8/layout/default#1"/>
    <dgm:cxn modelId="{CC9BADC3-BDBA-4CEC-ABB7-38B7EA02A91B}" type="presOf" srcId="{67FDE2E0-B75C-429B-87EE-FE8C60597B7C}" destId="{421AB2B1-199E-44A3-90E3-F792DB2DEBC0}" srcOrd="0" destOrd="0" presId="urn:microsoft.com/office/officeart/2005/8/layout/default#1"/>
    <dgm:cxn modelId="{D1BD7DC1-0072-4769-8B2D-100BC82B8BA8}" type="presOf" srcId="{446FE1D1-23DC-4238-9C02-B9ACF4C33BDF}" destId="{E5D29929-D408-4E80-9DD5-C899C3DC9B3A}" srcOrd="0" destOrd="0" presId="urn:microsoft.com/office/officeart/2005/8/layout/default#1"/>
    <dgm:cxn modelId="{54CB8D7A-3E0A-4046-8B5D-43638B78238D}" type="presOf" srcId="{92404E52-5C93-415F-AFFF-BFD1B71FDD30}" destId="{B6C222C8-8BBE-4549-925A-3729AA39165B}" srcOrd="0" destOrd="0" presId="urn:microsoft.com/office/officeart/2005/8/layout/default#1"/>
    <dgm:cxn modelId="{6618BEA9-2092-4E1D-B2B3-17B69C160A8E}" srcId="{204D1405-8115-44CB-97F6-48060D65C1DD}" destId="{7A6C3728-6FDE-48DF-9446-3F6BE043FAC8}" srcOrd="24" destOrd="0" parTransId="{A775DA02-5C92-4800-9227-E4CE4A543436}" sibTransId="{176944D5-80CD-4A1C-9B9C-1A1C472FB73E}"/>
    <dgm:cxn modelId="{3BF62BB6-906E-44BF-A813-41111B089D94}" type="presOf" srcId="{A5E2445B-2BDC-4CF7-B3E6-C762F85A8B59}" destId="{2BCE31F9-1DC2-405B-A440-9543C7C1E88B}" srcOrd="0" destOrd="0" presId="urn:microsoft.com/office/officeart/2005/8/layout/default#1"/>
    <dgm:cxn modelId="{1DD54659-49DE-4CB9-92B3-DE748788F968}" srcId="{204D1405-8115-44CB-97F6-48060D65C1DD}" destId="{E8368A5A-C713-4423-A85E-F805AFAD0843}" srcOrd="7" destOrd="0" parTransId="{98C54E6A-6547-4672-ACD3-A3DB3E1967A2}" sibTransId="{D0238871-AB8D-4939-A5B8-D743B80D2B98}"/>
    <dgm:cxn modelId="{94FEDFAF-85C9-42DA-AF6A-B630D319C591}" type="presOf" srcId="{7A6C3728-6FDE-48DF-9446-3F6BE043FAC8}" destId="{20F0EDA2-B2DE-4C9E-91B8-2C7C7172F5A9}" srcOrd="0" destOrd="0" presId="urn:microsoft.com/office/officeart/2005/8/layout/default#1"/>
    <dgm:cxn modelId="{4812941B-3E91-4AD4-981B-3875C6038E98}" srcId="{204D1405-8115-44CB-97F6-48060D65C1DD}" destId="{1B549B59-A36B-491B-B886-D75F1246F01E}" srcOrd="12" destOrd="0" parTransId="{D42DE38D-5019-4B83-8DE9-4A804A519BFD}" sibTransId="{A1D25CA8-A86D-4940-A042-AE5E953B7318}"/>
    <dgm:cxn modelId="{96E73758-8793-4646-8363-8EB00A4E2F0B}" srcId="{204D1405-8115-44CB-97F6-48060D65C1DD}" destId="{064668EC-247F-4F30-BF33-E6FF864EA6D1}" srcOrd="10" destOrd="0" parTransId="{4ACC8CC0-87B9-4616-86F0-8E8B47C1406B}" sibTransId="{F09F382D-2B82-41AF-900A-D2016F593462}"/>
    <dgm:cxn modelId="{D8202D3B-C0BF-40CA-B791-C72E6BC9381A}" type="presOf" srcId="{1B549B59-A36B-491B-B886-D75F1246F01E}" destId="{2A57BDA9-8105-455F-8542-B57C189B1DE7}" srcOrd="0" destOrd="0" presId="urn:microsoft.com/office/officeart/2005/8/layout/default#1"/>
    <dgm:cxn modelId="{A9B1DF0B-1BB1-486D-BD56-1726EB37A5C0}" srcId="{204D1405-8115-44CB-97F6-48060D65C1DD}" destId="{35B840C4-EF56-41A8-84BF-30DD400353B4}" srcOrd="4" destOrd="0" parTransId="{206C9664-F032-4861-B774-5A3B624712F7}" sibTransId="{D5F7C559-273C-47BF-B732-9B5F300C31C3}"/>
    <dgm:cxn modelId="{CDD9286F-366A-4168-84FF-5A30E0E0ADE0}" type="presOf" srcId="{7BDCCD6D-F1EF-4F49-9258-3C7DF81D0694}" destId="{53159A17-4A1C-4332-BD27-D3DC544D74E7}" srcOrd="0" destOrd="0" presId="urn:microsoft.com/office/officeart/2005/8/layout/default#1"/>
    <dgm:cxn modelId="{B1452EDF-F88E-43EB-BF81-0514C90486BC}" srcId="{204D1405-8115-44CB-97F6-48060D65C1DD}" destId="{AE9F575C-67D7-475B-8151-9A2C3929FC2A}" srcOrd="23" destOrd="0" parTransId="{362A28DB-9686-4019-B824-DE02ABDDFB24}" sibTransId="{F733FBE3-C9F6-457D-A825-5186DE737C7B}"/>
    <dgm:cxn modelId="{5936B6E4-B97C-4C8C-9D40-0621A0487459}" srcId="{204D1405-8115-44CB-97F6-48060D65C1DD}" destId="{446FE1D1-23DC-4238-9C02-B9ACF4C33BDF}" srcOrd="20" destOrd="0" parTransId="{82CC7EB1-8161-446B-93B6-EE2C4EF3632F}" sibTransId="{4C36891D-1E4A-4C81-956C-4432B9C1A035}"/>
    <dgm:cxn modelId="{D5B3BB90-1CD5-4D7A-88EF-A69A97ACE802}" srcId="{204D1405-8115-44CB-97F6-48060D65C1DD}" destId="{C7B62D25-E14C-433C-924D-D89A3E9D6940}" srcOrd="27" destOrd="0" parTransId="{AC09F310-C34A-42FC-88C2-441945EC4C10}" sibTransId="{8F9CF792-25BA-4635-B46E-0396437296A6}"/>
    <dgm:cxn modelId="{93A99E9F-6951-411D-86D2-F8B45E6EBD74}" type="presOf" srcId="{BDFFC031-CAC1-4D2D-A542-807B1C4E7575}" destId="{EFA4C560-360B-46E2-A196-9217482B3BCF}" srcOrd="0" destOrd="0" presId="urn:microsoft.com/office/officeart/2005/8/layout/default#1"/>
    <dgm:cxn modelId="{49A3586E-6B5F-4D9A-879B-7F9EC0D5E041}" type="presOf" srcId="{55167357-3F21-42F8-B1B2-5B07AB4250F1}" destId="{1E67F95D-5B4C-452D-A10A-8C62B17A9A7D}" srcOrd="0" destOrd="0" presId="urn:microsoft.com/office/officeart/2005/8/layout/default#1"/>
    <dgm:cxn modelId="{9B36720E-B051-4F02-9841-B0062A44DA6B}" srcId="{204D1405-8115-44CB-97F6-48060D65C1DD}" destId="{55167357-3F21-42F8-B1B2-5B07AB4250F1}" srcOrd="26" destOrd="0" parTransId="{D34840ED-9D43-4544-949C-3B21ABD0040D}" sibTransId="{595159B0-6CA4-4967-8FD3-0444CF4C78CE}"/>
    <dgm:cxn modelId="{C4A38962-CDE3-4DE0-9F65-BE652F0DE5AA}" type="presOf" srcId="{C7B62D25-E14C-433C-924D-D89A3E9D6940}" destId="{F17453E4-1EA2-4D34-81C4-35F900F8491D}" srcOrd="0" destOrd="0" presId="urn:microsoft.com/office/officeart/2005/8/layout/default#1"/>
    <dgm:cxn modelId="{7065385D-BE17-4142-98FC-C3FA2F9AB04E}" type="presOf" srcId="{F845E1F2-7ABF-4419-A830-1E68A1289E5E}" destId="{2171F6CA-A328-4182-8891-D0FCF992A047}" srcOrd="0" destOrd="0" presId="urn:microsoft.com/office/officeart/2005/8/layout/default#1"/>
    <dgm:cxn modelId="{55C122BE-68AD-4F5B-AD48-E3F27F2CA393}" srcId="{204D1405-8115-44CB-97F6-48060D65C1DD}" destId="{7BDCCD6D-F1EF-4F49-9258-3C7DF81D0694}" srcOrd="8" destOrd="0" parTransId="{7A53C92B-6734-4646-8C1A-6549453BBED7}" sibTransId="{FC778757-9C64-4043-ACBD-6B2DE3277807}"/>
    <dgm:cxn modelId="{A9080A5C-6757-43B6-857A-CCF58033E0B7}" srcId="{204D1405-8115-44CB-97F6-48060D65C1DD}" destId="{49B5568A-584A-452C-A31A-1331AA1BD5EC}" srcOrd="11" destOrd="0" parTransId="{A53CE70D-92F1-460A-A0DA-2FAEF28B6553}" sibTransId="{06513BD3-964C-4E68-8CC8-FF669198712F}"/>
    <dgm:cxn modelId="{0DB2A7B0-0B42-4E52-A34F-F21C07195EE4}" srcId="{204D1405-8115-44CB-97F6-48060D65C1DD}" destId="{F688BDE5-A86D-426B-8190-6D9AE9CBF215}" srcOrd="17" destOrd="0" parTransId="{3B8CC878-C77B-4C14-B373-F5B1FCD792F9}" sibTransId="{F83EE7EE-E632-4086-92DB-F9DEA4D61DDC}"/>
    <dgm:cxn modelId="{E9F6E19B-23C4-4EAA-A671-2F682E97313A}" srcId="{204D1405-8115-44CB-97F6-48060D65C1DD}" destId="{61898FC1-7E2A-4045-AB5A-6BA798EC7545}" srcOrd="22" destOrd="0" parTransId="{17142F69-D3DD-4505-B535-48F0C528C8B4}" sibTransId="{E211C748-B630-40F3-98CD-D2D33E487EC2}"/>
    <dgm:cxn modelId="{644E3908-AB5F-4E98-92B6-A05C903CDF7F}" srcId="{204D1405-8115-44CB-97F6-48060D65C1DD}" destId="{061AE277-0A30-444A-9594-0D0248C23AB1}" srcOrd="15" destOrd="0" parTransId="{25580309-4E0A-40C8-A25A-8E9A504216EC}" sibTransId="{28BC1B43-9751-4C04-8D11-6C725C2A5299}"/>
    <dgm:cxn modelId="{13F14F2D-D7F8-4859-A65F-1F6EDF0F86B9}" type="presOf" srcId="{A40110C7-0CD4-4AFB-8CDC-15A5CA1D9D3F}" destId="{BC345E0C-D4C9-4D7F-863B-5074B35F8F38}" srcOrd="0" destOrd="0" presId="urn:microsoft.com/office/officeart/2005/8/layout/default#1"/>
    <dgm:cxn modelId="{00B0EB10-87F0-42BD-877E-6EBE78A2C244}" type="presOf" srcId="{98D8CBE5-28DB-45C2-8F5B-03C727EE7443}" destId="{29F4CBAB-057B-4C60-857A-9B0A1785288C}" srcOrd="0" destOrd="0" presId="urn:microsoft.com/office/officeart/2005/8/layout/default#1"/>
    <dgm:cxn modelId="{FF17458D-8902-493D-BAEA-7D7BC074FE5D}" srcId="{204D1405-8115-44CB-97F6-48060D65C1DD}" destId="{F845E1F2-7ABF-4419-A830-1E68A1289E5E}" srcOrd="14" destOrd="0" parTransId="{E5C10C23-7BB6-40A9-8B95-EA4517A04D79}" sibTransId="{8F76AFF2-0C80-46C0-8728-D25005710638}"/>
    <dgm:cxn modelId="{E2857A91-5280-4E5D-B8BF-B54CEA7BFFB5}" type="presOf" srcId="{061AE277-0A30-444A-9594-0D0248C23AB1}" destId="{3026FBA4-58EC-4221-B0F3-C74EE79B419E}" srcOrd="0" destOrd="0" presId="urn:microsoft.com/office/officeart/2005/8/layout/default#1"/>
    <dgm:cxn modelId="{037C99FB-2E71-4D63-8A10-C736616B7644}" type="presOf" srcId="{7070C835-0516-4A8D-BFE1-CDAA97EABA84}" destId="{B71405F8-0BCA-472C-BBDB-4620AA0AB807}" srcOrd="0" destOrd="0" presId="urn:microsoft.com/office/officeart/2005/8/layout/default#1"/>
    <dgm:cxn modelId="{CCFF7120-EAC6-4807-A759-773A226914E2}" srcId="{204D1405-8115-44CB-97F6-48060D65C1DD}" destId="{A5E2445B-2BDC-4CF7-B3E6-C762F85A8B59}" srcOrd="6" destOrd="0" parTransId="{DCDCA517-5962-4A2C-B7AD-E6FED791D774}" sibTransId="{70B0D354-DA36-4919-9D6C-FE54038EB3BF}"/>
    <dgm:cxn modelId="{5C302E35-3CFE-4628-86B1-02306E0C9D0C}" srcId="{204D1405-8115-44CB-97F6-48060D65C1DD}" destId="{A40110C7-0CD4-4AFB-8CDC-15A5CA1D9D3F}" srcOrd="3" destOrd="0" parTransId="{88D17D63-D700-474C-9E6B-DBC91A8FEA68}" sibTransId="{9991DE13-46E1-4AAB-9DF5-8D06F56C140D}"/>
    <dgm:cxn modelId="{D0834F04-4E2D-4905-B571-129004228DEA}" type="presOf" srcId="{ABF5DC74-048A-47FB-8021-2B487F79F2CE}" destId="{B48A4F10-BF19-49D9-AFE4-E19D0628E10D}" srcOrd="0" destOrd="0" presId="urn:microsoft.com/office/officeart/2005/8/layout/default#1"/>
    <dgm:cxn modelId="{B8CB10C0-904D-4AF8-9508-B8EDC59A0695}" srcId="{204D1405-8115-44CB-97F6-48060D65C1DD}" destId="{92404E52-5C93-415F-AFFF-BFD1B71FDD30}" srcOrd="13" destOrd="0" parTransId="{AE741AD1-DE7A-4D2B-90E8-D26E32ABBB61}" sibTransId="{4DE9CA6E-26E7-4933-90E9-38B357A457EE}"/>
    <dgm:cxn modelId="{28358B00-7DDF-48AB-AB24-49F6E46CC5C2}" srcId="{204D1405-8115-44CB-97F6-48060D65C1DD}" destId="{ABF5DC74-048A-47FB-8021-2B487F79F2CE}" srcOrd="21" destOrd="0" parTransId="{02FCEEF4-4B69-402E-907F-9D524B9091C4}" sibTransId="{0CF7A932-AC4B-4FB2-BB2F-EE9CBCE42912}"/>
    <dgm:cxn modelId="{CDE274BB-BD76-4BE4-8E02-7280C6F40461}" type="presOf" srcId="{AE9F575C-67D7-475B-8151-9A2C3929FC2A}" destId="{78021C99-C49C-4B62-AB07-01ECBD1C5A66}" srcOrd="0" destOrd="0" presId="urn:microsoft.com/office/officeart/2005/8/layout/default#1"/>
    <dgm:cxn modelId="{8BFCD816-0A3B-4931-BD9A-3087D0EFA26D}" srcId="{204D1405-8115-44CB-97F6-48060D65C1DD}" destId="{77E250EB-FCB7-4BD4-BD9C-EDF1F604430F}" srcOrd="25" destOrd="0" parTransId="{D6CAEC95-CC8C-47DE-85C0-3015730F3521}" sibTransId="{66A2872A-C147-4411-8338-7C628C18F2CA}"/>
    <dgm:cxn modelId="{671F8258-1271-4368-B5C7-44D4A11F1807}" type="presParOf" srcId="{B44304B1-FA9F-4484-A7B8-CE7EE635838A}" destId="{EFA4C560-360B-46E2-A196-9217482B3BCF}" srcOrd="0" destOrd="0" presId="urn:microsoft.com/office/officeart/2005/8/layout/default#1"/>
    <dgm:cxn modelId="{C69BF864-ED29-41A2-A749-6ABA43618668}" type="presParOf" srcId="{B44304B1-FA9F-4484-A7B8-CE7EE635838A}" destId="{CFC0C1DB-750D-4032-9A79-0613CB56C43E}" srcOrd="1" destOrd="0" presId="urn:microsoft.com/office/officeart/2005/8/layout/default#1"/>
    <dgm:cxn modelId="{143D39C5-0FD4-4AAC-A9A0-BEC636852A00}" type="presParOf" srcId="{B44304B1-FA9F-4484-A7B8-CE7EE635838A}" destId="{32B9FE73-154E-4BCD-8CD8-49922469747D}" srcOrd="2" destOrd="0" presId="urn:microsoft.com/office/officeart/2005/8/layout/default#1"/>
    <dgm:cxn modelId="{998C47D4-537A-4524-A993-024068B67D1C}" type="presParOf" srcId="{B44304B1-FA9F-4484-A7B8-CE7EE635838A}" destId="{AB4CC670-57A4-478E-880A-23548C19BE70}" srcOrd="3" destOrd="0" presId="urn:microsoft.com/office/officeart/2005/8/layout/default#1"/>
    <dgm:cxn modelId="{ACE10533-2420-4A3C-93BD-F42F3F735360}" type="presParOf" srcId="{B44304B1-FA9F-4484-A7B8-CE7EE635838A}" destId="{BE47D6FF-3DC0-473E-83C9-61E31D271B22}" srcOrd="4" destOrd="0" presId="urn:microsoft.com/office/officeart/2005/8/layout/default#1"/>
    <dgm:cxn modelId="{1C178568-C059-44FD-8D68-F1F2B4D4C914}" type="presParOf" srcId="{B44304B1-FA9F-4484-A7B8-CE7EE635838A}" destId="{E7F7E855-10B2-451B-A493-BFB57C345371}" srcOrd="5" destOrd="0" presId="urn:microsoft.com/office/officeart/2005/8/layout/default#1"/>
    <dgm:cxn modelId="{EB6B3BFE-6716-42FB-B5F2-C71F94A153FB}" type="presParOf" srcId="{B44304B1-FA9F-4484-A7B8-CE7EE635838A}" destId="{BC345E0C-D4C9-4D7F-863B-5074B35F8F38}" srcOrd="6" destOrd="0" presId="urn:microsoft.com/office/officeart/2005/8/layout/default#1"/>
    <dgm:cxn modelId="{EB6A063B-28B6-4BCB-B995-FE25849DCA75}" type="presParOf" srcId="{B44304B1-FA9F-4484-A7B8-CE7EE635838A}" destId="{F5FB3DF5-FBA1-4E5D-872E-0364829DDD76}" srcOrd="7" destOrd="0" presId="urn:microsoft.com/office/officeart/2005/8/layout/default#1"/>
    <dgm:cxn modelId="{1EBED203-89E5-4B69-B874-4D122C525482}" type="presParOf" srcId="{B44304B1-FA9F-4484-A7B8-CE7EE635838A}" destId="{8CB918F6-A04B-461A-96CB-976E63D98BA5}" srcOrd="8" destOrd="0" presId="urn:microsoft.com/office/officeart/2005/8/layout/default#1"/>
    <dgm:cxn modelId="{9FF63B8D-220E-46CA-94C1-F431F7D9B4E8}" type="presParOf" srcId="{B44304B1-FA9F-4484-A7B8-CE7EE635838A}" destId="{CEB61C20-7B73-4379-9E33-0F14DC2A42E7}" srcOrd="9" destOrd="0" presId="urn:microsoft.com/office/officeart/2005/8/layout/default#1"/>
    <dgm:cxn modelId="{FE1C56C6-25FF-4AEC-BE6F-D755CF0F0213}" type="presParOf" srcId="{B44304B1-FA9F-4484-A7B8-CE7EE635838A}" destId="{341DF8C9-B9D9-49DD-B719-204938BF7F33}" srcOrd="10" destOrd="0" presId="urn:microsoft.com/office/officeart/2005/8/layout/default#1"/>
    <dgm:cxn modelId="{5960AF93-E88B-44DD-A75B-4EB7C06FC702}" type="presParOf" srcId="{B44304B1-FA9F-4484-A7B8-CE7EE635838A}" destId="{C3433677-8EE7-4817-AF02-2490ED3C5F0D}" srcOrd="11" destOrd="0" presId="urn:microsoft.com/office/officeart/2005/8/layout/default#1"/>
    <dgm:cxn modelId="{417F3508-411B-4317-9EB3-3446F4F22714}" type="presParOf" srcId="{B44304B1-FA9F-4484-A7B8-CE7EE635838A}" destId="{2BCE31F9-1DC2-405B-A440-9543C7C1E88B}" srcOrd="12" destOrd="0" presId="urn:microsoft.com/office/officeart/2005/8/layout/default#1"/>
    <dgm:cxn modelId="{54EA91E6-EB85-4098-BC1B-B9BE3C5D75DD}" type="presParOf" srcId="{B44304B1-FA9F-4484-A7B8-CE7EE635838A}" destId="{7DAE0CB3-21CC-425B-9338-9B1E399B8E02}" srcOrd="13" destOrd="0" presId="urn:microsoft.com/office/officeart/2005/8/layout/default#1"/>
    <dgm:cxn modelId="{6618F0A6-D721-4230-9C6D-2AD4A7AD8CD6}" type="presParOf" srcId="{B44304B1-FA9F-4484-A7B8-CE7EE635838A}" destId="{1B464798-5757-4162-9791-068F81744179}" srcOrd="14" destOrd="0" presId="urn:microsoft.com/office/officeart/2005/8/layout/default#1"/>
    <dgm:cxn modelId="{D6018DBE-4378-4E3C-9171-D9FD63377DDE}" type="presParOf" srcId="{B44304B1-FA9F-4484-A7B8-CE7EE635838A}" destId="{3B9EEC91-2A50-49AF-ABDE-58136598C5A5}" srcOrd="15" destOrd="0" presId="urn:microsoft.com/office/officeart/2005/8/layout/default#1"/>
    <dgm:cxn modelId="{16E5CFC4-6ECA-4692-86E2-38D504B0C6AC}" type="presParOf" srcId="{B44304B1-FA9F-4484-A7B8-CE7EE635838A}" destId="{53159A17-4A1C-4332-BD27-D3DC544D74E7}" srcOrd="16" destOrd="0" presId="urn:microsoft.com/office/officeart/2005/8/layout/default#1"/>
    <dgm:cxn modelId="{86447F6D-AD6D-475A-9A85-8A703F09B93E}" type="presParOf" srcId="{B44304B1-FA9F-4484-A7B8-CE7EE635838A}" destId="{18673445-EE14-40A1-A64E-2FE1BDCA25C8}" srcOrd="17" destOrd="0" presId="urn:microsoft.com/office/officeart/2005/8/layout/default#1"/>
    <dgm:cxn modelId="{419E547C-B9CD-46CD-AFFA-F8BFF3C56031}" type="presParOf" srcId="{B44304B1-FA9F-4484-A7B8-CE7EE635838A}" destId="{29F4CBAB-057B-4C60-857A-9B0A1785288C}" srcOrd="18" destOrd="0" presId="urn:microsoft.com/office/officeart/2005/8/layout/default#1"/>
    <dgm:cxn modelId="{F235C115-C515-4680-BAEC-CC55B6E56E8F}" type="presParOf" srcId="{B44304B1-FA9F-4484-A7B8-CE7EE635838A}" destId="{3E134177-8D6D-4FC2-8590-E094AF02BDCB}" srcOrd="19" destOrd="0" presId="urn:microsoft.com/office/officeart/2005/8/layout/default#1"/>
    <dgm:cxn modelId="{9FAA9529-1414-43D6-B1F5-BCB92B8CD17C}" type="presParOf" srcId="{B44304B1-FA9F-4484-A7B8-CE7EE635838A}" destId="{B11568D7-D71C-4686-92AE-836BA9F114DD}" srcOrd="20" destOrd="0" presId="urn:microsoft.com/office/officeart/2005/8/layout/default#1"/>
    <dgm:cxn modelId="{7210173D-DF6D-4003-9B6B-B50C4F3E66E6}" type="presParOf" srcId="{B44304B1-FA9F-4484-A7B8-CE7EE635838A}" destId="{31F5B867-8186-4AA2-930D-DE7E205FB4DE}" srcOrd="21" destOrd="0" presId="urn:microsoft.com/office/officeart/2005/8/layout/default#1"/>
    <dgm:cxn modelId="{E4846A13-30DF-4E6C-A812-A2C8231A4807}" type="presParOf" srcId="{B44304B1-FA9F-4484-A7B8-CE7EE635838A}" destId="{96DDC30D-0271-44A5-BEDD-2D9E399CBB89}" srcOrd="22" destOrd="0" presId="urn:microsoft.com/office/officeart/2005/8/layout/default#1"/>
    <dgm:cxn modelId="{7E16888D-A218-4556-AA26-1C6EF7E9017D}" type="presParOf" srcId="{B44304B1-FA9F-4484-A7B8-CE7EE635838A}" destId="{71DFA4D4-488F-4EFA-BEE0-0B39DA4E8BEB}" srcOrd="23" destOrd="0" presId="urn:microsoft.com/office/officeart/2005/8/layout/default#1"/>
    <dgm:cxn modelId="{A7E7125C-D353-42FA-82D9-218FBB35301F}" type="presParOf" srcId="{B44304B1-FA9F-4484-A7B8-CE7EE635838A}" destId="{2A57BDA9-8105-455F-8542-B57C189B1DE7}" srcOrd="24" destOrd="0" presId="urn:microsoft.com/office/officeart/2005/8/layout/default#1"/>
    <dgm:cxn modelId="{495484B9-F37A-4C66-8703-0B4D7360EC32}" type="presParOf" srcId="{B44304B1-FA9F-4484-A7B8-CE7EE635838A}" destId="{E7EC6ECA-08F6-443C-8A86-F15F95BE56BE}" srcOrd="25" destOrd="0" presId="urn:microsoft.com/office/officeart/2005/8/layout/default#1"/>
    <dgm:cxn modelId="{5747E0D1-3C1A-494B-98F0-09AC652EEC10}" type="presParOf" srcId="{B44304B1-FA9F-4484-A7B8-CE7EE635838A}" destId="{B6C222C8-8BBE-4549-925A-3729AA39165B}" srcOrd="26" destOrd="0" presId="urn:microsoft.com/office/officeart/2005/8/layout/default#1"/>
    <dgm:cxn modelId="{40828D0F-6112-44A8-A55D-7B150A2B407F}" type="presParOf" srcId="{B44304B1-FA9F-4484-A7B8-CE7EE635838A}" destId="{CF8B857D-8CF5-40EB-9A7D-120878D345FC}" srcOrd="27" destOrd="0" presId="urn:microsoft.com/office/officeart/2005/8/layout/default#1"/>
    <dgm:cxn modelId="{EA8EA315-494C-475C-973C-08DD631A1B34}" type="presParOf" srcId="{B44304B1-FA9F-4484-A7B8-CE7EE635838A}" destId="{2171F6CA-A328-4182-8891-D0FCF992A047}" srcOrd="28" destOrd="0" presId="urn:microsoft.com/office/officeart/2005/8/layout/default#1"/>
    <dgm:cxn modelId="{3A986958-284A-4B9D-A985-E72FC59267D1}" type="presParOf" srcId="{B44304B1-FA9F-4484-A7B8-CE7EE635838A}" destId="{CC2FC7E3-063B-4579-94E4-75B1BB706160}" srcOrd="29" destOrd="0" presId="urn:microsoft.com/office/officeart/2005/8/layout/default#1"/>
    <dgm:cxn modelId="{06A9E558-1EEF-4456-8706-20D2E1B26713}" type="presParOf" srcId="{B44304B1-FA9F-4484-A7B8-CE7EE635838A}" destId="{3026FBA4-58EC-4221-B0F3-C74EE79B419E}" srcOrd="30" destOrd="0" presId="urn:microsoft.com/office/officeart/2005/8/layout/default#1"/>
    <dgm:cxn modelId="{77F8F32C-2EE1-4ABD-9DCA-28A4C90F6513}" type="presParOf" srcId="{B44304B1-FA9F-4484-A7B8-CE7EE635838A}" destId="{202FEDC4-E25E-4965-A83B-05A68252AA40}" srcOrd="31" destOrd="0" presId="urn:microsoft.com/office/officeart/2005/8/layout/default#1"/>
    <dgm:cxn modelId="{6B0FC448-50C7-43BF-968E-511BBCD5D9B3}" type="presParOf" srcId="{B44304B1-FA9F-4484-A7B8-CE7EE635838A}" destId="{B71405F8-0BCA-472C-BBDB-4620AA0AB807}" srcOrd="32" destOrd="0" presId="urn:microsoft.com/office/officeart/2005/8/layout/default#1"/>
    <dgm:cxn modelId="{89722FEB-AA4F-46DA-8E30-D1442E0BCC84}" type="presParOf" srcId="{B44304B1-FA9F-4484-A7B8-CE7EE635838A}" destId="{BC1B7ED0-7377-48B2-B569-9EA6335BD9EB}" srcOrd="33" destOrd="0" presId="urn:microsoft.com/office/officeart/2005/8/layout/default#1"/>
    <dgm:cxn modelId="{DA120CB2-C885-4BDD-8A3B-1164F4E778BC}" type="presParOf" srcId="{B44304B1-FA9F-4484-A7B8-CE7EE635838A}" destId="{EF74DDC5-D1DC-490A-A5AE-143E0231F69C}" srcOrd="34" destOrd="0" presId="urn:microsoft.com/office/officeart/2005/8/layout/default#1"/>
    <dgm:cxn modelId="{F43D928B-5755-4B65-A6B3-66CA23CC2691}" type="presParOf" srcId="{B44304B1-FA9F-4484-A7B8-CE7EE635838A}" destId="{F77DBB8F-53B1-49EB-A464-A1B3469E58CD}" srcOrd="35" destOrd="0" presId="urn:microsoft.com/office/officeart/2005/8/layout/default#1"/>
    <dgm:cxn modelId="{1EBB4054-CD9F-4D15-A009-FE6DE5E28A67}" type="presParOf" srcId="{B44304B1-FA9F-4484-A7B8-CE7EE635838A}" destId="{91D64A6B-A9C7-43C1-ABD4-450641AD2910}" srcOrd="36" destOrd="0" presId="urn:microsoft.com/office/officeart/2005/8/layout/default#1"/>
    <dgm:cxn modelId="{77A4D828-4E91-42CE-85C6-8C56F90E5BC2}" type="presParOf" srcId="{B44304B1-FA9F-4484-A7B8-CE7EE635838A}" destId="{841C59E8-17F7-4D1F-9C63-9E89244CA297}" srcOrd="37" destOrd="0" presId="urn:microsoft.com/office/officeart/2005/8/layout/default#1"/>
    <dgm:cxn modelId="{7C3E2AED-DAA9-4EE2-8E9E-F8915422CC06}" type="presParOf" srcId="{B44304B1-FA9F-4484-A7B8-CE7EE635838A}" destId="{421AB2B1-199E-44A3-90E3-F792DB2DEBC0}" srcOrd="38" destOrd="0" presId="urn:microsoft.com/office/officeart/2005/8/layout/default#1"/>
    <dgm:cxn modelId="{4A2FC588-1BE4-4884-A6EE-ADC87FF91BA1}" type="presParOf" srcId="{B44304B1-FA9F-4484-A7B8-CE7EE635838A}" destId="{35ED9359-6C6F-4AB6-BBD2-7FEBB14A601A}" srcOrd="39" destOrd="0" presId="urn:microsoft.com/office/officeart/2005/8/layout/default#1"/>
    <dgm:cxn modelId="{C9C7EFAF-A929-47A6-9FB1-AA3AF45CC51D}" type="presParOf" srcId="{B44304B1-FA9F-4484-A7B8-CE7EE635838A}" destId="{E5D29929-D408-4E80-9DD5-C899C3DC9B3A}" srcOrd="40" destOrd="0" presId="urn:microsoft.com/office/officeart/2005/8/layout/default#1"/>
    <dgm:cxn modelId="{44A67F43-C6D2-40E2-97F7-8EDD175D794F}" type="presParOf" srcId="{B44304B1-FA9F-4484-A7B8-CE7EE635838A}" destId="{5C847AD3-FDA9-40A3-9D2F-1921D19ED001}" srcOrd="41" destOrd="0" presId="urn:microsoft.com/office/officeart/2005/8/layout/default#1"/>
    <dgm:cxn modelId="{38D9B8AC-A1EC-4ACA-8ED4-FABCA90F2830}" type="presParOf" srcId="{B44304B1-FA9F-4484-A7B8-CE7EE635838A}" destId="{B48A4F10-BF19-49D9-AFE4-E19D0628E10D}" srcOrd="42" destOrd="0" presId="urn:microsoft.com/office/officeart/2005/8/layout/default#1"/>
    <dgm:cxn modelId="{0D64A507-ABFD-4BD0-954C-6B638B7B5C43}" type="presParOf" srcId="{B44304B1-FA9F-4484-A7B8-CE7EE635838A}" destId="{ECA2DA37-8089-4886-986D-BE83BA5CF3EF}" srcOrd="43" destOrd="0" presId="urn:microsoft.com/office/officeart/2005/8/layout/default#1"/>
    <dgm:cxn modelId="{C236A7D9-2493-4E07-AD2A-C0C150319BF4}" type="presParOf" srcId="{B44304B1-FA9F-4484-A7B8-CE7EE635838A}" destId="{BB77F33E-ED2E-40CD-A940-E69D5C3886C4}" srcOrd="44" destOrd="0" presId="urn:microsoft.com/office/officeart/2005/8/layout/default#1"/>
    <dgm:cxn modelId="{5CA8F40C-0452-4B3C-BAE7-E19BE6BECB25}" type="presParOf" srcId="{B44304B1-FA9F-4484-A7B8-CE7EE635838A}" destId="{5D417D0F-8B94-46AC-9588-4E41AD3B1499}" srcOrd="45" destOrd="0" presId="urn:microsoft.com/office/officeart/2005/8/layout/default#1"/>
    <dgm:cxn modelId="{31007F8B-E4CC-4CA3-8171-CCBE82E22E90}" type="presParOf" srcId="{B44304B1-FA9F-4484-A7B8-CE7EE635838A}" destId="{78021C99-C49C-4B62-AB07-01ECBD1C5A66}" srcOrd="46" destOrd="0" presId="urn:microsoft.com/office/officeart/2005/8/layout/default#1"/>
    <dgm:cxn modelId="{82B2CBCD-8A60-4457-B661-2AE7822634B8}" type="presParOf" srcId="{B44304B1-FA9F-4484-A7B8-CE7EE635838A}" destId="{0846C658-622C-481F-BC1C-8A627BFCC748}" srcOrd="47" destOrd="0" presId="urn:microsoft.com/office/officeart/2005/8/layout/default#1"/>
    <dgm:cxn modelId="{8EF1180A-69F8-4EFE-BB1B-3C56344C2407}" type="presParOf" srcId="{B44304B1-FA9F-4484-A7B8-CE7EE635838A}" destId="{20F0EDA2-B2DE-4C9E-91B8-2C7C7172F5A9}" srcOrd="48" destOrd="0" presId="urn:microsoft.com/office/officeart/2005/8/layout/default#1"/>
    <dgm:cxn modelId="{5D91BC8E-C1AF-4DDE-B977-A06084A24B1D}" type="presParOf" srcId="{B44304B1-FA9F-4484-A7B8-CE7EE635838A}" destId="{3C92844B-5515-4410-B525-A0BCE3019A29}" srcOrd="49" destOrd="0" presId="urn:microsoft.com/office/officeart/2005/8/layout/default#1"/>
    <dgm:cxn modelId="{13705ECB-82F6-4AF5-B4D0-A533862D7223}" type="presParOf" srcId="{B44304B1-FA9F-4484-A7B8-CE7EE635838A}" destId="{345531A7-761A-4785-A341-6758CC0870F1}" srcOrd="50" destOrd="0" presId="urn:microsoft.com/office/officeart/2005/8/layout/default#1"/>
    <dgm:cxn modelId="{98713EAD-4AF6-458D-9CA8-72960C20F118}" type="presParOf" srcId="{B44304B1-FA9F-4484-A7B8-CE7EE635838A}" destId="{226C2073-A63C-4EFA-802B-84E25716909C}" srcOrd="51" destOrd="0" presId="urn:microsoft.com/office/officeart/2005/8/layout/default#1"/>
    <dgm:cxn modelId="{52C2D7E6-20E6-412A-A96F-BAEE1A2EC488}" type="presParOf" srcId="{B44304B1-FA9F-4484-A7B8-CE7EE635838A}" destId="{1E67F95D-5B4C-452D-A10A-8C62B17A9A7D}" srcOrd="52" destOrd="0" presId="urn:microsoft.com/office/officeart/2005/8/layout/default#1"/>
    <dgm:cxn modelId="{51CEC8A8-F077-45C3-A3FB-ED32014AB544}" type="presParOf" srcId="{B44304B1-FA9F-4484-A7B8-CE7EE635838A}" destId="{4BB1A32F-8BCA-4D11-8234-FE6C6C15CBD7}" srcOrd="53" destOrd="0" presId="urn:microsoft.com/office/officeart/2005/8/layout/default#1"/>
    <dgm:cxn modelId="{AF8F48D9-3DB4-4A71-8EF2-DD64939E98B8}" type="presParOf" srcId="{B44304B1-FA9F-4484-A7B8-CE7EE635838A}" destId="{F17453E4-1EA2-4D34-81C4-35F900F8491D}" srcOrd="5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A7E12D-392D-48B7-ACD5-1FE06C130C69}"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kumimoji="1" lang="ja-JP" altLang="en-US"/>
        </a:p>
      </dgm:t>
    </dgm:pt>
    <dgm:pt modelId="{7BA069D3-86AD-4B6C-8188-E865E8185013}">
      <dgm:prSet phldrT="[テキスト]"/>
      <dgm:spPr/>
      <dgm:t>
        <a:bodyPr/>
        <a:lstStyle/>
        <a:p>
          <a:r>
            <a:rPr kumimoji="1" lang="ja-JP" altLang="en-US" dirty="0" smtClean="0">
              <a:solidFill>
                <a:srgbClr val="FF0000"/>
              </a:solidFill>
            </a:rPr>
            <a:t>浮数脈</a:t>
          </a:r>
          <a:endParaRPr kumimoji="1" lang="ja-JP" altLang="en-US" dirty="0">
            <a:solidFill>
              <a:srgbClr val="FF0000"/>
            </a:solidFill>
          </a:endParaRPr>
        </a:p>
      </dgm:t>
    </dgm:pt>
    <dgm:pt modelId="{ADA2014A-CCF3-4F49-9991-AB7247CC57E0}" type="parTrans" cxnId="{1D1A8E84-F73B-4871-80BA-737FD6EC9B78}">
      <dgm:prSet/>
      <dgm:spPr/>
      <dgm:t>
        <a:bodyPr/>
        <a:lstStyle/>
        <a:p>
          <a:endParaRPr kumimoji="1" lang="ja-JP" altLang="en-US"/>
        </a:p>
      </dgm:t>
    </dgm:pt>
    <dgm:pt modelId="{0D77A3CC-2DF7-48FD-8690-60B2C51699EB}" type="sibTrans" cxnId="{1D1A8E84-F73B-4871-80BA-737FD6EC9B78}">
      <dgm:prSet/>
      <dgm:spPr/>
      <dgm:t>
        <a:bodyPr/>
        <a:lstStyle/>
        <a:p>
          <a:endParaRPr kumimoji="1" lang="ja-JP" altLang="en-US"/>
        </a:p>
      </dgm:t>
    </dgm:pt>
    <dgm:pt modelId="{FDE0F8E7-DC12-41D4-939B-BFE43F297716}">
      <dgm:prSet phldrT="[テキスト]"/>
      <dgm:spPr/>
      <dgm:t>
        <a:bodyPr/>
        <a:lstStyle/>
        <a:p>
          <a:r>
            <a:rPr kumimoji="1" lang="ja-JP" altLang="en-US" dirty="0" smtClean="0">
              <a:solidFill>
                <a:srgbClr val="FF0000"/>
              </a:solidFill>
            </a:rPr>
            <a:t>沈遅脈</a:t>
          </a:r>
          <a:endParaRPr kumimoji="1" lang="ja-JP" altLang="en-US" dirty="0">
            <a:solidFill>
              <a:srgbClr val="FF0000"/>
            </a:solidFill>
          </a:endParaRPr>
        </a:p>
      </dgm:t>
    </dgm:pt>
    <dgm:pt modelId="{3D372FBF-27A8-40D9-8716-F9FBBDEFB531}" type="parTrans" cxnId="{B27E298F-79E6-41E9-9CA2-AB2E52BE6AA8}">
      <dgm:prSet/>
      <dgm:spPr/>
      <dgm:t>
        <a:bodyPr/>
        <a:lstStyle/>
        <a:p>
          <a:endParaRPr kumimoji="1" lang="ja-JP" altLang="en-US"/>
        </a:p>
      </dgm:t>
    </dgm:pt>
    <dgm:pt modelId="{A1781580-79DA-464C-B6DB-68C6E4389506}" type="sibTrans" cxnId="{B27E298F-79E6-41E9-9CA2-AB2E52BE6AA8}">
      <dgm:prSet/>
      <dgm:spPr/>
      <dgm:t>
        <a:bodyPr/>
        <a:lstStyle/>
        <a:p>
          <a:endParaRPr kumimoji="1" lang="ja-JP" altLang="en-US"/>
        </a:p>
      </dgm:t>
    </dgm:pt>
    <dgm:pt modelId="{481AC74A-83A0-404E-9687-A39F1E521F48}">
      <dgm:prSet phldrT="[テキスト]"/>
      <dgm:spPr/>
      <dgm:t>
        <a:bodyPr/>
        <a:lstStyle/>
        <a:p>
          <a:r>
            <a:rPr kumimoji="1" lang="ja-JP" altLang="en-US" dirty="0" smtClean="0">
              <a:solidFill>
                <a:srgbClr val="FF0000"/>
              </a:solidFill>
            </a:rPr>
            <a:t>沈細脈</a:t>
          </a:r>
          <a:endParaRPr kumimoji="1" lang="ja-JP" altLang="en-US" dirty="0">
            <a:solidFill>
              <a:srgbClr val="FF0000"/>
            </a:solidFill>
          </a:endParaRPr>
        </a:p>
      </dgm:t>
    </dgm:pt>
    <dgm:pt modelId="{7207016B-608A-442C-B5CB-202103E6C02C}" type="parTrans" cxnId="{9F513547-A4EE-41BF-B645-DCB7303483F2}">
      <dgm:prSet/>
      <dgm:spPr/>
      <dgm:t>
        <a:bodyPr/>
        <a:lstStyle/>
        <a:p>
          <a:endParaRPr kumimoji="1" lang="ja-JP" altLang="en-US"/>
        </a:p>
      </dgm:t>
    </dgm:pt>
    <dgm:pt modelId="{05B970A2-58E9-4F8B-915A-D758D34457CD}" type="sibTrans" cxnId="{9F513547-A4EE-41BF-B645-DCB7303483F2}">
      <dgm:prSet/>
      <dgm:spPr/>
      <dgm:t>
        <a:bodyPr/>
        <a:lstStyle/>
        <a:p>
          <a:endParaRPr kumimoji="1" lang="ja-JP" altLang="en-US"/>
        </a:p>
      </dgm:t>
    </dgm:pt>
    <dgm:pt modelId="{09B1C9D9-5DA2-4DD7-A9A9-8DE659F18D2C}">
      <dgm:prSet phldrT="[テキスト]"/>
      <dgm:spPr/>
      <dgm:t>
        <a:bodyPr/>
        <a:lstStyle/>
        <a:p>
          <a:r>
            <a:rPr kumimoji="1" lang="ja-JP" altLang="en-US" dirty="0" smtClean="0">
              <a:solidFill>
                <a:srgbClr val="FF0000"/>
              </a:solidFill>
            </a:rPr>
            <a:t>沈細数脈</a:t>
          </a:r>
          <a:endParaRPr kumimoji="1" lang="ja-JP" altLang="en-US" dirty="0">
            <a:solidFill>
              <a:srgbClr val="FF0000"/>
            </a:solidFill>
          </a:endParaRPr>
        </a:p>
      </dgm:t>
    </dgm:pt>
    <dgm:pt modelId="{1E6B1637-7890-409F-91E1-C6161226191E}" type="parTrans" cxnId="{CBDF4CC3-4F95-4CA0-AA67-52827D0BB253}">
      <dgm:prSet/>
      <dgm:spPr/>
      <dgm:t>
        <a:bodyPr/>
        <a:lstStyle/>
        <a:p>
          <a:endParaRPr kumimoji="1" lang="ja-JP" altLang="en-US"/>
        </a:p>
      </dgm:t>
    </dgm:pt>
    <dgm:pt modelId="{6F098A0A-6900-4BBD-A9B3-1188FED154C8}" type="sibTrans" cxnId="{CBDF4CC3-4F95-4CA0-AA67-52827D0BB253}">
      <dgm:prSet/>
      <dgm:spPr/>
      <dgm:t>
        <a:bodyPr/>
        <a:lstStyle/>
        <a:p>
          <a:endParaRPr kumimoji="1" lang="ja-JP" altLang="en-US"/>
        </a:p>
      </dgm:t>
    </dgm:pt>
    <dgm:pt modelId="{26723594-6002-435C-9C20-B04CB9B6341D}" type="pres">
      <dgm:prSet presAssocID="{DFA7E12D-392D-48B7-ACD5-1FE06C130C69}" presName="diagram" presStyleCnt="0">
        <dgm:presLayoutVars>
          <dgm:dir/>
          <dgm:resizeHandles val="exact"/>
        </dgm:presLayoutVars>
      </dgm:prSet>
      <dgm:spPr/>
      <dgm:t>
        <a:bodyPr/>
        <a:lstStyle/>
        <a:p>
          <a:endParaRPr kumimoji="1" lang="ja-JP" altLang="en-US"/>
        </a:p>
      </dgm:t>
    </dgm:pt>
    <dgm:pt modelId="{57E0AF12-19B5-406D-B318-D378F0AE1C23}" type="pres">
      <dgm:prSet presAssocID="{7BA069D3-86AD-4B6C-8188-E865E8185013}" presName="node" presStyleLbl="node1" presStyleIdx="0" presStyleCnt="4">
        <dgm:presLayoutVars>
          <dgm:bulletEnabled val="1"/>
        </dgm:presLayoutVars>
      </dgm:prSet>
      <dgm:spPr/>
      <dgm:t>
        <a:bodyPr/>
        <a:lstStyle/>
        <a:p>
          <a:endParaRPr kumimoji="1" lang="ja-JP" altLang="en-US"/>
        </a:p>
      </dgm:t>
    </dgm:pt>
    <dgm:pt modelId="{F54A4F9C-2BD0-440A-9947-9189D5832729}" type="pres">
      <dgm:prSet presAssocID="{0D77A3CC-2DF7-48FD-8690-60B2C51699EB}" presName="sibTrans" presStyleCnt="0"/>
      <dgm:spPr/>
    </dgm:pt>
    <dgm:pt modelId="{46493A22-3832-4936-AFCA-5213F0C4112B}" type="pres">
      <dgm:prSet presAssocID="{FDE0F8E7-DC12-41D4-939B-BFE43F297716}" presName="node" presStyleLbl="node1" presStyleIdx="1" presStyleCnt="4">
        <dgm:presLayoutVars>
          <dgm:bulletEnabled val="1"/>
        </dgm:presLayoutVars>
      </dgm:prSet>
      <dgm:spPr/>
      <dgm:t>
        <a:bodyPr/>
        <a:lstStyle/>
        <a:p>
          <a:endParaRPr kumimoji="1" lang="ja-JP" altLang="en-US"/>
        </a:p>
      </dgm:t>
    </dgm:pt>
    <dgm:pt modelId="{1EE327B4-3014-493B-B95C-D1650FE187A4}" type="pres">
      <dgm:prSet presAssocID="{A1781580-79DA-464C-B6DB-68C6E4389506}" presName="sibTrans" presStyleCnt="0"/>
      <dgm:spPr/>
    </dgm:pt>
    <dgm:pt modelId="{C214DA44-9B1A-4E6F-947F-BF1336BAAC97}" type="pres">
      <dgm:prSet presAssocID="{481AC74A-83A0-404E-9687-A39F1E521F48}" presName="node" presStyleLbl="node1" presStyleIdx="2" presStyleCnt="4" custLinFactNeighborX="790" custLinFactNeighborY="-63">
        <dgm:presLayoutVars>
          <dgm:bulletEnabled val="1"/>
        </dgm:presLayoutVars>
      </dgm:prSet>
      <dgm:spPr/>
      <dgm:t>
        <a:bodyPr/>
        <a:lstStyle/>
        <a:p>
          <a:endParaRPr kumimoji="1" lang="ja-JP" altLang="en-US"/>
        </a:p>
      </dgm:t>
    </dgm:pt>
    <dgm:pt modelId="{C2D65E86-CACA-4CA2-A84B-636454AA13FE}" type="pres">
      <dgm:prSet presAssocID="{05B970A2-58E9-4F8B-915A-D758D34457CD}" presName="sibTrans" presStyleCnt="0"/>
      <dgm:spPr/>
    </dgm:pt>
    <dgm:pt modelId="{13F8B62C-DC09-404F-8C6F-F0DED35FD015}" type="pres">
      <dgm:prSet presAssocID="{09B1C9D9-5DA2-4DD7-A9A9-8DE659F18D2C}" presName="node" presStyleLbl="node1" presStyleIdx="3" presStyleCnt="4">
        <dgm:presLayoutVars>
          <dgm:bulletEnabled val="1"/>
        </dgm:presLayoutVars>
      </dgm:prSet>
      <dgm:spPr/>
      <dgm:t>
        <a:bodyPr/>
        <a:lstStyle/>
        <a:p>
          <a:endParaRPr kumimoji="1" lang="ja-JP" altLang="en-US"/>
        </a:p>
      </dgm:t>
    </dgm:pt>
  </dgm:ptLst>
  <dgm:cxnLst>
    <dgm:cxn modelId="{B27E298F-79E6-41E9-9CA2-AB2E52BE6AA8}" srcId="{DFA7E12D-392D-48B7-ACD5-1FE06C130C69}" destId="{FDE0F8E7-DC12-41D4-939B-BFE43F297716}" srcOrd="1" destOrd="0" parTransId="{3D372FBF-27A8-40D9-8716-F9FBBDEFB531}" sibTransId="{A1781580-79DA-464C-B6DB-68C6E4389506}"/>
    <dgm:cxn modelId="{D9A9D7CB-E133-49B1-B6DD-5E617982914E}" type="presOf" srcId="{481AC74A-83A0-404E-9687-A39F1E521F48}" destId="{C214DA44-9B1A-4E6F-947F-BF1336BAAC97}" srcOrd="0" destOrd="0" presId="urn:microsoft.com/office/officeart/2005/8/layout/default#3"/>
    <dgm:cxn modelId="{9166FE41-4FC6-4B55-96E9-5670927E4DE9}" type="presOf" srcId="{DFA7E12D-392D-48B7-ACD5-1FE06C130C69}" destId="{26723594-6002-435C-9C20-B04CB9B6341D}" srcOrd="0" destOrd="0" presId="urn:microsoft.com/office/officeart/2005/8/layout/default#3"/>
    <dgm:cxn modelId="{BB2C7360-AD5D-4939-8628-08E8086818A1}" type="presOf" srcId="{FDE0F8E7-DC12-41D4-939B-BFE43F297716}" destId="{46493A22-3832-4936-AFCA-5213F0C4112B}" srcOrd="0" destOrd="0" presId="urn:microsoft.com/office/officeart/2005/8/layout/default#3"/>
    <dgm:cxn modelId="{1D1A8E84-F73B-4871-80BA-737FD6EC9B78}" srcId="{DFA7E12D-392D-48B7-ACD5-1FE06C130C69}" destId="{7BA069D3-86AD-4B6C-8188-E865E8185013}" srcOrd="0" destOrd="0" parTransId="{ADA2014A-CCF3-4F49-9991-AB7247CC57E0}" sibTransId="{0D77A3CC-2DF7-48FD-8690-60B2C51699EB}"/>
    <dgm:cxn modelId="{E60089FA-6AE4-4A50-974E-418785251F93}" type="presOf" srcId="{7BA069D3-86AD-4B6C-8188-E865E8185013}" destId="{57E0AF12-19B5-406D-B318-D378F0AE1C23}" srcOrd="0" destOrd="0" presId="urn:microsoft.com/office/officeart/2005/8/layout/default#3"/>
    <dgm:cxn modelId="{9F513547-A4EE-41BF-B645-DCB7303483F2}" srcId="{DFA7E12D-392D-48B7-ACD5-1FE06C130C69}" destId="{481AC74A-83A0-404E-9687-A39F1E521F48}" srcOrd="2" destOrd="0" parTransId="{7207016B-608A-442C-B5CB-202103E6C02C}" sibTransId="{05B970A2-58E9-4F8B-915A-D758D34457CD}"/>
    <dgm:cxn modelId="{CBDF4CC3-4F95-4CA0-AA67-52827D0BB253}" srcId="{DFA7E12D-392D-48B7-ACD5-1FE06C130C69}" destId="{09B1C9D9-5DA2-4DD7-A9A9-8DE659F18D2C}" srcOrd="3" destOrd="0" parTransId="{1E6B1637-7890-409F-91E1-C6161226191E}" sibTransId="{6F098A0A-6900-4BBD-A9B3-1188FED154C8}"/>
    <dgm:cxn modelId="{671AF99C-1EA1-470F-8225-9B72AAD24BFE}" type="presOf" srcId="{09B1C9D9-5DA2-4DD7-A9A9-8DE659F18D2C}" destId="{13F8B62C-DC09-404F-8C6F-F0DED35FD015}" srcOrd="0" destOrd="0" presId="urn:microsoft.com/office/officeart/2005/8/layout/default#3"/>
    <dgm:cxn modelId="{C39471B4-67F7-4BFA-B492-9BA432AA5F53}" type="presParOf" srcId="{26723594-6002-435C-9C20-B04CB9B6341D}" destId="{57E0AF12-19B5-406D-B318-D378F0AE1C23}" srcOrd="0" destOrd="0" presId="urn:microsoft.com/office/officeart/2005/8/layout/default#3"/>
    <dgm:cxn modelId="{D9EBEE75-ABDD-42B9-8AD7-EA65335E50CA}" type="presParOf" srcId="{26723594-6002-435C-9C20-B04CB9B6341D}" destId="{F54A4F9C-2BD0-440A-9947-9189D5832729}" srcOrd="1" destOrd="0" presId="urn:microsoft.com/office/officeart/2005/8/layout/default#3"/>
    <dgm:cxn modelId="{4545942F-EAC9-452D-B7E4-8C90B3F40D8A}" type="presParOf" srcId="{26723594-6002-435C-9C20-B04CB9B6341D}" destId="{46493A22-3832-4936-AFCA-5213F0C4112B}" srcOrd="2" destOrd="0" presId="urn:microsoft.com/office/officeart/2005/8/layout/default#3"/>
    <dgm:cxn modelId="{04ADBA3B-FB83-4FE5-B536-B76586F92B89}" type="presParOf" srcId="{26723594-6002-435C-9C20-B04CB9B6341D}" destId="{1EE327B4-3014-493B-B95C-D1650FE187A4}" srcOrd="3" destOrd="0" presId="urn:microsoft.com/office/officeart/2005/8/layout/default#3"/>
    <dgm:cxn modelId="{93C16A5B-67E5-4D9C-B122-06836FCEAA42}" type="presParOf" srcId="{26723594-6002-435C-9C20-B04CB9B6341D}" destId="{C214DA44-9B1A-4E6F-947F-BF1336BAAC97}" srcOrd="4" destOrd="0" presId="urn:microsoft.com/office/officeart/2005/8/layout/default#3"/>
    <dgm:cxn modelId="{73FC16F8-CBA3-4DCD-B459-FA33039AF294}" type="presParOf" srcId="{26723594-6002-435C-9C20-B04CB9B6341D}" destId="{C2D65E86-CACA-4CA2-A84B-636454AA13FE}" srcOrd="5" destOrd="0" presId="urn:microsoft.com/office/officeart/2005/8/layout/default#3"/>
    <dgm:cxn modelId="{DCFA2CE5-7787-42CE-83DD-4AE5F4F5842D}" type="presParOf" srcId="{26723594-6002-435C-9C20-B04CB9B6341D}" destId="{13F8B62C-DC09-404F-8C6F-F0DED35FD015}" srcOrd="6"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4C560-360B-46E2-A196-9217482B3BCF}">
      <dsp:nvSpPr>
        <dsp:cNvPr id="0" name=""/>
        <dsp:cNvSpPr/>
      </dsp:nvSpPr>
      <dsp:spPr>
        <a:xfrm>
          <a:off x="439417" y="928"/>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浮脈</a:t>
          </a:r>
          <a:endParaRPr kumimoji="1" lang="ja-JP" altLang="en-US" sz="3000" kern="1200" dirty="0"/>
        </a:p>
      </dsp:txBody>
      <dsp:txXfrm>
        <a:off x="439417" y="928"/>
        <a:ext cx="1264077" cy="758446"/>
      </dsp:txXfrm>
    </dsp:sp>
    <dsp:sp modelId="{32B9FE73-154E-4BCD-8CD8-49922469747D}">
      <dsp:nvSpPr>
        <dsp:cNvPr id="0" name=""/>
        <dsp:cNvSpPr/>
      </dsp:nvSpPr>
      <dsp:spPr>
        <a:xfrm>
          <a:off x="1829903" y="928"/>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小脈</a:t>
          </a:r>
          <a:endParaRPr kumimoji="1" lang="ja-JP" altLang="en-US" sz="3000" kern="1200" dirty="0"/>
        </a:p>
      </dsp:txBody>
      <dsp:txXfrm>
        <a:off x="1829903" y="928"/>
        <a:ext cx="1264077" cy="758446"/>
      </dsp:txXfrm>
    </dsp:sp>
    <dsp:sp modelId="{BE47D6FF-3DC0-473E-83C9-61E31D271B22}">
      <dsp:nvSpPr>
        <dsp:cNvPr id="0" name=""/>
        <dsp:cNvSpPr/>
      </dsp:nvSpPr>
      <dsp:spPr>
        <a:xfrm>
          <a:off x="3220389" y="928"/>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大脈</a:t>
          </a:r>
          <a:endParaRPr kumimoji="1" lang="ja-JP" altLang="en-US" sz="3000" kern="1200" dirty="0"/>
        </a:p>
      </dsp:txBody>
      <dsp:txXfrm>
        <a:off x="3220389" y="928"/>
        <a:ext cx="1264077" cy="758446"/>
      </dsp:txXfrm>
    </dsp:sp>
    <dsp:sp modelId="{BC345E0C-D4C9-4D7F-863B-5074B35F8F38}">
      <dsp:nvSpPr>
        <dsp:cNvPr id="0" name=""/>
        <dsp:cNvSpPr/>
      </dsp:nvSpPr>
      <dsp:spPr>
        <a:xfrm>
          <a:off x="4610874" y="928"/>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芤脈</a:t>
          </a:r>
          <a:endParaRPr kumimoji="1" lang="ja-JP" altLang="en-US" sz="3000" kern="1200" dirty="0"/>
        </a:p>
      </dsp:txBody>
      <dsp:txXfrm>
        <a:off x="4610874" y="928"/>
        <a:ext cx="1264077" cy="758446"/>
      </dsp:txXfrm>
    </dsp:sp>
    <dsp:sp modelId="{8CB918F6-A04B-461A-96CB-976E63D98BA5}">
      <dsp:nvSpPr>
        <dsp:cNvPr id="0" name=""/>
        <dsp:cNvSpPr/>
      </dsp:nvSpPr>
      <dsp:spPr>
        <a:xfrm>
          <a:off x="6001360" y="928"/>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革脈</a:t>
          </a:r>
          <a:endParaRPr kumimoji="1" lang="ja-JP" altLang="en-US" sz="3000" kern="1200" dirty="0"/>
        </a:p>
      </dsp:txBody>
      <dsp:txXfrm>
        <a:off x="6001360" y="928"/>
        <a:ext cx="1264077" cy="758446"/>
      </dsp:txXfrm>
    </dsp:sp>
    <dsp:sp modelId="{341DF8C9-B9D9-49DD-B719-204938BF7F33}">
      <dsp:nvSpPr>
        <dsp:cNvPr id="0" name=""/>
        <dsp:cNvSpPr/>
      </dsp:nvSpPr>
      <dsp:spPr>
        <a:xfrm>
          <a:off x="439417" y="885782"/>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沈脈</a:t>
          </a:r>
          <a:endParaRPr kumimoji="1" lang="ja-JP" altLang="en-US" sz="3000" kern="1200" dirty="0"/>
        </a:p>
      </dsp:txBody>
      <dsp:txXfrm>
        <a:off x="439417" y="885782"/>
        <a:ext cx="1264077" cy="758446"/>
      </dsp:txXfrm>
    </dsp:sp>
    <dsp:sp modelId="{2BCE31F9-1DC2-405B-A440-9543C7C1E88B}">
      <dsp:nvSpPr>
        <dsp:cNvPr id="0" name=""/>
        <dsp:cNvSpPr/>
      </dsp:nvSpPr>
      <dsp:spPr>
        <a:xfrm>
          <a:off x="1829903" y="885782"/>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散脈</a:t>
          </a:r>
          <a:endParaRPr kumimoji="1" lang="ja-JP" altLang="en-US" sz="3000" kern="1200" dirty="0"/>
        </a:p>
      </dsp:txBody>
      <dsp:txXfrm>
        <a:off x="1829903" y="885782"/>
        <a:ext cx="1264077" cy="758446"/>
      </dsp:txXfrm>
    </dsp:sp>
    <dsp:sp modelId="{1B464798-5757-4162-9791-068F81744179}">
      <dsp:nvSpPr>
        <dsp:cNvPr id="0" name=""/>
        <dsp:cNvSpPr/>
      </dsp:nvSpPr>
      <dsp:spPr>
        <a:xfrm>
          <a:off x="3220389" y="885782"/>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弱脈</a:t>
          </a:r>
          <a:endParaRPr kumimoji="1" lang="ja-JP" altLang="en-US" sz="3000" kern="1200" dirty="0"/>
        </a:p>
      </dsp:txBody>
      <dsp:txXfrm>
        <a:off x="3220389" y="885782"/>
        <a:ext cx="1264077" cy="758446"/>
      </dsp:txXfrm>
    </dsp:sp>
    <dsp:sp modelId="{53159A17-4A1C-4332-BD27-D3DC544D74E7}">
      <dsp:nvSpPr>
        <dsp:cNvPr id="0" name=""/>
        <dsp:cNvSpPr/>
      </dsp:nvSpPr>
      <dsp:spPr>
        <a:xfrm>
          <a:off x="4610874" y="885782"/>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伏脈</a:t>
          </a:r>
          <a:endParaRPr kumimoji="1" lang="ja-JP" altLang="en-US" sz="3000" kern="1200" dirty="0"/>
        </a:p>
      </dsp:txBody>
      <dsp:txXfrm>
        <a:off x="4610874" y="885782"/>
        <a:ext cx="1264077" cy="758446"/>
      </dsp:txXfrm>
    </dsp:sp>
    <dsp:sp modelId="{29F4CBAB-057B-4C60-857A-9B0A1785288C}">
      <dsp:nvSpPr>
        <dsp:cNvPr id="0" name=""/>
        <dsp:cNvSpPr/>
      </dsp:nvSpPr>
      <dsp:spPr>
        <a:xfrm>
          <a:off x="6001360" y="885782"/>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牢脈</a:t>
          </a:r>
          <a:endParaRPr kumimoji="1" lang="ja-JP" altLang="en-US" sz="3000" kern="1200" dirty="0"/>
        </a:p>
      </dsp:txBody>
      <dsp:txXfrm>
        <a:off x="6001360" y="885782"/>
        <a:ext cx="1264077" cy="758446"/>
      </dsp:txXfrm>
    </dsp:sp>
    <dsp:sp modelId="{B11568D7-D71C-4686-92AE-836BA9F114DD}">
      <dsp:nvSpPr>
        <dsp:cNvPr id="0" name=""/>
        <dsp:cNvSpPr/>
      </dsp:nvSpPr>
      <dsp:spPr>
        <a:xfrm>
          <a:off x="439417" y="1770637"/>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遅脈</a:t>
          </a:r>
          <a:endParaRPr kumimoji="1" lang="ja-JP" altLang="en-US" sz="3000" kern="1200" dirty="0"/>
        </a:p>
      </dsp:txBody>
      <dsp:txXfrm>
        <a:off x="439417" y="1770637"/>
        <a:ext cx="1264077" cy="758446"/>
      </dsp:txXfrm>
    </dsp:sp>
    <dsp:sp modelId="{96DDC30D-0271-44A5-BEDD-2D9E399CBB89}">
      <dsp:nvSpPr>
        <dsp:cNvPr id="0" name=""/>
        <dsp:cNvSpPr/>
      </dsp:nvSpPr>
      <dsp:spPr>
        <a:xfrm>
          <a:off x="1829903" y="1770637"/>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緩脈</a:t>
          </a:r>
          <a:endParaRPr kumimoji="1" lang="ja-JP" altLang="en-US" sz="3000" kern="1200" dirty="0"/>
        </a:p>
      </dsp:txBody>
      <dsp:txXfrm>
        <a:off x="1829903" y="1770637"/>
        <a:ext cx="1264077" cy="758446"/>
      </dsp:txXfrm>
    </dsp:sp>
    <dsp:sp modelId="{2A57BDA9-8105-455F-8542-B57C189B1DE7}">
      <dsp:nvSpPr>
        <dsp:cNvPr id="0" name=""/>
        <dsp:cNvSpPr/>
      </dsp:nvSpPr>
      <dsp:spPr>
        <a:xfrm>
          <a:off x="3220389" y="1770637"/>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渋脈</a:t>
          </a:r>
          <a:endParaRPr kumimoji="1" lang="ja-JP" altLang="en-US" sz="3000" kern="1200" dirty="0"/>
        </a:p>
      </dsp:txBody>
      <dsp:txXfrm>
        <a:off x="3220389" y="1770637"/>
        <a:ext cx="1264077" cy="758446"/>
      </dsp:txXfrm>
    </dsp:sp>
    <dsp:sp modelId="{B6C222C8-8BBE-4549-925A-3729AA39165B}">
      <dsp:nvSpPr>
        <dsp:cNvPr id="0" name=""/>
        <dsp:cNvSpPr/>
      </dsp:nvSpPr>
      <dsp:spPr>
        <a:xfrm>
          <a:off x="4610874" y="1770637"/>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結脈</a:t>
          </a:r>
          <a:endParaRPr kumimoji="1" lang="ja-JP" altLang="en-US" sz="3000" kern="1200" dirty="0"/>
        </a:p>
      </dsp:txBody>
      <dsp:txXfrm>
        <a:off x="4610874" y="1770637"/>
        <a:ext cx="1264077" cy="758446"/>
      </dsp:txXfrm>
    </dsp:sp>
    <dsp:sp modelId="{2171F6CA-A328-4182-8891-D0FCF992A047}">
      <dsp:nvSpPr>
        <dsp:cNvPr id="0" name=""/>
        <dsp:cNvSpPr/>
      </dsp:nvSpPr>
      <dsp:spPr>
        <a:xfrm>
          <a:off x="6001360" y="1770637"/>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代脈</a:t>
          </a:r>
          <a:endParaRPr kumimoji="1" lang="ja-JP" altLang="en-US" sz="3000" kern="1200" dirty="0"/>
        </a:p>
      </dsp:txBody>
      <dsp:txXfrm>
        <a:off x="6001360" y="1770637"/>
        <a:ext cx="1264077" cy="758446"/>
      </dsp:txXfrm>
    </dsp:sp>
    <dsp:sp modelId="{3026FBA4-58EC-4221-B0F3-C74EE79B419E}">
      <dsp:nvSpPr>
        <dsp:cNvPr id="0" name=""/>
        <dsp:cNvSpPr/>
      </dsp:nvSpPr>
      <dsp:spPr>
        <a:xfrm>
          <a:off x="439417" y="2655491"/>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数脈</a:t>
          </a:r>
          <a:endParaRPr kumimoji="1" lang="ja-JP" altLang="en-US" sz="3000" kern="1200" dirty="0"/>
        </a:p>
      </dsp:txBody>
      <dsp:txXfrm>
        <a:off x="439417" y="2655491"/>
        <a:ext cx="1264077" cy="758446"/>
      </dsp:txXfrm>
    </dsp:sp>
    <dsp:sp modelId="{B71405F8-0BCA-472C-BBDB-4620AA0AB807}">
      <dsp:nvSpPr>
        <dsp:cNvPr id="0" name=""/>
        <dsp:cNvSpPr/>
      </dsp:nvSpPr>
      <dsp:spPr>
        <a:xfrm>
          <a:off x="1829903" y="2655491"/>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疾脈</a:t>
          </a:r>
          <a:endParaRPr kumimoji="1" lang="ja-JP" altLang="en-US" sz="3000" kern="1200" dirty="0"/>
        </a:p>
      </dsp:txBody>
      <dsp:txXfrm>
        <a:off x="1829903" y="2655491"/>
        <a:ext cx="1264077" cy="758446"/>
      </dsp:txXfrm>
    </dsp:sp>
    <dsp:sp modelId="{EF74DDC5-D1DC-490A-A5AE-143E0231F69C}">
      <dsp:nvSpPr>
        <dsp:cNvPr id="0" name=""/>
        <dsp:cNvSpPr/>
      </dsp:nvSpPr>
      <dsp:spPr>
        <a:xfrm>
          <a:off x="3220389" y="2655491"/>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促脈</a:t>
          </a:r>
          <a:endParaRPr kumimoji="1" lang="ja-JP" altLang="en-US" sz="3000" kern="1200" dirty="0"/>
        </a:p>
      </dsp:txBody>
      <dsp:txXfrm>
        <a:off x="3220389" y="2655491"/>
        <a:ext cx="1264077" cy="758446"/>
      </dsp:txXfrm>
    </dsp:sp>
    <dsp:sp modelId="{91D64A6B-A9C7-43C1-ABD4-450641AD2910}">
      <dsp:nvSpPr>
        <dsp:cNvPr id="0" name=""/>
        <dsp:cNvSpPr/>
      </dsp:nvSpPr>
      <dsp:spPr>
        <a:xfrm>
          <a:off x="4610874" y="2655491"/>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滑脈</a:t>
          </a:r>
          <a:endParaRPr kumimoji="1" lang="ja-JP" altLang="en-US" sz="3000" kern="1200" dirty="0"/>
        </a:p>
      </dsp:txBody>
      <dsp:txXfrm>
        <a:off x="4610874" y="2655491"/>
        <a:ext cx="1264077" cy="758446"/>
      </dsp:txXfrm>
    </dsp:sp>
    <dsp:sp modelId="{421AB2B1-199E-44A3-90E3-F792DB2DEBC0}">
      <dsp:nvSpPr>
        <dsp:cNvPr id="0" name=""/>
        <dsp:cNvSpPr/>
      </dsp:nvSpPr>
      <dsp:spPr>
        <a:xfrm>
          <a:off x="6001360" y="2655491"/>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動脈</a:t>
          </a:r>
          <a:endParaRPr kumimoji="1" lang="ja-JP" altLang="en-US" sz="3000" kern="1200" dirty="0"/>
        </a:p>
      </dsp:txBody>
      <dsp:txXfrm>
        <a:off x="6001360" y="2655491"/>
        <a:ext cx="1264077" cy="758446"/>
      </dsp:txXfrm>
    </dsp:sp>
    <dsp:sp modelId="{E5D29929-D408-4E80-9DD5-C899C3DC9B3A}">
      <dsp:nvSpPr>
        <dsp:cNvPr id="0" name=""/>
        <dsp:cNvSpPr/>
      </dsp:nvSpPr>
      <dsp:spPr>
        <a:xfrm>
          <a:off x="439417" y="3540346"/>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虚脈</a:t>
          </a:r>
          <a:endParaRPr kumimoji="1" lang="ja-JP" altLang="en-US" sz="3000" kern="1200" dirty="0"/>
        </a:p>
      </dsp:txBody>
      <dsp:txXfrm>
        <a:off x="439417" y="3540346"/>
        <a:ext cx="1264077" cy="758446"/>
      </dsp:txXfrm>
    </dsp:sp>
    <dsp:sp modelId="{B48A4F10-BF19-49D9-AFE4-E19D0628E10D}">
      <dsp:nvSpPr>
        <dsp:cNvPr id="0" name=""/>
        <dsp:cNvSpPr/>
      </dsp:nvSpPr>
      <dsp:spPr>
        <a:xfrm>
          <a:off x="1829903" y="3540346"/>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実脈</a:t>
          </a:r>
          <a:endParaRPr kumimoji="1" lang="ja-JP" altLang="en-US" sz="3000" kern="1200" dirty="0"/>
        </a:p>
      </dsp:txBody>
      <dsp:txXfrm>
        <a:off x="1829903" y="3540346"/>
        <a:ext cx="1264077" cy="758446"/>
      </dsp:txXfrm>
    </dsp:sp>
    <dsp:sp modelId="{BB77F33E-ED2E-40CD-A940-E69D5C3886C4}">
      <dsp:nvSpPr>
        <dsp:cNvPr id="0" name=""/>
        <dsp:cNvSpPr/>
      </dsp:nvSpPr>
      <dsp:spPr>
        <a:xfrm>
          <a:off x="3220389" y="3540346"/>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微脈</a:t>
          </a:r>
          <a:endParaRPr kumimoji="1" lang="ja-JP" altLang="en-US" sz="3000" kern="1200" dirty="0"/>
        </a:p>
      </dsp:txBody>
      <dsp:txXfrm>
        <a:off x="3220389" y="3540346"/>
        <a:ext cx="1264077" cy="758446"/>
      </dsp:txXfrm>
    </dsp:sp>
    <dsp:sp modelId="{78021C99-C49C-4B62-AB07-01ECBD1C5A66}">
      <dsp:nvSpPr>
        <dsp:cNvPr id="0" name=""/>
        <dsp:cNvSpPr/>
      </dsp:nvSpPr>
      <dsp:spPr>
        <a:xfrm>
          <a:off x="4610874" y="3540346"/>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短脈</a:t>
          </a:r>
          <a:endParaRPr kumimoji="1" lang="ja-JP" altLang="en-US" sz="3000" kern="1200" dirty="0"/>
        </a:p>
      </dsp:txBody>
      <dsp:txXfrm>
        <a:off x="4610874" y="3540346"/>
        <a:ext cx="1264077" cy="758446"/>
      </dsp:txXfrm>
    </dsp:sp>
    <dsp:sp modelId="{20F0EDA2-B2DE-4C9E-91B8-2C7C7172F5A9}">
      <dsp:nvSpPr>
        <dsp:cNvPr id="0" name=""/>
        <dsp:cNvSpPr/>
      </dsp:nvSpPr>
      <dsp:spPr>
        <a:xfrm>
          <a:off x="6048674" y="3528393"/>
          <a:ext cx="1264077" cy="758446"/>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濡脈</a:t>
          </a:r>
          <a:endParaRPr kumimoji="1" lang="ja-JP" altLang="en-US" sz="3000" kern="1200" dirty="0"/>
        </a:p>
      </dsp:txBody>
      <dsp:txXfrm>
        <a:off x="6048674" y="3528393"/>
        <a:ext cx="1264077" cy="758446"/>
      </dsp:txXfrm>
    </dsp:sp>
    <dsp:sp modelId="{345531A7-761A-4785-A341-6758CC0870F1}">
      <dsp:nvSpPr>
        <dsp:cNvPr id="0" name=""/>
        <dsp:cNvSpPr/>
      </dsp:nvSpPr>
      <dsp:spPr>
        <a:xfrm>
          <a:off x="1829903" y="4425201"/>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弦脈</a:t>
          </a:r>
          <a:endParaRPr kumimoji="1" lang="ja-JP" altLang="en-US" sz="3000" kern="1200" dirty="0"/>
        </a:p>
      </dsp:txBody>
      <dsp:txXfrm>
        <a:off x="1829903" y="4425201"/>
        <a:ext cx="1264077" cy="758446"/>
      </dsp:txXfrm>
    </dsp:sp>
    <dsp:sp modelId="{1E67F95D-5B4C-452D-A10A-8C62B17A9A7D}">
      <dsp:nvSpPr>
        <dsp:cNvPr id="0" name=""/>
        <dsp:cNvSpPr/>
      </dsp:nvSpPr>
      <dsp:spPr>
        <a:xfrm>
          <a:off x="3220389" y="4425201"/>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緊脈</a:t>
          </a:r>
          <a:endParaRPr kumimoji="1" lang="ja-JP" altLang="en-US" sz="3000" kern="1200" dirty="0"/>
        </a:p>
      </dsp:txBody>
      <dsp:txXfrm>
        <a:off x="3220389" y="4425201"/>
        <a:ext cx="1264077" cy="758446"/>
      </dsp:txXfrm>
    </dsp:sp>
    <dsp:sp modelId="{F17453E4-1EA2-4D34-81C4-35F900F8491D}">
      <dsp:nvSpPr>
        <dsp:cNvPr id="0" name=""/>
        <dsp:cNvSpPr/>
      </dsp:nvSpPr>
      <dsp:spPr>
        <a:xfrm>
          <a:off x="4610874" y="4425201"/>
          <a:ext cx="1264077" cy="7584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t>長脈</a:t>
          </a:r>
          <a:endParaRPr kumimoji="1" lang="ja-JP" altLang="en-US" sz="3000" kern="1200" dirty="0"/>
        </a:p>
      </dsp:txBody>
      <dsp:txXfrm>
        <a:off x="4610874" y="4425201"/>
        <a:ext cx="1264077" cy="758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0AF12-19B5-406D-B318-D378F0AE1C23}">
      <dsp:nvSpPr>
        <dsp:cNvPr id="0" name=""/>
        <dsp:cNvSpPr/>
      </dsp:nvSpPr>
      <dsp:spPr>
        <a:xfrm>
          <a:off x="744" y="145603"/>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kumimoji="1" lang="ja-JP" altLang="en-US" sz="4900" kern="1200" dirty="0" smtClean="0">
              <a:solidFill>
                <a:srgbClr val="FF0000"/>
              </a:solidFill>
            </a:rPr>
            <a:t>浮数脈</a:t>
          </a:r>
          <a:endParaRPr kumimoji="1" lang="ja-JP" altLang="en-US" sz="4900" kern="1200" dirty="0">
            <a:solidFill>
              <a:srgbClr val="FF0000"/>
            </a:solidFill>
          </a:endParaRPr>
        </a:p>
      </dsp:txBody>
      <dsp:txXfrm>
        <a:off x="744" y="145603"/>
        <a:ext cx="2902148" cy="1741289"/>
      </dsp:txXfrm>
    </dsp:sp>
    <dsp:sp modelId="{46493A22-3832-4936-AFCA-5213F0C4112B}">
      <dsp:nvSpPr>
        <dsp:cNvPr id="0" name=""/>
        <dsp:cNvSpPr/>
      </dsp:nvSpPr>
      <dsp:spPr>
        <a:xfrm>
          <a:off x="3193107" y="145603"/>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kumimoji="1" lang="ja-JP" altLang="en-US" sz="4900" kern="1200" dirty="0" smtClean="0">
              <a:solidFill>
                <a:srgbClr val="FF0000"/>
              </a:solidFill>
            </a:rPr>
            <a:t>沈遅脈</a:t>
          </a:r>
          <a:endParaRPr kumimoji="1" lang="ja-JP" altLang="en-US" sz="4900" kern="1200" dirty="0">
            <a:solidFill>
              <a:srgbClr val="FF0000"/>
            </a:solidFill>
          </a:endParaRPr>
        </a:p>
      </dsp:txBody>
      <dsp:txXfrm>
        <a:off x="3193107" y="145603"/>
        <a:ext cx="2902148" cy="1741289"/>
      </dsp:txXfrm>
    </dsp:sp>
    <dsp:sp modelId="{C214DA44-9B1A-4E6F-947F-BF1336BAAC97}">
      <dsp:nvSpPr>
        <dsp:cNvPr id="0" name=""/>
        <dsp:cNvSpPr/>
      </dsp:nvSpPr>
      <dsp:spPr>
        <a:xfrm>
          <a:off x="23671" y="2176010"/>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kumimoji="1" lang="ja-JP" altLang="en-US" sz="4900" kern="1200" dirty="0" smtClean="0">
              <a:solidFill>
                <a:srgbClr val="FF0000"/>
              </a:solidFill>
            </a:rPr>
            <a:t>沈細脈</a:t>
          </a:r>
          <a:endParaRPr kumimoji="1" lang="ja-JP" altLang="en-US" sz="4900" kern="1200" dirty="0">
            <a:solidFill>
              <a:srgbClr val="FF0000"/>
            </a:solidFill>
          </a:endParaRPr>
        </a:p>
      </dsp:txBody>
      <dsp:txXfrm>
        <a:off x="23671" y="2176010"/>
        <a:ext cx="2902148" cy="1741289"/>
      </dsp:txXfrm>
    </dsp:sp>
    <dsp:sp modelId="{13F8B62C-DC09-404F-8C6F-F0DED35FD015}">
      <dsp:nvSpPr>
        <dsp:cNvPr id="0" name=""/>
        <dsp:cNvSpPr/>
      </dsp:nvSpPr>
      <dsp:spPr>
        <a:xfrm>
          <a:off x="3193107" y="2177107"/>
          <a:ext cx="2902148" cy="17412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kumimoji="1" lang="ja-JP" altLang="en-US" sz="4900" kern="1200" dirty="0" smtClean="0">
              <a:solidFill>
                <a:srgbClr val="FF0000"/>
              </a:solidFill>
            </a:rPr>
            <a:t>沈細数脈</a:t>
          </a:r>
          <a:endParaRPr kumimoji="1" lang="ja-JP" altLang="en-US" sz="4900" kern="1200" dirty="0">
            <a:solidFill>
              <a:srgbClr val="FF0000"/>
            </a:solidFill>
          </a:endParaRPr>
        </a:p>
      </dsp:txBody>
      <dsp:txXfrm>
        <a:off x="3193107"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タイトル 28"/>
          <p:cNvSpPr>
            <a:spLocks noGrp="1"/>
          </p:cNvSpPr>
          <p:nvPr>
            <p:ph type="ctrTitle"/>
          </p:nvPr>
        </p:nvSpPr>
        <p:spPr>
          <a:xfrm>
            <a:off x="381000" y="4853411"/>
            <a:ext cx="8458200" cy="1222375"/>
          </a:xfrm>
        </p:spPr>
        <p:txBody>
          <a:bodyPr anchor="t"/>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16" name="日付プレースホルダ 15"/>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2" name="フッター プレースホルダ 1"/>
          <p:cNvSpPr>
            <a:spLocks noGrp="1"/>
          </p:cNvSpPr>
          <p:nvPr>
            <p:ph type="ftr" sz="quarter" idx="11"/>
          </p:nvPr>
        </p:nvSpPr>
        <p:spPr/>
        <p:txBody>
          <a:bodyPr/>
          <a:lstStyle/>
          <a:p>
            <a:endParaRPr kumimoji="1" lang="ja-JP" altLang="en-US"/>
          </a:p>
        </p:txBody>
      </p:sp>
      <p:sp>
        <p:nvSpPr>
          <p:cNvPr id="15" name="スライド番号プレースホルダ 14"/>
          <p:cNvSpPr>
            <a:spLocks noGrp="1"/>
          </p:cNvSpPr>
          <p:nvPr>
            <p:ph type="sldNum" sz="quarter" idx="12"/>
          </p:nvPr>
        </p:nvSpPr>
        <p:spPr>
          <a:xfrm>
            <a:off x="8229600" y="6473952"/>
            <a:ext cx="758952" cy="246888"/>
          </a:xfrm>
        </p:spPr>
        <p:txBody>
          <a:bodyPr/>
          <a:lstStyle/>
          <a:p>
            <a:fld id="{EF5EA61B-D19C-48F0-9F9A-72DA90D13ED5}"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5EA61B-D19C-48F0-9F9A-72DA90D13ED5}"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549276"/>
            <a:ext cx="18288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549276"/>
            <a:ext cx="62484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5EA61B-D19C-48F0-9F9A-72DA90D13ED5}"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2" name="タイトル 21"/>
          <p:cNvSpPr>
            <a:spLocks noGrp="1"/>
          </p:cNvSpPr>
          <p:nvPr>
            <p:ph type="title"/>
          </p:nvPr>
        </p:nvSpPr>
        <p:spPr/>
        <p:txBody>
          <a:bodyPr/>
          <a:lstStyle/>
          <a:p>
            <a:r>
              <a:rPr kumimoji="0" lang="ja-JP" altLang="en-US" smtClean="0"/>
              <a:t>マスタ タイトルの書式設定</a:t>
            </a:r>
            <a:endParaRPr kumimoji="0" lang="en-US"/>
          </a:p>
        </p:txBody>
      </p:sp>
      <p:sp>
        <p:nvSpPr>
          <p:cNvPr id="27" name="コンテンツ プレースホルダ 26"/>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 24"/>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19" name="フッター プレースホルダ 18"/>
          <p:cNvSpPr>
            <a:spLocks noGrp="1"/>
          </p:cNvSpPr>
          <p:nvPr>
            <p:ph type="ftr" sz="quarter" idx="11"/>
          </p:nvPr>
        </p:nvSpPr>
        <p:spPr>
          <a:xfrm>
            <a:off x="3581400" y="76200"/>
            <a:ext cx="2895600" cy="288925"/>
          </a:xfrm>
        </p:spPr>
        <p:txBody>
          <a:bodyPr/>
          <a:lstStyle/>
          <a:p>
            <a:endParaRPr kumimoji="1" lang="ja-JP" altLang="en-US"/>
          </a:p>
        </p:txBody>
      </p:sp>
      <p:sp>
        <p:nvSpPr>
          <p:cNvPr id="16" name="スライド番号プレースホルダ 15"/>
          <p:cNvSpPr>
            <a:spLocks noGrp="1"/>
          </p:cNvSpPr>
          <p:nvPr>
            <p:ph type="sldNum" sz="quarter" idx="12"/>
          </p:nvPr>
        </p:nvSpPr>
        <p:spPr>
          <a:xfrm>
            <a:off x="8229600" y="6473952"/>
            <a:ext cx="758952" cy="246888"/>
          </a:xfrm>
        </p:spPr>
        <p:txBody>
          <a:bodyPr/>
          <a:lstStyle/>
          <a:p>
            <a:fld id="{EF5EA61B-D19C-48F0-9F9A-72DA90D13ED5}"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テキスト プレースホル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19" name="日付プレースホルダ 18"/>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11" name="フッター プレースホルダ 10"/>
          <p:cNvSpPr>
            <a:spLocks noGrp="1"/>
          </p:cNvSpPr>
          <p:nvPr>
            <p:ph type="ftr" sz="quarter" idx="11"/>
          </p:nvPr>
        </p:nvSpPr>
        <p:spPr/>
        <p:txBody>
          <a:bodyPr/>
          <a:lstStyle/>
          <a:p>
            <a:endParaRPr kumimoji="1" lang="ja-JP" altLang="en-US"/>
          </a:p>
        </p:txBody>
      </p:sp>
      <p:sp>
        <p:nvSpPr>
          <p:cNvPr id="16" name="スライド番号プレースホルダ 15"/>
          <p:cNvSpPr>
            <a:spLocks noGrp="1"/>
          </p:cNvSpPr>
          <p:nvPr>
            <p:ph type="sldNum" sz="quarter" idx="12"/>
          </p:nvPr>
        </p:nvSpPr>
        <p:spPr/>
        <p:txBody>
          <a:bodyPr/>
          <a:lstStyle/>
          <a:p>
            <a:fld id="{EF5EA61B-D19C-48F0-9F9A-72DA90D13ED5}" type="slidenum">
              <a:rPr kumimoji="1" lang="ja-JP" altLang="en-US" smtClean="0"/>
              <a:pPr/>
              <a:t>‹#›</a:t>
            </a:fld>
            <a:endParaRPr kumimoji="1" lang="ja-JP" altLang="en-US"/>
          </a:p>
        </p:txBody>
      </p:sp>
      <p:sp>
        <p:nvSpPr>
          <p:cNvPr id="8" name="タイトル 7"/>
          <p:cNvSpPr>
            <a:spLocks noGrp="1"/>
          </p:cNvSpPr>
          <p:nvPr>
            <p:ph type="title"/>
          </p:nvPr>
        </p:nvSpPr>
        <p:spPr>
          <a:xfrm>
            <a:off x="180475" y="2947085"/>
            <a:ext cx="8686800" cy="1184825"/>
          </a:xfrm>
        </p:spPr>
        <p:txBody>
          <a:bodyPr rtlCol="0" anchor="t"/>
          <a:lstStyle>
            <a:lvl1pPr algn="r">
              <a:defRPr/>
            </a:lvl1pPr>
          </a:lstStyle>
          <a:p>
            <a:r>
              <a:rPr kumimoji="0" lang="ja-JP" altLang="en-US" smtClean="0"/>
              <a:t>マスタ タイトルの書式設定</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0" name="タイトル 19"/>
          <p:cNvSpPr>
            <a:spLocks noGrp="1"/>
          </p:cNvSpPr>
          <p:nvPr>
            <p:ph type="title"/>
          </p:nvPr>
        </p:nvSpPr>
        <p:spPr>
          <a:xfrm>
            <a:off x="301752" y="457200"/>
            <a:ext cx="8686800" cy="841248"/>
          </a:xfrm>
        </p:spPr>
        <p:txBody>
          <a:bodyPr/>
          <a:lstStyle/>
          <a:p>
            <a:r>
              <a:rPr kumimoji="0" lang="ja-JP" altLang="en-US" smtClean="0"/>
              <a:t>マスタ タイトルの書式設定</a:t>
            </a:r>
            <a:endParaRPr kumimoji="0" lang="en-US"/>
          </a:p>
        </p:txBody>
      </p:sp>
      <p:sp>
        <p:nvSpPr>
          <p:cNvPr id="14" name="コンテンツ プレースホル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10" name="フッター プレースホルダ 9"/>
          <p:cNvSpPr>
            <a:spLocks noGrp="1"/>
          </p:cNvSpPr>
          <p:nvPr>
            <p:ph type="ftr" sz="quarter" idx="11"/>
          </p:nvPr>
        </p:nvSpPr>
        <p:spPr/>
        <p:txBody>
          <a:bodyPr/>
          <a:lstStyle/>
          <a:p>
            <a:endParaRPr kumimoji="1" lang="ja-JP" altLang="en-US"/>
          </a:p>
        </p:txBody>
      </p:sp>
      <p:sp>
        <p:nvSpPr>
          <p:cNvPr id="31" name="スライド番号プレースホルダ 30"/>
          <p:cNvSpPr>
            <a:spLocks noGrp="1"/>
          </p:cNvSpPr>
          <p:nvPr>
            <p:ph type="sldNum" sz="quarter" idx="12"/>
          </p:nvPr>
        </p:nvSpPr>
        <p:spPr/>
        <p:txBody>
          <a:bodyPr/>
          <a:lstStyle/>
          <a:p>
            <a:fld id="{EF5EA61B-D19C-48F0-9F9A-72DA90D13ED5}"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9" name="タイトル 28"/>
          <p:cNvSpPr>
            <a:spLocks noGrp="1"/>
          </p:cNvSpPr>
          <p:nvPr>
            <p:ph type="title"/>
          </p:nvPr>
        </p:nvSpPr>
        <p:spPr>
          <a:xfrm>
            <a:off x="304800" y="5410200"/>
            <a:ext cx="8610600" cy="882650"/>
          </a:xfrm>
        </p:spPr>
        <p:txBody>
          <a:bodyPr anchor="ctr"/>
          <a:lstStyle>
            <a:lvl1pPr>
              <a:defRPr/>
            </a:lvl1p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25" name="テキスト プレースホル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8" name="コンテンツ プレースホル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229600" y="6477000"/>
            <a:ext cx="762000" cy="246888"/>
          </a:xfrm>
        </p:spPr>
        <p:txBody>
          <a:bodyPr/>
          <a:lstStyle/>
          <a:p>
            <a:fld id="{EF5EA61B-D19C-48F0-9F9A-72DA90D13ED5}" type="slidenum">
              <a:rPr kumimoji="1" lang="ja-JP" altLang="en-US" smtClean="0"/>
              <a:pPr/>
              <a:t>‹#›</a:t>
            </a:fld>
            <a:endParaRPr kumimoji="1" lang="ja-JP" altLang="en-US"/>
          </a:p>
        </p:txBody>
      </p:sp>
      <p:sp>
        <p:nvSpPr>
          <p:cNvPr id="11" name="直線コネクタ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0" name="タイトル 29"/>
          <p:cNvSpPr>
            <a:spLocks noGrp="1"/>
          </p:cNvSpPr>
          <p:nvPr>
            <p:ph type="title"/>
          </p:nvPr>
        </p:nvSpPr>
        <p:spPr>
          <a:xfrm>
            <a:off x="301752" y="457200"/>
            <a:ext cx="8686800" cy="841248"/>
          </a:xfrm>
        </p:spPr>
        <p:txBody>
          <a:body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21" name="フッター プレースホルダ 20"/>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5EA61B-D19C-48F0-9F9A-72DA90D13ED5}"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24" name="フッター プレースホルダ 23"/>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5EA61B-D19C-48F0-9F9A-72DA90D13ED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直線コネクタ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タイトル 11"/>
          <p:cNvSpPr>
            <a:spLocks noGrp="1"/>
          </p:cNvSpPr>
          <p:nvPr>
            <p:ph type="title"/>
          </p:nvPr>
        </p:nvSpPr>
        <p:spPr>
          <a:xfrm>
            <a:off x="457200" y="5486400"/>
            <a:ext cx="8458200" cy="520700"/>
          </a:xfrm>
        </p:spPr>
        <p:txBody>
          <a:bodyPr anchor="ctr"/>
          <a:lstStyle>
            <a:lvl1pPr algn="l">
              <a:buNone/>
              <a:defRPr sz="2000" b="1"/>
            </a:lvl1pPr>
          </a:lstStyle>
          <a:p>
            <a:r>
              <a:rPr kumimoji="0" lang="ja-JP" altLang="en-US" smtClean="0"/>
              <a:t>マスタ タイトルの書式設定</a:t>
            </a:r>
            <a:endParaRPr kumimoji="0" lang="en-US"/>
          </a:p>
        </p:txBody>
      </p:sp>
      <p:sp>
        <p:nvSpPr>
          <p:cNvPr id="26" name="テキスト プレースホル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14" name="コンテンツ プレースホル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 24"/>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29" name="フッター プレースホルダ 28"/>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5EA61B-D19C-48F0-9F9A-72DA90D13ED5}"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3" name="図プレースホル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7" name="日付プレースホルダ 6"/>
          <p:cNvSpPr>
            <a:spLocks noGrp="1"/>
          </p:cNvSpPr>
          <p:nvPr>
            <p:ph type="dt" sz="half" idx="10"/>
          </p:nvPr>
        </p:nvSpPr>
        <p:spPr/>
        <p:txBody>
          <a:bodyPr/>
          <a:lstStyle/>
          <a:p>
            <a:fld id="{FB769D2A-88B4-4B26-A7C8-99B69CC223A4}" type="datetimeFigureOut">
              <a:rPr kumimoji="1" lang="ja-JP" altLang="en-US" smtClean="0"/>
              <a:pPr/>
              <a:t>2010/12/11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31" name="スライド番号プレースホルダ 30"/>
          <p:cNvSpPr>
            <a:spLocks noGrp="1"/>
          </p:cNvSpPr>
          <p:nvPr>
            <p:ph type="sldNum" sz="quarter" idx="12"/>
          </p:nvPr>
        </p:nvSpPr>
        <p:spPr/>
        <p:txBody>
          <a:bodyPr/>
          <a:lstStyle/>
          <a:p>
            <a:fld id="{EF5EA61B-D19C-48F0-9F9A-72DA90D13ED5}" type="slidenum">
              <a:rPr kumimoji="1" lang="ja-JP" altLang="en-US" smtClean="0"/>
              <a:pPr/>
              <a:t>‹#›</a:t>
            </a:fld>
            <a:endParaRPr kumimoji="1" lang="ja-JP" altLang="en-US"/>
          </a:p>
        </p:txBody>
      </p:sp>
      <p:sp>
        <p:nvSpPr>
          <p:cNvPr id="17" name="タイトル 16"/>
          <p:cNvSpPr>
            <a:spLocks noGrp="1"/>
          </p:cNvSpPr>
          <p:nvPr>
            <p:ph type="title"/>
          </p:nvPr>
        </p:nvSpPr>
        <p:spPr>
          <a:xfrm>
            <a:off x="381000" y="4993760"/>
            <a:ext cx="5867400" cy="522288"/>
          </a:xfrm>
        </p:spPr>
        <p:txBody>
          <a:bodyPr anchor="ctr"/>
          <a:lstStyle>
            <a:lvl1pPr algn="l">
              <a:buNone/>
              <a:defRPr sz="2000" b="1"/>
            </a:lvl1pPr>
          </a:lstStyle>
          <a:p>
            <a:r>
              <a:rPr kumimoji="0" lang="ja-JP" altLang="en-US" smtClean="0"/>
              <a:t>マスタ タイトルの書式設定</a:t>
            </a:r>
            <a:endParaRPr kumimoji="0" lang="en-US"/>
          </a:p>
        </p:txBody>
      </p:sp>
      <p:sp>
        <p:nvSpPr>
          <p:cNvPr id="26" name="テキスト プレースホル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テキスト プレースホル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1" name="日付プレースホル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B769D2A-88B4-4B26-A7C8-99B69CC223A4}" type="datetimeFigureOut">
              <a:rPr kumimoji="1" lang="ja-JP" altLang="en-US" smtClean="0"/>
              <a:pPr/>
              <a:t>2010/12/11</a:t>
            </a:fld>
            <a:endParaRPr kumimoji="1" lang="ja-JP" altLang="en-US"/>
          </a:p>
        </p:txBody>
      </p:sp>
      <p:sp>
        <p:nvSpPr>
          <p:cNvPr id="28" name="フッター プレースホル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kumimoji="1" lang="ja-JP" altLang="en-US"/>
          </a:p>
        </p:txBody>
      </p:sp>
      <p:sp>
        <p:nvSpPr>
          <p:cNvPr id="5" name="スライド番号プレースホル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F5EA61B-D19C-48F0-9F9A-72DA90D13ED5}" type="slidenum">
              <a:rPr kumimoji="1" lang="ja-JP" altLang="en-US" smtClean="0"/>
              <a:pPr/>
              <a:t>‹#›</a:t>
            </a:fld>
            <a:endParaRPr kumimoji="1" lang="ja-JP" altLang="en-US"/>
          </a:p>
        </p:txBody>
      </p:sp>
      <p:sp>
        <p:nvSpPr>
          <p:cNvPr id="10" name="タイトル プレースホルダ 9"/>
          <p:cNvSpPr>
            <a:spLocks noGrp="1"/>
          </p:cNvSpPr>
          <p:nvPr>
            <p:ph type="title"/>
          </p:nvPr>
        </p:nvSpPr>
        <p:spPr>
          <a:xfrm>
            <a:off x="304800" y="457200"/>
            <a:ext cx="8686800" cy="8382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9" name="直線コネクタ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コネクタ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1"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1"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1"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1"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1"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1"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1"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4.wm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600" dirty="0" smtClean="0"/>
              <a:t>脈診</a:t>
            </a:r>
            <a:endParaRPr kumimoji="1" lang="ja-JP" altLang="en-US" sz="6600" dirty="0"/>
          </a:p>
        </p:txBody>
      </p:sp>
      <p:sp>
        <p:nvSpPr>
          <p:cNvPr id="3" name="サブタイトル 2"/>
          <p:cNvSpPr>
            <a:spLocks noGrp="1"/>
          </p:cNvSpPr>
          <p:nvPr>
            <p:ph type="subTitle" idx="1"/>
          </p:nvPr>
        </p:nvSpPr>
        <p:spPr/>
        <p:txBody>
          <a:bodyPr/>
          <a:lstStyle/>
          <a:p>
            <a:r>
              <a:rPr kumimoji="1" lang="ja-JP" altLang="en-US" b="1" dirty="0" smtClean="0"/>
              <a:t>中医学に基づく漢方医学</a:t>
            </a:r>
            <a:endParaRPr kumimoji="1" lang="ja-JP" altLang="en-US"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rgbClr val="C00000"/>
                </a:solidFill>
              </a:rPr>
              <a:t>挙・按・尋</a:t>
            </a:r>
            <a:endParaRPr kumimoji="1" lang="ja-JP" altLang="en-US" b="1" dirty="0">
              <a:solidFill>
                <a:srgbClr val="C00000"/>
              </a:solidFill>
            </a:endParaRPr>
          </a:p>
        </p:txBody>
      </p:sp>
      <p:sp>
        <p:nvSpPr>
          <p:cNvPr id="3" name="コンテンツ プレースホルダー 2"/>
          <p:cNvSpPr>
            <a:spLocks noGrp="1"/>
          </p:cNvSpPr>
          <p:nvPr>
            <p:ph idx="1"/>
          </p:nvPr>
        </p:nvSpPr>
        <p:spPr/>
        <p:txBody>
          <a:bodyPr>
            <a:normAutofit fontScale="85000" lnSpcReduction="10000"/>
          </a:bodyPr>
          <a:lstStyle/>
          <a:p>
            <a:pPr marL="0" indent="0">
              <a:buNone/>
            </a:pPr>
            <a:r>
              <a:rPr kumimoji="1" lang="ja-JP" altLang="en-US" b="1" dirty="0" smtClean="0">
                <a:solidFill>
                  <a:schemeClr val="tx1"/>
                </a:solidFill>
              </a:rPr>
              <a:t>・脈にあてた指を上下させたり、力を変えたり、少々移動させることにより、脈象を探る方法</a:t>
            </a:r>
            <a:endParaRPr kumimoji="1" lang="en-US" altLang="ja-JP" b="1" dirty="0" smtClean="0">
              <a:solidFill>
                <a:schemeClr val="tx1"/>
              </a:solidFill>
            </a:endParaRPr>
          </a:p>
          <a:p>
            <a:pPr marL="0" indent="0">
              <a:buNone/>
            </a:pPr>
            <a:endParaRPr lang="en-US" altLang="ja-JP" b="1" dirty="0"/>
          </a:p>
          <a:p>
            <a:pPr marL="0" indent="0">
              <a:buNone/>
            </a:pPr>
            <a:r>
              <a:rPr lang="ja-JP" altLang="en-US" sz="2900" b="1" dirty="0" smtClean="0">
                <a:solidFill>
                  <a:schemeClr val="tx1"/>
                </a:solidFill>
              </a:rPr>
              <a:t>①</a:t>
            </a:r>
            <a:r>
              <a:rPr kumimoji="1" lang="ja-JP" altLang="en-US" sz="2900" b="1" dirty="0" smtClean="0">
                <a:solidFill>
                  <a:srgbClr val="FF0000"/>
                </a:solidFill>
              </a:rPr>
              <a:t>挙</a:t>
            </a:r>
            <a:r>
              <a:rPr kumimoji="1" lang="ja-JP" altLang="en-US" sz="2900" b="1" dirty="0" smtClean="0"/>
              <a:t>→</a:t>
            </a:r>
            <a:r>
              <a:rPr lang="ja-JP" altLang="en-US" sz="2900" b="1" dirty="0" smtClean="0">
                <a:solidFill>
                  <a:schemeClr val="tx1"/>
                </a:solidFill>
              </a:rPr>
              <a:t>軽取・浮取ともいい、指を軽くあてて脈象を</a:t>
            </a:r>
            <a:r>
              <a:rPr kumimoji="1" lang="ja-JP" altLang="en-US" sz="2900" b="1" dirty="0" smtClean="0">
                <a:solidFill>
                  <a:schemeClr val="tx1"/>
                </a:solidFill>
              </a:rPr>
              <a:t>診ること。</a:t>
            </a:r>
            <a:endParaRPr kumimoji="1" lang="en-US" altLang="ja-JP" sz="2900" b="1" dirty="0" smtClean="0">
              <a:solidFill>
                <a:schemeClr val="tx1"/>
              </a:solidFill>
            </a:endParaRPr>
          </a:p>
          <a:p>
            <a:pPr marL="0" indent="0">
              <a:buNone/>
            </a:pPr>
            <a:r>
              <a:rPr lang="ja-JP" altLang="en-US" sz="2900" b="1" dirty="0" smtClean="0">
                <a:solidFill>
                  <a:schemeClr val="tx1"/>
                </a:solidFill>
              </a:rPr>
              <a:t>②</a:t>
            </a:r>
            <a:r>
              <a:rPr lang="ja-JP" altLang="en-US" sz="2900" b="1" dirty="0" smtClean="0">
                <a:solidFill>
                  <a:srgbClr val="FF0000"/>
                </a:solidFill>
              </a:rPr>
              <a:t>按</a:t>
            </a:r>
            <a:r>
              <a:rPr lang="ja-JP" altLang="en-US" sz="2900" b="1" dirty="0" smtClean="0"/>
              <a:t>→</a:t>
            </a:r>
            <a:r>
              <a:rPr lang="ja-JP" altLang="en-US" sz="2900" b="1" dirty="0" smtClean="0">
                <a:solidFill>
                  <a:schemeClr val="tx1"/>
                </a:solidFill>
              </a:rPr>
              <a:t>重取・沈取ともいい、指を下に沈め力を入れて脈象を診ること。</a:t>
            </a:r>
            <a:endParaRPr lang="en-US" altLang="ja-JP" sz="2900" b="1" dirty="0" smtClean="0">
              <a:solidFill>
                <a:schemeClr val="tx1"/>
              </a:solidFill>
            </a:endParaRPr>
          </a:p>
          <a:p>
            <a:pPr marL="0" indent="0">
              <a:buNone/>
            </a:pPr>
            <a:r>
              <a:rPr lang="ja-JP" altLang="en-US" sz="2900" b="1" dirty="0" smtClean="0">
                <a:solidFill>
                  <a:schemeClr val="tx1"/>
                </a:solidFill>
              </a:rPr>
              <a:t>③</a:t>
            </a:r>
            <a:r>
              <a:rPr lang="ja-JP" altLang="en-US" sz="2900" b="1" dirty="0" smtClean="0">
                <a:solidFill>
                  <a:srgbClr val="FF0000"/>
                </a:solidFill>
              </a:rPr>
              <a:t>尋</a:t>
            </a:r>
            <a:r>
              <a:rPr lang="ja-JP" altLang="en-US" sz="2900" b="1" dirty="0" smtClean="0"/>
              <a:t>→</a:t>
            </a:r>
            <a:r>
              <a:rPr lang="ja-JP" altLang="en-US" sz="2900" b="1" dirty="0" smtClean="0">
                <a:solidFill>
                  <a:schemeClr val="tx1"/>
                </a:solidFill>
              </a:rPr>
              <a:t>挙でも按でもない中間で脈を診る「中取」のこと。</a:t>
            </a:r>
            <a:endParaRPr lang="en-US" altLang="ja-JP" sz="2900" b="1" dirty="0" smtClean="0">
              <a:solidFill>
                <a:schemeClr val="tx1"/>
              </a:solidFill>
            </a:endParaRPr>
          </a:p>
          <a:p>
            <a:pPr marL="0" indent="0">
              <a:buNone/>
            </a:pPr>
            <a:r>
              <a:rPr lang="en-US" altLang="ja-JP" sz="2900" b="1" dirty="0" smtClean="0">
                <a:solidFill>
                  <a:schemeClr val="tx1"/>
                </a:solidFill>
              </a:rPr>
              <a:t>(</a:t>
            </a:r>
            <a:r>
              <a:rPr lang="ja-JP" altLang="en-US" sz="2900" b="1" dirty="0" smtClean="0">
                <a:solidFill>
                  <a:schemeClr val="tx1"/>
                </a:solidFill>
              </a:rPr>
              <a:t>あるいは力を入れたり抜いたりして脈の変化を診ること、あるいは脈に対し左右に指先を動かして脈の</a:t>
            </a:r>
            <a:endParaRPr lang="en-US" altLang="ja-JP" sz="2900" b="1" dirty="0" smtClean="0">
              <a:solidFill>
                <a:schemeClr val="tx1"/>
              </a:solidFill>
            </a:endParaRPr>
          </a:p>
          <a:p>
            <a:pPr marL="0" indent="0">
              <a:buNone/>
            </a:pPr>
            <a:r>
              <a:rPr lang="ja-JP" altLang="en-US" sz="2900" b="1" dirty="0" smtClean="0">
                <a:solidFill>
                  <a:schemeClr val="tx1"/>
                </a:solidFill>
              </a:rPr>
              <a:t>大小を診ること。</a:t>
            </a:r>
            <a:r>
              <a:rPr lang="en-US" altLang="ja-JP" sz="2900" b="1" dirty="0" smtClean="0">
                <a:solidFill>
                  <a:schemeClr val="tx1"/>
                </a:solidFill>
              </a:rPr>
              <a:t>)</a:t>
            </a:r>
          </a:p>
          <a:p>
            <a:pPr marL="0" indent="0">
              <a:buNone/>
            </a:pPr>
            <a:endParaRPr kumimoji="1" lang="en-US" altLang="ja-JP" sz="2900" b="1" dirty="0" smtClean="0"/>
          </a:p>
          <a:p>
            <a:pPr marL="0" indent="0">
              <a:buNone/>
            </a:pPr>
            <a:endParaRPr kumimoji="1" lang="ja-JP" altLang="en-US" b="1" dirty="0"/>
          </a:p>
        </p:txBody>
      </p:sp>
      <p:pic>
        <p:nvPicPr>
          <p:cNvPr id="26627" name="Picture 3" descr="C:\Users\Taijiro Watanabe\AppData\Local\Microsoft\Windows\Temporary Internet Files\Content.IE5\MDDEU3OJ\MC90021743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88640"/>
            <a:ext cx="1301974" cy="1340768"/>
          </a:xfrm>
          <a:prstGeom prst="rect">
            <a:avLst/>
          </a:prstGeom>
          <a:noFill/>
        </p:spPr>
      </p:pic>
    </p:spTree>
    <p:extLst>
      <p:ext uri="{BB962C8B-B14F-4D97-AF65-F5344CB8AC3E}">
        <p14:creationId xmlns:p14="http://schemas.microsoft.com/office/powerpoint/2010/main" val="90940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rgbClr val="C00000"/>
                </a:solidFill>
              </a:rPr>
              <a:t>平息</a:t>
            </a:r>
            <a:endParaRPr kumimoji="1" lang="ja-JP" altLang="en-US" b="1" dirty="0">
              <a:solidFill>
                <a:srgbClr val="C00000"/>
              </a:solidFill>
            </a:endParaRPr>
          </a:p>
        </p:txBody>
      </p:sp>
      <p:sp>
        <p:nvSpPr>
          <p:cNvPr id="3" name="コンテンツ プレースホルダー 2"/>
          <p:cNvSpPr>
            <a:spLocks noGrp="1"/>
          </p:cNvSpPr>
          <p:nvPr>
            <p:ph idx="1"/>
          </p:nvPr>
        </p:nvSpPr>
        <p:spPr/>
        <p:txBody>
          <a:bodyPr/>
          <a:lstStyle/>
          <a:p>
            <a:pPr marL="0" indent="0">
              <a:buNone/>
            </a:pPr>
            <a:r>
              <a:rPr kumimoji="1" lang="ja-JP" altLang="en-US" b="1" dirty="0" smtClean="0">
                <a:solidFill>
                  <a:srgbClr val="FF0000"/>
                </a:solidFill>
              </a:rPr>
              <a:t>一呼一吸を「一息」</a:t>
            </a:r>
            <a:r>
              <a:rPr kumimoji="1" lang="ja-JP" altLang="en-US" b="1" dirty="0" smtClean="0">
                <a:solidFill>
                  <a:schemeClr val="tx1"/>
                </a:solidFill>
              </a:rPr>
              <a:t>といい、医師が呼吸をととのえて一息あたりの患者の脈の至数を計算するほか、冷静に脈診するようにとの戒め。</a:t>
            </a:r>
            <a:endParaRPr kumimoji="1" lang="ja-JP" altLang="en-US" b="1" dirty="0">
              <a:solidFill>
                <a:schemeClr val="tx1"/>
              </a:solidFill>
            </a:endParaRPr>
          </a:p>
        </p:txBody>
      </p:sp>
    </p:spTree>
    <p:extLst>
      <p:ext uri="{BB962C8B-B14F-4D97-AF65-F5344CB8AC3E}">
        <p14:creationId xmlns:p14="http://schemas.microsoft.com/office/powerpoint/2010/main" val="229177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rgbClr val="C00000"/>
                </a:solidFill>
              </a:rPr>
              <a:t>五十動</a:t>
            </a:r>
            <a:endParaRPr kumimoji="1" lang="ja-JP" altLang="en-US" b="1" dirty="0">
              <a:solidFill>
                <a:srgbClr val="C00000"/>
              </a:solidFill>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b="1" dirty="0" smtClean="0"/>
              <a:t>１回の脈診には</a:t>
            </a:r>
            <a:r>
              <a:rPr kumimoji="1" lang="ja-JP" altLang="en-US" b="1" dirty="0" smtClean="0">
                <a:solidFill>
                  <a:srgbClr val="FF0000"/>
                </a:solidFill>
              </a:rPr>
              <a:t>最低でも５０拍</a:t>
            </a:r>
            <a:r>
              <a:rPr kumimoji="1" lang="ja-JP" altLang="en-US" b="1" dirty="0" smtClean="0"/>
              <a:t>の脈を診るべき</a:t>
            </a:r>
            <a:r>
              <a:rPr lang="ja-JP" altLang="en-US" b="1" dirty="0" smtClean="0"/>
              <a:t>ことを「</a:t>
            </a:r>
            <a:r>
              <a:rPr lang="ja-JP" altLang="en-US" b="1" dirty="0" smtClean="0">
                <a:solidFill>
                  <a:srgbClr val="FF0000"/>
                </a:solidFill>
              </a:rPr>
              <a:t>五十動</a:t>
            </a:r>
            <a:r>
              <a:rPr lang="ja-JP" altLang="en-US" b="1" dirty="0" smtClean="0"/>
              <a:t>」といい、結代などの有無を知るほか、正確な脈象を把握するための指示。</a:t>
            </a:r>
            <a:endParaRPr lang="en-US" altLang="ja-JP" b="1" dirty="0" smtClean="0"/>
          </a:p>
          <a:p>
            <a:pPr marL="0" indent="0">
              <a:buNone/>
            </a:pPr>
            <a:endParaRPr lang="en-US" altLang="ja-JP" b="1" dirty="0"/>
          </a:p>
          <a:p>
            <a:pPr marL="0" indent="0">
              <a:buNone/>
            </a:pPr>
            <a:r>
              <a:rPr lang="ja-JP" altLang="en-US" b="1" dirty="0" smtClean="0"/>
              <a:t>＊必要なら、</a:t>
            </a:r>
            <a:r>
              <a:rPr lang="ja-JP" altLang="en-US" b="1" u="sng" dirty="0" smtClean="0"/>
              <a:t>さらに２回３回と五十動を診る</a:t>
            </a:r>
            <a:endParaRPr lang="en-US" altLang="ja-JP" b="1" u="sng" dirty="0" smtClean="0"/>
          </a:p>
          <a:p>
            <a:pPr marL="0" indent="0">
              <a:buNone/>
            </a:pPr>
            <a:endParaRPr lang="en-US" altLang="ja-JP" b="1" dirty="0" smtClean="0"/>
          </a:p>
          <a:p>
            <a:pPr marL="0" indent="0">
              <a:buNone/>
            </a:pPr>
            <a:r>
              <a:rPr lang="ja-JP" altLang="en-US" b="1" dirty="0" smtClean="0"/>
              <a:t>＊一般には、脈診の時間は</a:t>
            </a:r>
            <a:r>
              <a:rPr lang="ja-JP" altLang="en-US" b="1" dirty="0" smtClean="0">
                <a:solidFill>
                  <a:srgbClr val="FF0000"/>
                </a:solidFill>
              </a:rPr>
              <a:t>３～５分</a:t>
            </a:r>
            <a:r>
              <a:rPr lang="ja-JP" altLang="en-US" b="1" dirty="0" smtClean="0"/>
              <a:t>が適切</a:t>
            </a:r>
            <a:endParaRPr lang="en-US" altLang="ja-JP" b="1" dirty="0" smtClean="0"/>
          </a:p>
        </p:txBody>
      </p:sp>
      <p:pic>
        <p:nvPicPr>
          <p:cNvPr id="28674" name="Picture 2" descr="C:\Users\Taijiro Watanabe\AppData\Local\Microsoft\Windows\Temporary Internet Files\Content.IE5\NEK6YWGN\MC90033402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88640"/>
            <a:ext cx="889947" cy="1410684"/>
          </a:xfrm>
          <a:prstGeom prst="rect">
            <a:avLst/>
          </a:prstGeom>
          <a:noFill/>
        </p:spPr>
      </p:pic>
    </p:spTree>
    <p:extLst>
      <p:ext uri="{BB962C8B-B14F-4D97-AF65-F5344CB8AC3E}">
        <p14:creationId xmlns:p14="http://schemas.microsoft.com/office/powerpoint/2010/main" val="382693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脈の所見</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中医学から見た漢方</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四診とは</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ja-JP" altLang="en-US" sz="2800" b="1" dirty="0" smtClean="0"/>
              <a:t>四診</a:t>
            </a:r>
            <a:r>
              <a:rPr kumimoji="1" lang="ja-JP" altLang="en-US" sz="2800" dirty="0" smtClean="0"/>
              <a:t>～漢方医学における診察法。</a:t>
            </a:r>
            <a:endParaRPr kumimoji="1" lang="en-US" altLang="ja-JP" sz="2800" dirty="0" smtClean="0"/>
          </a:p>
          <a:p>
            <a:pPr>
              <a:buNone/>
            </a:pPr>
            <a:r>
              <a:rPr lang="ja-JP" altLang="en-US" sz="2800" dirty="0"/>
              <a:t>　</a:t>
            </a:r>
            <a:r>
              <a:rPr lang="ja-JP" altLang="en-US" sz="2800" dirty="0" smtClean="0"/>
              <a:t>　　　　　</a:t>
            </a:r>
            <a:r>
              <a:rPr lang="ja-JP" altLang="en-US" sz="2800" b="1" u="sng" dirty="0" smtClean="0"/>
              <a:t>望・聞・問・切の四つに分かれる。</a:t>
            </a:r>
            <a:endParaRPr lang="en-US" altLang="ja-JP" sz="2800" b="1" u="sng" dirty="0" smtClean="0"/>
          </a:p>
          <a:p>
            <a:pPr>
              <a:buNone/>
            </a:pPr>
            <a:r>
              <a:rPr kumimoji="1" lang="ja-JP" altLang="en-US" sz="2800" dirty="0" smtClean="0"/>
              <a:t>①</a:t>
            </a:r>
            <a:r>
              <a:rPr kumimoji="1" lang="ja-JP" altLang="en-US" sz="2800" b="1" dirty="0" smtClean="0"/>
              <a:t>望</a:t>
            </a:r>
            <a:r>
              <a:rPr kumimoji="1" lang="ja-JP" altLang="en-US" sz="2800" dirty="0" smtClean="0"/>
              <a:t>＝現代においての視診</a:t>
            </a:r>
            <a:endParaRPr kumimoji="1" lang="en-US" altLang="ja-JP" sz="2800" dirty="0" smtClean="0"/>
          </a:p>
          <a:p>
            <a:pPr>
              <a:buNone/>
            </a:pPr>
            <a:r>
              <a:rPr lang="ja-JP" altLang="en-US" sz="2800" dirty="0" smtClean="0"/>
              <a:t>②</a:t>
            </a:r>
            <a:r>
              <a:rPr lang="ja-JP" altLang="en-US" sz="2800" b="1" dirty="0" smtClean="0"/>
              <a:t>聞</a:t>
            </a:r>
            <a:r>
              <a:rPr lang="ja-JP" altLang="en-US" sz="2800" dirty="0" smtClean="0"/>
              <a:t>＝聞知の意</a:t>
            </a:r>
            <a:r>
              <a:rPr lang="ja-JP" altLang="en-US" sz="2800" smtClean="0"/>
              <a:t>で、聴覚と</a:t>
            </a:r>
            <a:r>
              <a:rPr lang="ja-JP" altLang="en-US" sz="2800" dirty="0" smtClean="0"/>
              <a:t>嗅覚を通じて行う。</a:t>
            </a:r>
            <a:endParaRPr lang="en-US" altLang="ja-JP" sz="2800" dirty="0" smtClean="0"/>
          </a:p>
          <a:p>
            <a:pPr>
              <a:buNone/>
            </a:pPr>
            <a:r>
              <a:rPr kumimoji="1" lang="ja-JP" altLang="en-US" sz="2800" dirty="0" smtClean="0"/>
              <a:t>③</a:t>
            </a:r>
            <a:r>
              <a:rPr kumimoji="1" lang="ja-JP" altLang="en-US" sz="2800" b="1" dirty="0" smtClean="0"/>
              <a:t>問</a:t>
            </a:r>
            <a:r>
              <a:rPr kumimoji="1" lang="ja-JP" altLang="en-US" sz="2800" dirty="0" smtClean="0"/>
              <a:t>＝患者及び、看護人との問答によって患者の愁訴をはじめ</a:t>
            </a:r>
            <a:r>
              <a:rPr lang="ja-JP" altLang="en-US" sz="2800" dirty="0" smtClean="0"/>
              <a:t>、遺伝的関係、家族歴、既往歴、現病歴を知る。</a:t>
            </a:r>
            <a:endParaRPr lang="en-US" altLang="ja-JP" sz="2800" dirty="0" smtClean="0"/>
          </a:p>
          <a:p>
            <a:pPr>
              <a:buNone/>
            </a:pPr>
            <a:r>
              <a:rPr kumimoji="1" lang="ja-JP" altLang="en-US" sz="2800" dirty="0" smtClean="0"/>
              <a:t>④</a:t>
            </a:r>
            <a:r>
              <a:rPr kumimoji="1" lang="ja-JP" altLang="en-US" sz="2800" b="1" dirty="0" smtClean="0"/>
              <a:t>切</a:t>
            </a:r>
            <a:r>
              <a:rPr kumimoji="1" lang="ja-JP" altLang="en-US" sz="2800" dirty="0" smtClean="0"/>
              <a:t>＝医師が直接患者に接触</a:t>
            </a:r>
            <a:r>
              <a:rPr kumimoji="1" lang="en-US" altLang="ja-JP" sz="2800" dirty="0" smtClean="0"/>
              <a:t>(</a:t>
            </a:r>
            <a:r>
              <a:rPr kumimoji="1" lang="ja-JP" altLang="en-US" sz="2800" dirty="0" smtClean="0"/>
              <a:t>切触</a:t>
            </a:r>
            <a:r>
              <a:rPr kumimoji="1" lang="en-US" altLang="ja-JP" sz="2800" dirty="0" smtClean="0"/>
              <a:t>)</a:t>
            </a:r>
            <a:r>
              <a:rPr kumimoji="1" lang="ja-JP" altLang="en-US" sz="2800" dirty="0" smtClean="0"/>
              <a:t>して診察する。</a:t>
            </a:r>
            <a:endParaRPr kumimoji="1" lang="en-US" altLang="ja-JP" sz="2800" dirty="0" smtClean="0"/>
          </a:p>
          <a:p>
            <a:pPr>
              <a:buNone/>
            </a:pPr>
            <a:r>
              <a:rPr lang="ja-JP" altLang="en-US" sz="2800" dirty="0"/>
              <a:t>　</a:t>
            </a:r>
            <a:r>
              <a:rPr lang="ja-JP" altLang="en-US" sz="2800" dirty="0" smtClean="0"/>
              <a:t>　　　　</a:t>
            </a:r>
            <a:r>
              <a:rPr lang="ja-JP" altLang="en-US" sz="2800" b="1" u="sng" dirty="0" smtClean="0">
                <a:solidFill>
                  <a:srgbClr val="FF0000"/>
                </a:solidFill>
              </a:rPr>
              <a:t>脈診</a:t>
            </a:r>
            <a:r>
              <a:rPr lang="ja-JP" altLang="en-US" sz="2800" dirty="0" smtClean="0"/>
              <a:t>や腹診はこの中に含まれる。</a:t>
            </a:r>
            <a:endParaRPr kumimoji="1" lang="en-US" altLang="ja-JP" sz="2800" dirty="0" smtClean="0"/>
          </a:p>
        </p:txBody>
      </p:sp>
      <p:pic>
        <p:nvPicPr>
          <p:cNvPr id="2050" name="Picture 2" descr="C:\Users\Taijiro Watanabe\AppData\Local\Microsoft\Windows\Temporary Internet Files\Content.IE5\I4831GM8\MC9003341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260648"/>
            <a:ext cx="1549908" cy="18178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基本となる脈の種類</a:t>
            </a:r>
            <a:endParaRPr kumimoji="1" lang="ja-JP" altLang="en-US" dirty="0"/>
          </a:p>
        </p:txBody>
      </p:sp>
      <p:sp>
        <p:nvSpPr>
          <p:cNvPr id="9" name="コンテンツ プレースホルダ 8"/>
          <p:cNvSpPr>
            <a:spLocks noGrp="1"/>
          </p:cNvSpPr>
          <p:nvPr>
            <p:ph idx="1"/>
          </p:nvPr>
        </p:nvSpPr>
        <p:spPr/>
        <p:txBody>
          <a:bodyPr>
            <a:noAutofit/>
          </a:bodyPr>
          <a:lstStyle/>
          <a:p>
            <a:pPr>
              <a:buNone/>
            </a:pPr>
            <a:endParaRPr lang="en-US" altLang="ja-JP" sz="3600" b="1" dirty="0"/>
          </a:p>
          <a:p>
            <a:pPr>
              <a:buNone/>
            </a:pPr>
            <a:endParaRPr lang="en-US" altLang="ja-JP" sz="3600" b="1" u="sng" dirty="0"/>
          </a:p>
          <a:p>
            <a:pPr>
              <a:buNone/>
            </a:pPr>
            <a:endParaRPr kumimoji="1" lang="ja-JP" altLang="en-US" sz="3600" dirty="0"/>
          </a:p>
        </p:txBody>
      </p:sp>
      <p:graphicFrame>
        <p:nvGraphicFramePr>
          <p:cNvPr id="11" name="図表 10"/>
          <p:cNvGraphicFramePr/>
          <p:nvPr/>
        </p:nvGraphicFramePr>
        <p:xfrm>
          <a:off x="611560" y="1340768"/>
          <a:ext cx="770485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8" name="Picture 6" descr="C:\Users\Taijiro Watanabe\AppData\Local\Microsoft\Windows\Temporary Internet Files\Content.IE5\MDDEU3OJ\MC900251667[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12360" y="188640"/>
            <a:ext cx="1143914" cy="181325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脈象の</a:t>
            </a:r>
            <a:r>
              <a:rPr lang="ja-JP" altLang="en-US" dirty="0" smtClean="0">
                <a:solidFill>
                  <a:srgbClr val="FF0000"/>
                </a:solidFill>
              </a:rPr>
              <a:t>四つ</a:t>
            </a:r>
            <a:r>
              <a:rPr lang="ja-JP" altLang="en-US" dirty="0" smtClean="0"/>
              <a:t>の基準</a:t>
            </a:r>
            <a:endParaRPr kumimoji="1" lang="ja-JP" altLang="en-US" dirty="0"/>
          </a:p>
        </p:txBody>
      </p:sp>
      <p:sp>
        <p:nvSpPr>
          <p:cNvPr id="3" name="コンテンツ プレースホルダ 2"/>
          <p:cNvSpPr>
            <a:spLocks noGrp="1"/>
          </p:cNvSpPr>
          <p:nvPr>
            <p:ph idx="1"/>
          </p:nvPr>
        </p:nvSpPr>
        <p:spPr>
          <a:xfrm>
            <a:off x="304800" y="1556792"/>
            <a:ext cx="8686800" cy="4523333"/>
          </a:xfrm>
          <a:ln>
            <a:solidFill>
              <a:srgbClr val="002060"/>
            </a:solidFill>
          </a:ln>
        </p:spPr>
        <p:txBody>
          <a:bodyPr>
            <a:normAutofit lnSpcReduction="10000"/>
          </a:bodyPr>
          <a:lstStyle/>
          <a:p>
            <a:pPr>
              <a:buNone/>
            </a:pPr>
            <a:r>
              <a:rPr kumimoji="1" lang="ja-JP" altLang="en-US" b="1" dirty="0" smtClean="0"/>
              <a:t>　　　　　</a:t>
            </a:r>
            <a:endParaRPr kumimoji="1" lang="en-US" altLang="ja-JP" b="1" dirty="0" smtClean="0"/>
          </a:p>
          <a:p>
            <a:pPr>
              <a:buNone/>
            </a:pPr>
            <a:r>
              <a:rPr lang="ja-JP" altLang="en-US" b="1" dirty="0" smtClean="0"/>
              <a:t>　　　　　　　①</a:t>
            </a:r>
            <a:r>
              <a:rPr lang="ja-JP" altLang="en-US" b="1" dirty="0" smtClean="0">
                <a:solidFill>
                  <a:srgbClr val="FF0000"/>
                </a:solidFill>
              </a:rPr>
              <a:t>脈位</a:t>
            </a:r>
            <a:r>
              <a:rPr lang="ja-JP" altLang="en-US" b="1" dirty="0" smtClean="0"/>
              <a:t>～</a:t>
            </a:r>
            <a:r>
              <a:rPr lang="ja-JP" altLang="en-US" b="1" u="sng" dirty="0" smtClean="0"/>
              <a:t>浮脈・沈脈</a:t>
            </a:r>
            <a:endParaRPr lang="en-US" altLang="ja-JP" b="1" u="sng" dirty="0"/>
          </a:p>
          <a:p>
            <a:pPr>
              <a:buNone/>
            </a:pPr>
            <a:r>
              <a:rPr kumimoji="1" lang="ja-JP" altLang="en-US" b="1" dirty="0" smtClean="0"/>
              <a:t>　　　　　　　　</a:t>
            </a:r>
            <a:endParaRPr kumimoji="1" lang="en-US" altLang="ja-JP" b="1" dirty="0" smtClean="0"/>
          </a:p>
          <a:p>
            <a:pPr>
              <a:buNone/>
            </a:pPr>
            <a:r>
              <a:rPr lang="ja-JP" altLang="en-US" b="1" dirty="0" smtClean="0"/>
              <a:t>　</a:t>
            </a:r>
            <a:r>
              <a:rPr lang="ja-JP" altLang="en-US" b="1" dirty="0">
                <a:solidFill>
                  <a:srgbClr val="00B050"/>
                </a:solidFill>
              </a:rPr>
              <a:t>　</a:t>
            </a:r>
            <a:r>
              <a:rPr lang="ja-JP" altLang="en-US" b="1" dirty="0" smtClean="0">
                <a:solidFill>
                  <a:srgbClr val="00B050"/>
                </a:solidFill>
              </a:rPr>
              <a:t>　　</a:t>
            </a:r>
            <a:r>
              <a:rPr lang="ja-JP" altLang="en-US" b="1" dirty="0" smtClean="0"/>
              <a:t>　　　②</a:t>
            </a:r>
            <a:r>
              <a:rPr lang="ja-JP" altLang="en-US" b="1" dirty="0" smtClean="0">
                <a:solidFill>
                  <a:srgbClr val="FF0000"/>
                </a:solidFill>
              </a:rPr>
              <a:t>回数</a:t>
            </a:r>
            <a:r>
              <a:rPr lang="ja-JP" altLang="en-US" b="1" dirty="0" smtClean="0"/>
              <a:t>（至数）～</a:t>
            </a:r>
            <a:r>
              <a:rPr lang="ja-JP" altLang="en-US" b="1" u="sng" dirty="0" smtClean="0"/>
              <a:t>数脈・遅脈</a:t>
            </a:r>
            <a:endParaRPr lang="en-US" altLang="ja-JP" b="1" u="sng" dirty="0" smtClean="0"/>
          </a:p>
          <a:p>
            <a:pPr>
              <a:buNone/>
            </a:pPr>
            <a:r>
              <a:rPr lang="ja-JP" altLang="en-US" b="1" dirty="0"/>
              <a:t>　</a:t>
            </a:r>
            <a:r>
              <a:rPr lang="ja-JP" altLang="en-US" b="1" dirty="0" smtClean="0">
                <a:solidFill>
                  <a:srgbClr val="00B050"/>
                </a:solidFill>
              </a:rPr>
              <a:t>脈</a:t>
            </a:r>
            <a:r>
              <a:rPr lang="ja-JP" altLang="en-US" b="1" dirty="0">
                <a:solidFill>
                  <a:srgbClr val="00B050"/>
                </a:solidFill>
              </a:rPr>
              <a:t>象</a:t>
            </a:r>
            <a:r>
              <a:rPr lang="ja-JP" altLang="en-US" b="1" dirty="0" smtClean="0"/>
              <a:t>　　</a:t>
            </a:r>
            <a:endParaRPr lang="en-US" altLang="ja-JP" b="1" dirty="0" smtClean="0"/>
          </a:p>
          <a:p>
            <a:pPr>
              <a:buNone/>
            </a:pPr>
            <a:r>
              <a:rPr lang="ja-JP" altLang="en-US" b="1" dirty="0"/>
              <a:t>　</a:t>
            </a:r>
            <a:r>
              <a:rPr lang="ja-JP" altLang="en-US" b="1" dirty="0" smtClean="0"/>
              <a:t>　　　　　　③</a:t>
            </a:r>
            <a:r>
              <a:rPr lang="ja-JP" altLang="en-US" b="1" dirty="0" smtClean="0">
                <a:solidFill>
                  <a:srgbClr val="FF0000"/>
                </a:solidFill>
              </a:rPr>
              <a:t>形状</a:t>
            </a:r>
            <a:r>
              <a:rPr lang="ja-JP" altLang="en-US" b="1" dirty="0" smtClean="0"/>
              <a:t>～</a:t>
            </a:r>
            <a:r>
              <a:rPr lang="ja-JP" altLang="en-US" b="1" u="sng" dirty="0" smtClean="0"/>
              <a:t>大脈・小脈</a:t>
            </a:r>
            <a:endParaRPr lang="en-US" altLang="ja-JP" b="1" u="sng" dirty="0" smtClean="0"/>
          </a:p>
          <a:p>
            <a:pPr>
              <a:buNone/>
            </a:pPr>
            <a:r>
              <a:rPr lang="ja-JP" altLang="en-US" b="1" dirty="0"/>
              <a:t>　</a:t>
            </a:r>
            <a:endParaRPr lang="en-US" altLang="ja-JP" b="1" dirty="0" smtClean="0"/>
          </a:p>
          <a:p>
            <a:pPr>
              <a:buNone/>
            </a:pPr>
            <a:r>
              <a:rPr lang="ja-JP" altLang="en-US" b="1" dirty="0"/>
              <a:t>　</a:t>
            </a:r>
            <a:r>
              <a:rPr lang="ja-JP" altLang="en-US" b="1" dirty="0" smtClean="0"/>
              <a:t>　　　　　　④</a:t>
            </a:r>
            <a:r>
              <a:rPr lang="ja-JP" altLang="en-US" b="1" dirty="0" smtClean="0">
                <a:solidFill>
                  <a:srgbClr val="FF0000"/>
                </a:solidFill>
              </a:rPr>
              <a:t>脈の気勢</a:t>
            </a:r>
            <a:r>
              <a:rPr lang="ja-JP" altLang="en-US" b="1" dirty="0" smtClean="0"/>
              <a:t>～</a:t>
            </a:r>
            <a:r>
              <a:rPr lang="ja-JP" altLang="en-US" b="1" u="sng" dirty="0" smtClean="0"/>
              <a:t>実脈・虚脈</a:t>
            </a:r>
            <a:endParaRPr lang="en-US" altLang="ja-JP" b="1" u="sng" dirty="0"/>
          </a:p>
        </p:txBody>
      </p:sp>
      <p:sp>
        <p:nvSpPr>
          <p:cNvPr id="11" name="左中かっこ 10"/>
          <p:cNvSpPr/>
          <p:nvPr/>
        </p:nvSpPr>
        <p:spPr>
          <a:xfrm>
            <a:off x="1835696" y="2204864"/>
            <a:ext cx="864096" cy="3456384"/>
          </a:xfrm>
          <a:prstGeom prst="leftBrace">
            <a:avLst/>
          </a:prstGeom>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027" name="Picture 3" descr="C:\Users\Taijiro Watanabe\AppData\Local\Microsoft\Windows\Temporary Internet Files\Content.IE5\MDDEU3OJ\MC9002979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260648"/>
            <a:ext cx="792088" cy="152174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FF0000"/>
                </a:solidFill>
              </a:rPr>
              <a:t>脈</a:t>
            </a:r>
            <a:r>
              <a:rPr lang="ja-JP" altLang="en-US" dirty="0" smtClean="0">
                <a:solidFill>
                  <a:srgbClr val="FF0000"/>
                </a:solidFill>
              </a:rPr>
              <a:t>位</a:t>
            </a:r>
            <a:r>
              <a:rPr lang="ja-JP" altLang="en-US" dirty="0" smtClean="0"/>
              <a:t>からみた脈象</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fontScale="92500"/>
          </a:bodyPr>
          <a:lstStyle/>
          <a:p>
            <a:pPr>
              <a:buNone/>
            </a:pPr>
            <a:r>
              <a:rPr lang="ja-JP" altLang="en-US" b="1" dirty="0" smtClean="0"/>
              <a:t>①</a:t>
            </a:r>
            <a:r>
              <a:rPr lang="ja-JP" altLang="en-US" b="1" dirty="0" smtClean="0">
                <a:solidFill>
                  <a:srgbClr val="FF0000"/>
                </a:solidFill>
              </a:rPr>
              <a:t>浮脈</a:t>
            </a:r>
            <a:r>
              <a:rPr lang="ja-JP" altLang="en-US" b="1" dirty="0" smtClean="0"/>
              <a:t>～軽く触れると脈が得られ、強く圧迫すると相対的に減弱するが空ではない脈。</a:t>
            </a:r>
            <a:endParaRPr lang="en-US" altLang="ja-JP" b="1" dirty="0" smtClean="0"/>
          </a:p>
          <a:p>
            <a:pPr>
              <a:buNone/>
            </a:pPr>
            <a:r>
              <a:rPr kumimoji="1" lang="ja-JP" altLang="en-US" b="1" dirty="0" smtClean="0"/>
              <a:t>主病：</a:t>
            </a:r>
            <a:r>
              <a:rPr kumimoji="1" lang="ja-JP" altLang="en-US" b="1" dirty="0" smtClean="0">
                <a:solidFill>
                  <a:srgbClr val="0070C0"/>
                </a:solidFill>
              </a:rPr>
              <a:t>表証・虚証</a:t>
            </a:r>
            <a:r>
              <a:rPr kumimoji="1" lang="ja-JP" altLang="en-US" b="1" dirty="0" smtClean="0"/>
              <a:t>に現れやすい。　　</a:t>
            </a:r>
            <a:endParaRPr kumimoji="1" lang="en-US" altLang="ja-JP" b="1" dirty="0"/>
          </a:p>
          <a:p>
            <a:pPr>
              <a:buNone/>
            </a:pPr>
            <a:endParaRPr lang="en-US" altLang="ja-JP" b="1" dirty="0" smtClean="0"/>
          </a:p>
          <a:p>
            <a:pPr>
              <a:buNone/>
            </a:pPr>
            <a:r>
              <a:rPr kumimoji="1" lang="ja-JP" altLang="en-US" b="1" dirty="0" smtClean="0"/>
              <a:t>②</a:t>
            </a:r>
            <a:r>
              <a:rPr kumimoji="1" lang="ja-JP" altLang="en-US" b="1" dirty="0" smtClean="0">
                <a:solidFill>
                  <a:srgbClr val="FF0000"/>
                </a:solidFill>
              </a:rPr>
              <a:t>沈脈</a:t>
            </a:r>
            <a:r>
              <a:rPr kumimoji="1" lang="ja-JP" altLang="en-US" b="1" dirty="0" smtClean="0"/>
              <a:t>～軽く触れても脈は得られず、強く圧迫してはじめて拍動が得られる脈。</a:t>
            </a:r>
            <a:endParaRPr kumimoji="1" lang="en-US" altLang="ja-JP" b="1" dirty="0" smtClean="0"/>
          </a:p>
          <a:p>
            <a:pPr>
              <a:buNone/>
            </a:pPr>
            <a:r>
              <a:rPr lang="ja-JP" altLang="en-US" b="1" dirty="0" smtClean="0"/>
              <a:t>主病：</a:t>
            </a:r>
            <a:r>
              <a:rPr lang="ja-JP" altLang="en-US" b="1" dirty="0" smtClean="0">
                <a:solidFill>
                  <a:srgbClr val="0070C0"/>
                </a:solidFill>
              </a:rPr>
              <a:t>裏証</a:t>
            </a:r>
            <a:r>
              <a:rPr lang="ja-JP" altLang="en-US" b="1" dirty="0" smtClean="0"/>
              <a:t>に現われる。</a:t>
            </a:r>
            <a:endParaRPr lang="en-US" altLang="ja-JP" b="1" dirty="0" smtClean="0"/>
          </a:p>
          <a:p>
            <a:pPr>
              <a:buNone/>
            </a:pPr>
            <a:r>
              <a:rPr lang="ja-JP" altLang="en-US" b="1" dirty="0"/>
              <a:t>　</a:t>
            </a:r>
            <a:r>
              <a:rPr lang="ja-JP" altLang="en-US" b="1" dirty="0" smtClean="0"/>
              <a:t>　　</a:t>
            </a:r>
            <a:r>
              <a:rPr lang="ja-JP" altLang="en-US" b="1" u="sng" dirty="0" smtClean="0"/>
              <a:t>＊有力なものは裏実、無力なものは裏虚。</a:t>
            </a:r>
            <a:endParaRPr kumimoji="1" lang="ja-JP" alt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回数（至数）</a:t>
            </a:r>
            <a:r>
              <a:rPr kumimoji="1" lang="ja-JP" altLang="en-US" dirty="0" smtClean="0"/>
              <a:t>から見た脈象</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b="1" dirty="0" smtClean="0"/>
              <a:t>①</a:t>
            </a:r>
            <a:r>
              <a:rPr kumimoji="1" lang="ja-JP" altLang="en-US" b="1" dirty="0" smtClean="0">
                <a:solidFill>
                  <a:srgbClr val="FF0000"/>
                </a:solidFill>
              </a:rPr>
              <a:t>遅脈</a:t>
            </a:r>
            <a:r>
              <a:rPr kumimoji="1" lang="ja-JP" altLang="en-US" b="1" dirty="0" smtClean="0"/>
              <a:t>～脈拍が緩慢で一息四至に満たない脈。</a:t>
            </a:r>
            <a:endParaRPr kumimoji="1" lang="en-US" altLang="ja-JP" b="1" dirty="0" smtClean="0"/>
          </a:p>
          <a:p>
            <a:pPr>
              <a:buNone/>
            </a:pPr>
            <a:r>
              <a:rPr lang="ja-JP" altLang="en-US" b="1" dirty="0"/>
              <a:t>　</a:t>
            </a:r>
            <a:r>
              <a:rPr lang="ja-JP" altLang="en-US" b="1" dirty="0" smtClean="0"/>
              <a:t>主病：</a:t>
            </a:r>
            <a:r>
              <a:rPr lang="ja-JP" altLang="en-US" b="1" dirty="0" smtClean="0">
                <a:solidFill>
                  <a:srgbClr val="0070C0"/>
                </a:solidFill>
              </a:rPr>
              <a:t>寒証</a:t>
            </a:r>
            <a:r>
              <a:rPr lang="ja-JP" altLang="en-US" b="1" dirty="0" smtClean="0"/>
              <a:t>。</a:t>
            </a:r>
            <a:endParaRPr lang="en-US" altLang="ja-JP" b="1" dirty="0" smtClean="0"/>
          </a:p>
          <a:p>
            <a:pPr>
              <a:buNone/>
            </a:pPr>
            <a:r>
              <a:rPr kumimoji="1" lang="ja-JP" altLang="en-US" b="1" u="sng" dirty="0" smtClean="0"/>
              <a:t>＊有力なものは寒積、無力なものは虚寒。</a:t>
            </a:r>
            <a:endParaRPr kumimoji="1" lang="en-US" altLang="ja-JP" b="1" u="sng" dirty="0" smtClean="0"/>
          </a:p>
          <a:p>
            <a:pPr>
              <a:buNone/>
            </a:pPr>
            <a:endParaRPr lang="en-US" altLang="ja-JP" b="1" u="sng" dirty="0"/>
          </a:p>
          <a:p>
            <a:pPr>
              <a:buNone/>
            </a:pPr>
            <a:r>
              <a:rPr kumimoji="1" lang="ja-JP" altLang="en-US" b="1" dirty="0" smtClean="0"/>
              <a:t>②</a:t>
            </a:r>
            <a:r>
              <a:rPr kumimoji="1" lang="ja-JP" altLang="en-US" b="1" dirty="0" smtClean="0">
                <a:solidFill>
                  <a:srgbClr val="FF0000"/>
                </a:solidFill>
              </a:rPr>
              <a:t>数脈</a:t>
            </a:r>
            <a:r>
              <a:rPr kumimoji="1" lang="ja-JP" altLang="en-US" b="1" dirty="0" smtClean="0"/>
              <a:t>～脈拍が速くて一息五至以上の脈。</a:t>
            </a:r>
            <a:endParaRPr kumimoji="1" lang="en-US" altLang="ja-JP" b="1" dirty="0" smtClean="0"/>
          </a:p>
          <a:p>
            <a:pPr>
              <a:buNone/>
            </a:pPr>
            <a:r>
              <a:rPr lang="ja-JP" altLang="en-US" b="1" dirty="0"/>
              <a:t>　</a:t>
            </a:r>
            <a:r>
              <a:rPr lang="ja-JP" altLang="en-US" b="1" dirty="0" smtClean="0"/>
              <a:t>主病：</a:t>
            </a:r>
            <a:r>
              <a:rPr lang="ja-JP" altLang="en-US" b="1" dirty="0" smtClean="0">
                <a:solidFill>
                  <a:srgbClr val="0070C0"/>
                </a:solidFill>
              </a:rPr>
              <a:t>熱証</a:t>
            </a:r>
            <a:r>
              <a:rPr lang="ja-JP" altLang="en-US" b="1" dirty="0" smtClean="0"/>
              <a:t>。</a:t>
            </a:r>
            <a:endParaRPr lang="en-US" altLang="ja-JP" b="1" dirty="0" smtClean="0"/>
          </a:p>
          <a:p>
            <a:pPr>
              <a:buNone/>
            </a:pPr>
            <a:r>
              <a:rPr kumimoji="1" lang="ja-JP" altLang="en-US" b="1" u="sng" dirty="0" smtClean="0"/>
              <a:t>＊有力なものは実熱、無力なものは虚熱。</a:t>
            </a:r>
            <a:endParaRPr kumimoji="1" lang="en-US" altLang="ja-JP" b="1" u="sng" dirty="0" smtClean="0"/>
          </a:p>
          <a:p>
            <a:pPr>
              <a:buNone/>
            </a:pPr>
            <a:endParaRPr kumimoji="1" lang="en-US" altLang="ja-JP" b="1" dirty="0" smtClean="0"/>
          </a:p>
          <a:p>
            <a:pPr>
              <a:buNone/>
            </a:pPr>
            <a:endParaRPr kumimoji="1" lang="en-US" altLang="ja-JP" b="1" dirty="0" smtClean="0"/>
          </a:p>
          <a:p>
            <a:pPr>
              <a:buNone/>
            </a:pPr>
            <a:endParaRPr lang="en-US" altLang="ja-JP" b="1" u="sng" dirty="0"/>
          </a:p>
          <a:p>
            <a:pPr>
              <a:buNone/>
            </a:pPr>
            <a:endParaRPr kumimoji="1" lang="ja-JP" altLang="en-US" b="1" u="sng" dirty="0"/>
          </a:p>
        </p:txBody>
      </p:sp>
      <p:pic>
        <p:nvPicPr>
          <p:cNvPr id="3074" name="Picture 2" descr="C:\Users\Taijiro Watanabe\AppData\Local\Microsoft\Windows\Temporary Internet Files\Content.IE5\P6944Y1J\MC90035611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060848"/>
            <a:ext cx="1484063" cy="789857"/>
          </a:xfrm>
          <a:prstGeom prst="rect">
            <a:avLst/>
          </a:prstGeom>
          <a:noFill/>
        </p:spPr>
      </p:pic>
      <p:pic>
        <p:nvPicPr>
          <p:cNvPr id="3075" name="Picture 3" descr="C:\Users\Taijiro Watanabe\AppData\Local\Microsoft\Windows\Temporary Internet Files\Content.IE5\NEK6YWGN\MC9000541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5661248"/>
            <a:ext cx="1344847" cy="10128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形状</a:t>
            </a:r>
            <a:r>
              <a:rPr kumimoji="1" lang="ja-JP" altLang="en-US" dirty="0" smtClean="0"/>
              <a:t>から見た脈象</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pPr>
              <a:buNone/>
            </a:pPr>
            <a:r>
              <a:rPr kumimoji="1" lang="ja-JP" altLang="en-US" b="1" dirty="0" smtClean="0"/>
              <a:t>①</a:t>
            </a:r>
            <a:r>
              <a:rPr kumimoji="1" lang="ja-JP" altLang="en-US" b="1" dirty="0" smtClean="0">
                <a:solidFill>
                  <a:srgbClr val="FF0000"/>
                </a:solidFill>
              </a:rPr>
              <a:t>大脈</a:t>
            </a:r>
            <a:r>
              <a:rPr kumimoji="1" lang="ja-JP" altLang="en-US" b="1" dirty="0" smtClean="0"/>
              <a:t>～指に伝わる感触が広く、大きい脈。</a:t>
            </a:r>
            <a:endParaRPr kumimoji="1" lang="en-US" altLang="ja-JP" b="1" dirty="0" smtClean="0"/>
          </a:p>
          <a:p>
            <a:pPr>
              <a:buNone/>
            </a:pPr>
            <a:r>
              <a:rPr lang="ja-JP" altLang="en-US" b="1" dirty="0" smtClean="0"/>
              <a:t>　主病：邪気が盛んで病が進行している病証と虚証に現れやすい。</a:t>
            </a:r>
            <a:endParaRPr lang="en-US" altLang="ja-JP" b="1" dirty="0"/>
          </a:p>
          <a:p>
            <a:pPr>
              <a:buNone/>
            </a:pPr>
            <a:r>
              <a:rPr kumimoji="1" lang="ja-JP" altLang="en-US" sz="2800" b="1" u="sng" dirty="0" smtClean="0"/>
              <a:t>＊邪気の盛衰は大脈が無力か有力かにより区別される。</a:t>
            </a:r>
            <a:endParaRPr kumimoji="1" lang="en-US" altLang="ja-JP" sz="2800" b="1" u="sng" dirty="0" smtClean="0"/>
          </a:p>
          <a:p>
            <a:pPr>
              <a:buNone/>
            </a:pPr>
            <a:r>
              <a:rPr lang="ja-JP" altLang="en-US" b="1" dirty="0" smtClean="0"/>
              <a:t>②</a:t>
            </a:r>
            <a:r>
              <a:rPr lang="ja-JP" altLang="en-US" b="1" dirty="0" smtClean="0">
                <a:solidFill>
                  <a:srgbClr val="FF0000"/>
                </a:solidFill>
              </a:rPr>
              <a:t>小脈</a:t>
            </a:r>
            <a:r>
              <a:rPr lang="ja-JP" altLang="en-US" b="1" dirty="0" smtClean="0"/>
              <a:t>（細脈）～脈形が糸のように細いが、指にはっきりと触れる脈。</a:t>
            </a:r>
            <a:endParaRPr lang="en-US" altLang="ja-JP" b="1" dirty="0" smtClean="0"/>
          </a:p>
          <a:p>
            <a:pPr>
              <a:buNone/>
            </a:pPr>
            <a:r>
              <a:rPr kumimoji="1" lang="ja-JP" altLang="en-US" b="1" dirty="0" smtClean="0"/>
              <a:t>主病：気血両虚、湿病</a:t>
            </a:r>
            <a:endParaRPr kumimoji="1"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404664"/>
            <a:ext cx="7772400" cy="1470025"/>
          </a:xfrm>
        </p:spPr>
        <p:txBody>
          <a:bodyPr>
            <a:normAutofit/>
          </a:bodyPr>
          <a:lstStyle/>
          <a:p>
            <a:r>
              <a:rPr kumimoji="1" lang="ja-JP" altLang="en-US" sz="6000" dirty="0" smtClean="0"/>
              <a:t>脈診の方法</a:t>
            </a:r>
            <a:endParaRPr kumimoji="1" lang="ja-JP" altLang="en-US" sz="6000" dirty="0"/>
          </a:p>
        </p:txBody>
      </p:sp>
      <p:sp>
        <p:nvSpPr>
          <p:cNvPr id="3" name="サブタイトル 2"/>
          <p:cNvSpPr>
            <a:spLocks noGrp="1"/>
          </p:cNvSpPr>
          <p:nvPr>
            <p:ph type="subTitle" idx="1"/>
          </p:nvPr>
        </p:nvSpPr>
        <p:spPr>
          <a:xfrm>
            <a:off x="971600" y="1988840"/>
            <a:ext cx="6912768" cy="3744416"/>
          </a:xfrm>
        </p:spPr>
        <p:txBody>
          <a:bodyPr>
            <a:noAutofit/>
          </a:bodyPr>
          <a:lstStyle/>
          <a:p>
            <a:pPr algn="l"/>
            <a:r>
              <a:rPr lang="ja-JP" altLang="en-US" sz="3600" b="1" dirty="0" smtClean="0">
                <a:solidFill>
                  <a:srgbClr val="C00000"/>
                </a:solidFill>
              </a:rPr>
              <a:t>①</a:t>
            </a:r>
            <a:r>
              <a:rPr kumimoji="1" lang="ja-JP" altLang="en-US" sz="3600" b="1" dirty="0" smtClean="0">
                <a:solidFill>
                  <a:srgbClr val="C00000"/>
                </a:solidFill>
              </a:rPr>
              <a:t>　時刻</a:t>
            </a:r>
            <a:endParaRPr kumimoji="1" lang="en-US" altLang="ja-JP" sz="3600" b="1" dirty="0" smtClean="0">
              <a:solidFill>
                <a:srgbClr val="C00000"/>
              </a:solidFill>
            </a:endParaRPr>
          </a:p>
          <a:p>
            <a:pPr algn="l"/>
            <a:r>
              <a:rPr lang="ja-JP" altLang="en-US" sz="3600" b="1" dirty="0" smtClean="0">
                <a:solidFill>
                  <a:srgbClr val="C00000"/>
                </a:solidFill>
              </a:rPr>
              <a:t>②　体位</a:t>
            </a:r>
            <a:endParaRPr lang="en-US" altLang="ja-JP" sz="3600" b="1" dirty="0" smtClean="0">
              <a:solidFill>
                <a:srgbClr val="C00000"/>
              </a:solidFill>
            </a:endParaRPr>
          </a:p>
          <a:p>
            <a:pPr algn="l"/>
            <a:r>
              <a:rPr lang="ja-JP" altLang="en-US" sz="3600" b="1" dirty="0" smtClean="0">
                <a:solidFill>
                  <a:srgbClr val="C00000"/>
                </a:solidFill>
              </a:rPr>
              <a:t>③</a:t>
            </a:r>
            <a:r>
              <a:rPr kumimoji="1" lang="ja-JP" altLang="en-US" sz="3600" b="1" dirty="0" smtClean="0">
                <a:solidFill>
                  <a:srgbClr val="C00000"/>
                </a:solidFill>
              </a:rPr>
              <a:t>　</a:t>
            </a:r>
            <a:r>
              <a:rPr lang="ja-JP" altLang="en-US" sz="3600" b="1" dirty="0" smtClean="0">
                <a:solidFill>
                  <a:srgbClr val="C00000"/>
                </a:solidFill>
              </a:rPr>
              <a:t>指法</a:t>
            </a:r>
            <a:endParaRPr lang="en-US" altLang="ja-JP" sz="3600" b="1" dirty="0" smtClean="0">
              <a:solidFill>
                <a:srgbClr val="C00000"/>
              </a:solidFill>
            </a:endParaRPr>
          </a:p>
          <a:p>
            <a:pPr algn="l"/>
            <a:r>
              <a:rPr lang="ja-JP" altLang="en-US" sz="3600" b="1" dirty="0" smtClean="0">
                <a:solidFill>
                  <a:srgbClr val="C00000"/>
                </a:solidFill>
              </a:rPr>
              <a:t>④</a:t>
            </a:r>
            <a:r>
              <a:rPr kumimoji="1" lang="ja-JP" altLang="en-US" sz="3600" b="1" dirty="0" smtClean="0">
                <a:solidFill>
                  <a:srgbClr val="C00000"/>
                </a:solidFill>
              </a:rPr>
              <a:t>　挙・按・尋</a:t>
            </a:r>
            <a:endParaRPr kumimoji="1" lang="en-US" altLang="ja-JP" sz="3600" b="1" dirty="0" smtClean="0">
              <a:solidFill>
                <a:srgbClr val="C00000"/>
              </a:solidFill>
            </a:endParaRPr>
          </a:p>
          <a:p>
            <a:pPr algn="l"/>
            <a:r>
              <a:rPr lang="ja-JP" altLang="en-US" sz="3600" b="1" dirty="0" smtClean="0">
                <a:solidFill>
                  <a:srgbClr val="C00000"/>
                </a:solidFill>
              </a:rPr>
              <a:t>⑤　平息</a:t>
            </a:r>
            <a:endParaRPr lang="en-US" altLang="ja-JP" sz="3600" b="1" dirty="0" smtClean="0">
              <a:solidFill>
                <a:srgbClr val="C00000"/>
              </a:solidFill>
            </a:endParaRPr>
          </a:p>
          <a:p>
            <a:pPr algn="l"/>
            <a:r>
              <a:rPr lang="ja-JP" altLang="en-US" sz="3600" b="1" dirty="0" smtClean="0">
                <a:solidFill>
                  <a:srgbClr val="C00000"/>
                </a:solidFill>
              </a:rPr>
              <a:t>⑥</a:t>
            </a:r>
            <a:r>
              <a:rPr kumimoji="1" lang="ja-JP" altLang="en-US" sz="3600" b="1" dirty="0" smtClean="0">
                <a:solidFill>
                  <a:srgbClr val="C00000"/>
                </a:solidFill>
              </a:rPr>
              <a:t>　五十動</a:t>
            </a:r>
            <a:endParaRPr kumimoji="1" lang="ja-JP" altLang="en-US" sz="3600" b="1" dirty="0">
              <a:solidFill>
                <a:srgbClr val="C00000"/>
              </a:solidFill>
            </a:endParaRPr>
          </a:p>
        </p:txBody>
      </p:sp>
    </p:spTree>
    <p:extLst>
      <p:ext uri="{BB962C8B-B14F-4D97-AF65-F5344CB8AC3E}">
        <p14:creationId xmlns:p14="http://schemas.microsoft.com/office/powerpoint/2010/main" val="1431850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脈の気勢</a:t>
            </a:r>
            <a:r>
              <a:rPr kumimoji="1" lang="ja-JP" altLang="en-US" dirty="0" smtClean="0"/>
              <a:t>から見た脈象</a:t>
            </a:r>
            <a:endParaRPr kumimoji="1" lang="ja-JP" altLang="en-US" dirty="0"/>
          </a:p>
        </p:txBody>
      </p:sp>
      <p:sp>
        <p:nvSpPr>
          <p:cNvPr id="3" name="コンテンツ プレースホルダ 2"/>
          <p:cNvSpPr>
            <a:spLocks noGrp="1"/>
          </p:cNvSpPr>
          <p:nvPr>
            <p:ph idx="1"/>
          </p:nvPr>
        </p:nvSpPr>
        <p:spPr>
          <a:xfrm>
            <a:off x="457200" y="1600200"/>
            <a:ext cx="8507288" cy="4997152"/>
          </a:xfrm>
        </p:spPr>
        <p:txBody>
          <a:bodyPr>
            <a:normAutofit fontScale="92500" lnSpcReduction="10000"/>
          </a:bodyPr>
          <a:lstStyle/>
          <a:p>
            <a:pPr>
              <a:buNone/>
            </a:pPr>
            <a:r>
              <a:rPr lang="ja-JP" altLang="en-US" b="1" dirty="0" smtClean="0"/>
              <a:t>①</a:t>
            </a:r>
            <a:r>
              <a:rPr lang="ja-JP" altLang="en-US" b="1" dirty="0" smtClean="0">
                <a:solidFill>
                  <a:srgbClr val="FF0000"/>
                </a:solidFill>
              </a:rPr>
              <a:t>実脈</a:t>
            </a:r>
            <a:r>
              <a:rPr lang="ja-JP" altLang="en-US" b="1" dirty="0" smtClean="0"/>
              <a:t>～三部の脈を軽く押さえても、強く押さえても有力な脈。</a:t>
            </a:r>
            <a:r>
              <a:rPr lang="ja-JP" altLang="en-US" b="1" dirty="0"/>
              <a:t>　</a:t>
            </a:r>
            <a:r>
              <a:rPr lang="ja-JP" altLang="en-US" b="1" dirty="0" smtClean="0"/>
              <a:t>　</a:t>
            </a:r>
            <a:r>
              <a:rPr kumimoji="1" lang="ja-JP" altLang="en-US" b="1" dirty="0" smtClean="0"/>
              <a:t>主病：</a:t>
            </a:r>
            <a:r>
              <a:rPr kumimoji="1" lang="ja-JP" altLang="en-US" b="1" dirty="0" smtClean="0">
                <a:solidFill>
                  <a:srgbClr val="00B0F0"/>
                </a:solidFill>
              </a:rPr>
              <a:t>実証</a:t>
            </a:r>
            <a:endParaRPr kumimoji="1" lang="en-US" altLang="ja-JP" b="1" dirty="0" smtClean="0">
              <a:solidFill>
                <a:srgbClr val="00B0F0"/>
              </a:solidFill>
            </a:endParaRPr>
          </a:p>
          <a:p>
            <a:pPr>
              <a:buNone/>
            </a:pPr>
            <a:r>
              <a:rPr lang="ja-JP" altLang="en-US" sz="2800" b="1" u="sng" dirty="0" smtClean="0"/>
              <a:t>＊邪気が亢盛で正気が</a:t>
            </a:r>
            <a:r>
              <a:rPr lang="ja-JP" altLang="en-US" sz="2800" b="1" u="sng" dirty="0" err="1" smtClean="0"/>
              <a:t>虚して</a:t>
            </a:r>
            <a:r>
              <a:rPr lang="ja-JP" altLang="en-US" sz="2800" b="1" u="sng" dirty="0" smtClean="0"/>
              <a:t>おらず、邪気と正気が相搏ち、気血が脈道に充満しているので、指に力強く感じられる。</a:t>
            </a:r>
            <a:endParaRPr lang="en-US" altLang="ja-JP" sz="2800" b="1" u="sng" dirty="0" smtClean="0"/>
          </a:p>
          <a:p>
            <a:pPr>
              <a:buNone/>
            </a:pPr>
            <a:r>
              <a:rPr lang="ja-JP" altLang="en-US" b="1" dirty="0" smtClean="0"/>
              <a:t>②</a:t>
            </a:r>
            <a:r>
              <a:rPr lang="ja-JP" altLang="en-US" b="1" dirty="0" smtClean="0">
                <a:solidFill>
                  <a:srgbClr val="FF0000"/>
                </a:solidFill>
              </a:rPr>
              <a:t>虚脈</a:t>
            </a:r>
            <a:r>
              <a:rPr lang="ja-JP" altLang="en-US" b="1" dirty="0" smtClean="0"/>
              <a:t>～三部を触れても弱々しく、空虚を感じる脈。</a:t>
            </a:r>
            <a:r>
              <a:rPr lang="ja-JP" altLang="en-US" b="1" dirty="0"/>
              <a:t>　</a:t>
            </a:r>
            <a:r>
              <a:rPr lang="ja-JP" altLang="en-US" b="1" dirty="0" smtClean="0"/>
              <a:t>　　　　主病：</a:t>
            </a:r>
            <a:r>
              <a:rPr lang="ja-JP" altLang="en-US" b="1" dirty="0" smtClean="0">
                <a:solidFill>
                  <a:srgbClr val="00B0F0"/>
                </a:solidFill>
              </a:rPr>
              <a:t>虚証</a:t>
            </a:r>
            <a:endParaRPr lang="en-US" altLang="ja-JP" b="1" dirty="0" smtClean="0">
              <a:solidFill>
                <a:srgbClr val="00B0F0"/>
              </a:solidFill>
            </a:endParaRPr>
          </a:p>
          <a:p>
            <a:pPr>
              <a:buNone/>
            </a:pPr>
            <a:r>
              <a:rPr lang="ja-JP" altLang="en-US" sz="2800" b="1" u="sng" dirty="0" smtClean="0"/>
              <a:t>＊気が不足し血を運行できないと、脈は無力となる。血の不足によって脈が充足しないと空虚な脈になる。虚脈は気血両虚と各種の臓腑の虚証に現われる。</a:t>
            </a:r>
            <a:endParaRPr lang="en-US" altLang="ja-JP" sz="2800" b="1" u="sng" dirty="0" smtClean="0"/>
          </a:p>
          <a:p>
            <a:pPr>
              <a:buNone/>
            </a:pPr>
            <a:r>
              <a:rPr lang="ja-JP" altLang="en-US" sz="2800" b="1" dirty="0"/>
              <a:t>　</a:t>
            </a:r>
            <a:endParaRPr lang="en-US" altLang="ja-JP"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脈の臨床的意義</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ja-JP" altLang="en-US" sz="2800" b="1" u="sng" dirty="0" smtClean="0"/>
              <a:t>＊前述した脈は、単独の形で患者に現われることはなく、いくつかの脈が組み合わさって出現する。</a:t>
            </a:r>
            <a:endParaRPr kumimoji="1" lang="en-US" altLang="ja-JP" sz="2800" b="1" u="sng" dirty="0" smtClean="0"/>
          </a:p>
          <a:p>
            <a:pPr>
              <a:buNone/>
            </a:pPr>
            <a:r>
              <a:rPr lang="en-US" altLang="ja-JP" sz="2800" b="1" dirty="0" smtClean="0"/>
              <a:t>&lt;</a:t>
            </a:r>
            <a:r>
              <a:rPr lang="ja-JP" altLang="en-US" sz="2800" b="1" dirty="0" smtClean="0"/>
              <a:t>代表例</a:t>
            </a:r>
            <a:r>
              <a:rPr lang="en-US" altLang="ja-JP" sz="2800" b="1" dirty="0" smtClean="0"/>
              <a:t>&gt;</a:t>
            </a:r>
          </a:p>
          <a:p>
            <a:pPr>
              <a:buNone/>
            </a:pPr>
            <a:endParaRPr kumimoji="1" lang="en-US" altLang="ja-JP" sz="2800" b="1" dirty="0" smtClean="0"/>
          </a:p>
          <a:p>
            <a:pPr>
              <a:buNone/>
            </a:pPr>
            <a:endParaRPr kumimoji="1" lang="ja-JP" altLang="en-US" sz="2800" b="1" dirty="0"/>
          </a:p>
        </p:txBody>
      </p:sp>
      <p:pic>
        <p:nvPicPr>
          <p:cNvPr id="4099" name="Picture 3" descr="C:\Users\Taijiro Watanabe\AppData\Local\Microsoft\Windows\Temporary Internet Files\Content.IE5\P6944Y1J\MC90023530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4797152"/>
            <a:ext cx="1762049" cy="1793138"/>
          </a:xfrm>
          <a:prstGeom prst="rect">
            <a:avLst/>
          </a:prstGeom>
          <a:noFill/>
        </p:spPr>
      </p:pic>
      <p:graphicFrame>
        <p:nvGraphicFramePr>
          <p:cNvPr id="7" name="図表 6"/>
          <p:cNvGraphicFramePr/>
          <p:nvPr/>
        </p:nvGraphicFramePr>
        <p:xfrm>
          <a:off x="2411760" y="2794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　　　</a:t>
            </a:r>
            <a:r>
              <a:rPr lang="ja-JP" altLang="en-US" dirty="0" smtClean="0">
                <a:solidFill>
                  <a:srgbClr val="00B0F0"/>
                </a:solidFill>
              </a:rPr>
              <a:t>実際に脈診をしてみよう！</a:t>
            </a:r>
            <a:endParaRPr kumimoji="1" lang="ja-JP" altLang="en-US" dirty="0">
              <a:solidFill>
                <a:srgbClr val="00B0F0"/>
              </a:solidFill>
            </a:endParaRPr>
          </a:p>
        </p:txBody>
      </p:sp>
      <p:sp>
        <p:nvSpPr>
          <p:cNvPr id="3" name="コンテンツ プレースホルダ 2"/>
          <p:cNvSpPr>
            <a:spLocks noGrp="1"/>
          </p:cNvSpPr>
          <p:nvPr>
            <p:ph idx="1"/>
          </p:nvPr>
        </p:nvSpPr>
        <p:spPr/>
        <p:txBody>
          <a:bodyPr/>
          <a:lstStyle/>
          <a:p>
            <a:pPr>
              <a:buNone/>
            </a:pPr>
            <a:r>
              <a:rPr kumimoji="1" lang="ja-JP" altLang="en-US" dirty="0" smtClean="0"/>
              <a:t>隣の席の人とペアになって、プリントを参照にし、脈診をしてみましょう。</a:t>
            </a:r>
            <a:endParaRPr kumimoji="1" lang="en-US" altLang="ja-JP" dirty="0" smtClean="0"/>
          </a:p>
          <a:p>
            <a:pPr>
              <a:buNone/>
            </a:pPr>
            <a:r>
              <a:rPr lang="en-US" altLang="ja-JP" dirty="0" smtClean="0"/>
              <a:t>&lt;</a:t>
            </a:r>
            <a:r>
              <a:rPr lang="ja-JP" altLang="en-US" dirty="0" smtClean="0"/>
              <a:t>参考</a:t>
            </a:r>
            <a:r>
              <a:rPr lang="en-US" altLang="ja-JP" dirty="0" smtClean="0"/>
              <a:t>&gt;</a:t>
            </a:r>
          </a:p>
          <a:p>
            <a:pPr>
              <a:buNone/>
            </a:pPr>
            <a:r>
              <a:rPr lang="ja-JP" altLang="en-US" dirty="0" smtClean="0"/>
              <a:t>・四つの脈診を基準に考えてみてください。</a:t>
            </a:r>
            <a:endParaRPr lang="en-US" altLang="ja-JP" dirty="0" smtClean="0"/>
          </a:p>
          <a:p>
            <a:pPr>
              <a:buNone/>
            </a:pPr>
            <a:r>
              <a:rPr lang="ja-JP" altLang="en-US" dirty="0" smtClean="0"/>
              <a:t>なお、何の異常もない場合の脈は「</a:t>
            </a:r>
            <a:r>
              <a:rPr lang="ja-JP" altLang="en-US" dirty="0" smtClean="0">
                <a:solidFill>
                  <a:srgbClr val="FF0000"/>
                </a:solidFill>
              </a:rPr>
              <a:t>平脈</a:t>
            </a:r>
            <a:r>
              <a:rPr lang="ja-JP" altLang="en-US" dirty="0" smtClean="0"/>
              <a:t>」といい、</a:t>
            </a:r>
            <a:r>
              <a:rPr lang="ja-JP" altLang="en-US" dirty="0" smtClean="0">
                <a:solidFill>
                  <a:srgbClr val="FF0000"/>
                </a:solidFill>
              </a:rPr>
              <a:t>四至</a:t>
            </a:r>
            <a:r>
              <a:rPr lang="ja-JP" altLang="en-US" dirty="0" smtClean="0"/>
              <a:t>かつ</a:t>
            </a:r>
            <a:r>
              <a:rPr lang="ja-JP" altLang="en-US" dirty="0" smtClean="0">
                <a:solidFill>
                  <a:srgbClr val="FF0000"/>
                </a:solidFill>
              </a:rPr>
              <a:t>緩和</a:t>
            </a:r>
            <a:r>
              <a:rPr lang="ja-JP" altLang="en-US" dirty="0" smtClean="0"/>
              <a:t>で</a:t>
            </a:r>
            <a:r>
              <a:rPr lang="ja-JP" altLang="en-US" dirty="0" smtClean="0">
                <a:solidFill>
                  <a:srgbClr val="FF0000"/>
                </a:solidFill>
              </a:rPr>
              <a:t>有力</a:t>
            </a:r>
            <a:r>
              <a:rPr lang="ja-JP" altLang="en-US" dirty="0" smtClean="0"/>
              <a:t>、</a:t>
            </a:r>
            <a:r>
              <a:rPr lang="ja-JP" altLang="en-US" dirty="0" smtClean="0">
                <a:solidFill>
                  <a:srgbClr val="FF0000"/>
                </a:solidFill>
              </a:rPr>
              <a:t>リズム</a:t>
            </a:r>
            <a:r>
              <a:rPr lang="ja-JP" altLang="en-US" dirty="0" smtClean="0"/>
              <a:t>があって速くも遅くもありません。</a:t>
            </a: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　　　　　　　参考文献　</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・中医学の基礎</a:t>
            </a:r>
            <a:r>
              <a:rPr kumimoji="1" lang="en-US" altLang="ja-JP" dirty="0" smtClean="0"/>
              <a:t>(</a:t>
            </a:r>
            <a:r>
              <a:rPr kumimoji="1" lang="ja-JP" altLang="en-US" dirty="0" smtClean="0"/>
              <a:t>東洋学術出版社</a:t>
            </a:r>
            <a:r>
              <a:rPr kumimoji="1" lang="en-US" altLang="ja-JP" dirty="0" smtClean="0"/>
              <a:t>)</a:t>
            </a:r>
          </a:p>
          <a:p>
            <a:pPr>
              <a:buNone/>
            </a:pPr>
            <a:r>
              <a:rPr kumimoji="1" lang="ja-JP" altLang="en-US" dirty="0" smtClean="0"/>
              <a:t>・中医臨床のための舌診と脈診</a:t>
            </a:r>
            <a:r>
              <a:rPr kumimoji="1" lang="en-US" altLang="ja-JP" dirty="0" smtClean="0"/>
              <a:t>(</a:t>
            </a:r>
            <a:r>
              <a:rPr kumimoji="1" lang="ja-JP" altLang="en-US" dirty="0" smtClean="0"/>
              <a:t>神戸</a:t>
            </a:r>
            <a:r>
              <a:rPr lang="ja-JP" altLang="en-US" dirty="0" smtClean="0"/>
              <a:t>中医学研究会</a:t>
            </a:r>
            <a:r>
              <a:rPr kumimoji="1" lang="en-US" altLang="ja-JP" dirty="0" smtClean="0"/>
              <a:t>)</a:t>
            </a:r>
          </a:p>
          <a:p>
            <a:pPr>
              <a:buNone/>
            </a:pPr>
            <a:r>
              <a:rPr kumimoji="1" lang="ja-JP" altLang="en-US" smtClean="0"/>
              <a:t>・中医</a:t>
            </a:r>
            <a:r>
              <a:rPr lang="ja-JP" altLang="en-US" smtClean="0"/>
              <a:t>必須</a:t>
            </a:r>
            <a:r>
              <a:rPr kumimoji="1" lang="en-US" altLang="ja-JP" smtClean="0"/>
              <a:t>(</a:t>
            </a:r>
            <a:r>
              <a:rPr kumimoji="1" lang="ja-JP" altLang="en-US" dirty="0" smtClean="0"/>
              <a:t>加島先生著</a:t>
            </a:r>
            <a:r>
              <a:rPr kumimoji="1" lang="en-US" altLang="ja-JP" dirty="0" smtClean="0"/>
              <a:t>)</a:t>
            </a:r>
          </a:p>
          <a:p>
            <a:pPr>
              <a:buNone/>
            </a:pPr>
            <a:r>
              <a:rPr lang="ja-JP" altLang="en-US" dirty="0" smtClean="0"/>
              <a:t>・中医基礎理論</a:t>
            </a:r>
            <a:endParaRPr lang="en-US" altLang="ja-JP" dirty="0" smtClean="0"/>
          </a:p>
          <a:p>
            <a:pPr>
              <a:buNone/>
            </a:pPr>
            <a:r>
              <a:rPr lang="ja-JP" altLang="en-US" dirty="0" smtClean="0"/>
              <a:t>・中国漢方医学概論</a:t>
            </a:r>
            <a:r>
              <a:rPr lang="en-US" altLang="ja-JP" dirty="0" smtClean="0"/>
              <a:t>(</a:t>
            </a:r>
            <a:r>
              <a:rPr lang="ja-JP" altLang="en-US" dirty="0" smtClean="0"/>
              <a:t>株式会社中国漢方</a:t>
            </a:r>
            <a:r>
              <a:rPr lang="en-US" altLang="ja-JP" dirty="0" smtClean="0"/>
              <a:t>)</a:t>
            </a:r>
          </a:p>
          <a:p>
            <a:pPr>
              <a:buNone/>
            </a:pPr>
            <a:r>
              <a:rPr kumimoji="1" lang="ja-JP" altLang="en-US" dirty="0" smtClean="0"/>
              <a:t>・中医診断と治療</a:t>
            </a:r>
            <a:endParaRPr kumimoji="1" lang="en-US" altLang="ja-JP" dirty="0" smtClean="0"/>
          </a:p>
          <a:p>
            <a:pPr>
              <a:buNone/>
            </a:pPr>
            <a:endParaRPr kumimoji="1"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t>①</a:t>
            </a:r>
            <a:r>
              <a:rPr kumimoji="1" lang="ja-JP" altLang="en-US" b="1" dirty="0" smtClean="0">
                <a:solidFill>
                  <a:srgbClr val="C00000"/>
                </a:solidFill>
              </a:rPr>
              <a:t>時刻</a:t>
            </a:r>
            <a:endParaRPr kumimoji="1" lang="ja-JP" altLang="en-US" b="1" dirty="0">
              <a:solidFill>
                <a:srgbClr val="C00000"/>
              </a:solidFill>
            </a:endParaRPr>
          </a:p>
        </p:txBody>
      </p:sp>
      <p:sp>
        <p:nvSpPr>
          <p:cNvPr id="3" name="コンテンツ プレースホルダー 2"/>
          <p:cNvSpPr>
            <a:spLocks noGrp="1"/>
          </p:cNvSpPr>
          <p:nvPr>
            <p:ph idx="1"/>
          </p:nvPr>
        </p:nvSpPr>
        <p:spPr>
          <a:xfrm>
            <a:off x="467544" y="1556792"/>
            <a:ext cx="8075240" cy="4525963"/>
          </a:xfrm>
        </p:spPr>
        <p:txBody>
          <a:bodyPr>
            <a:normAutofit/>
          </a:bodyPr>
          <a:lstStyle/>
          <a:p>
            <a:pPr marL="0" indent="0">
              <a:buNone/>
            </a:pPr>
            <a:r>
              <a:rPr kumimoji="1" lang="ja-JP" altLang="en-US" b="1" dirty="0" smtClean="0">
                <a:solidFill>
                  <a:schemeClr val="tx1"/>
                </a:solidFill>
              </a:rPr>
              <a:t>・脈を取るには外界の影響が少なく、人体が安静状態にある早朝が理想的である。</a:t>
            </a:r>
            <a:endParaRPr kumimoji="1" lang="en-US" altLang="ja-JP" b="1" dirty="0" smtClean="0">
              <a:solidFill>
                <a:schemeClr val="tx1"/>
              </a:solidFill>
            </a:endParaRPr>
          </a:p>
          <a:p>
            <a:endParaRPr lang="en-US" altLang="ja-JP" b="1" dirty="0">
              <a:solidFill>
                <a:schemeClr val="tx1"/>
              </a:solidFill>
            </a:endParaRPr>
          </a:p>
          <a:p>
            <a:pPr marL="0" indent="0">
              <a:buNone/>
            </a:pPr>
            <a:r>
              <a:rPr kumimoji="1" lang="ja-JP" altLang="en-US" b="1" dirty="0" smtClean="0">
                <a:solidFill>
                  <a:schemeClr val="tx1"/>
                </a:solidFill>
              </a:rPr>
              <a:t>・また、患者を</a:t>
            </a:r>
            <a:r>
              <a:rPr kumimoji="1" lang="ja-JP" altLang="en-US" b="1" dirty="0" smtClean="0">
                <a:solidFill>
                  <a:srgbClr val="FF0000"/>
                </a:solidFill>
              </a:rPr>
              <a:t>一定時間休息</a:t>
            </a:r>
            <a:r>
              <a:rPr kumimoji="1" lang="ja-JP" altLang="en-US" b="1" dirty="0" smtClean="0">
                <a:solidFill>
                  <a:schemeClr val="tx1"/>
                </a:solidFill>
              </a:rPr>
              <a:t>させた</a:t>
            </a:r>
            <a:r>
              <a:rPr lang="ja-JP" altLang="en-US" b="1" dirty="0" smtClean="0">
                <a:solidFill>
                  <a:schemeClr val="tx1"/>
                </a:solidFill>
              </a:rPr>
              <a:t>後</a:t>
            </a:r>
            <a:r>
              <a:rPr kumimoji="1" lang="ja-JP" altLang="en-US" b="1" dirty="0" smtClean="0">
                <a:solidFill>
                  <a:schemeClr val="tx1"/>
                </a:solidFill>
              </a:rPr>
              <a:t>に静かで落ちついた</a:t>
            </a:r>
            <a:r>
              <a:rPr lang="ja-JP" altLang="en-US" b="1" dirty="0" smtClean="0">
                <a:solidFill>
                  <a:schemeClr val="tx1"/>
                </a:solidFill>
              </a:rPr>
              <a:t>環境</a:t>
            </a:r>
            <a:r>
              <a:rPr kumimoji="1" lang="ja-JP" altLang="en-US" b="1" dirty="0" smtClean="0">
                <a:solidFill>
                  <a:schemeClr val="tx1"/>
                </a:solidFill>
              </a:rPr>
              <a:t>で</a:t>
            </a:r>
            <a:r>
              <a:rPr kumimoji="1" lang="ja-JP" altLang="en-US" b="1" dirty="0" smtClean="0">
                <a:solidFill>
                  <a:srgbClr val="FF0000"/>
                </a:solidFill>
              </a:rPr>
              <a:t>緊張を解き</a:t>
            </a:r>
            <a:r>
              <a:rPr kumimoji="1" lang="ja-JP" altLang="en-US" b="1" dirty="0" smtClean="0">
                <a:solidFill>
                  <a:schemeClr val="tx1"/>
                </a:solidFill>
              </a:rPr>
              <a:t>、ゆったりと脈を</a:t>
            </a:r>
            <a:r>
              <a:rPr lang="ja-JP" altLang="en-US" b="1" dirty="0" smtClean="0">
                <a:solidFill>
                  <a:schemeClr val="tx1"/>
                </a:solidFill>
              </a:rPr>
              <a:t>取る</a:t>
            </a:r>
            <a:r>
              <a:rPr kumimoji="1" lang="ja-JP" altLang="en-US" b="1" dirty="0" smtClean="0">
                <a:solidFill>
                  <a:schemeClr val="tx1"/>
                </a:solidFill>
              </a:rPr>
              <a:t>のがよい。</a:t>
            </a:r>
            <a:endParaRPr kumimoji="1" lang="ja-JP" altLang="en-US" b="1" dirty="0">
              <a:solidFill>
                <a:schemeClr val="tx1"/>
              </a:solidFill>
            </a:endParaRPr>
          </a:p>
        </p:txBody>
      </p:sp>
    </p:spTree>
    <p:extLst>
      <p:ext uri="{BB962C8B-B14F-4D97-AF65-F5344CB8AC3E}">
        <p14:creationId xmlns:p14="http://schemas.microsoft.com/office/powerpoint/2010/main" val="114326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t>②</a:t>
            </a:r>
            <a:r>
              <a:rPr kumimoji="1" lang="ja-JP" altLang="en-US" b="1" dirty="0" smtClean="0">
                <a:solidFill>
                  <a:srgbClr val="C00000"/>
                </a:solidFill>
              </a:rPr>
              <a:t>体位</a:t>
            </a:r>
            <a:endParaRPr kumimoji="1" lang="ja-JP" altLang="en-US" b="1" dirty="0">
              <a:solidFill>
                <a:srgbClr val="C00000"/>
              </a:solidFill>
            </a:endParaRPr>
          </a:p>
        </p:txBody>
      </p:sp>
      <p:sp>
        <p:nvSpPr>
          <p:cNvPr id="3" name="コンテンツ プレースホルダー 2"/>
          <p:cNvSpPr>
            <a:spLocks noGrp="1"/>
          </p:cNvSpPr>
          <p:nvPr>
            <p:ph idx="1"/>
          </p:nvPr>
        </p:nvSpPr>
        <p:spPr>
          <a:xfrm>
            <a:off x="457200" y="1600200"/>
            <a:ext cx="7715200" cy="4525963"/>
          </a:xfrm>
        </p:spPr>
        <p:txBody>
          <a:bodyPr>
            <a:normAutofit/>
          </a:bodyPr>
          <a:lstStyle/>
          <a:p>
            <a:pPr marL="0" indent="0">
              <a:buNone/>
            </a:pPr>
            <a:r>
              <a:rPr lang="ja-JP" altLang="en-US" b="1" dirty="0" smtClean="0"/>
              <a:t>・</a:t>
            </a:r>
            <a:r>
              <a:rPr kumimoji="1" lang="ja-JP" altLang="en-US" b="1" dirty="0" smtClean="0"/>
              <a:t>患者を</a:t>
            </a:r>
            <a:r>
              <a:rPr kumimoji="1" lang="ja-JP" altLang="en-US" b="1" dirty="0" smtClean="0">
                <a:solidFill>
                  <a:srgbClr val="FF0000"/>
                </a:solidFill>
              </a:rPr>
              <a:t>坐位</a:t>
            </a:r>
            <a:r>
              <a:rPr kumimoji="1" lang="ja-JP" altLang="en-US" b="1" dirty="0" smtClean="0"/>
              <a:t>か</a:t>
            </a:r>
            <a:r>
              <a:rPr kumimoji="1" lang="ja-JP" altLang="en-US" b="1" dirty="0" smtClean="0">
                <a:solidFill>
                  <a:srgbClr val="FF0000"/>
                </a:solidFill>
              </a:rPr>
              <a:t>仰臥位</a:t>
            </a:r>
            <a:r>
              <a:rPr kumimoji="1" lang="ja-JP" altLang="en-US" b="1" dirty="0" smtClean="0"/>
              <a:t>にして、腕は伸ばして心臓の高さに置き、手掌を上に向け、腕関節の下側に柔らかい敷物</a:t>
            </a:r>
            <a:r>
              <a:rPr kumimoji="1" lang="en-US" altLang="ja-JP" b="1" dirty="0" smtClean="0"/>
              <a:t>(</a:t>
            </a:r>
            <a:r>
              <a:rPr kumimoji="1" lang="ja-JP" altLang="en-US" b="1" dirty="0" smtClean="0"/>
              <a:t>枕状のもの</a:t>
            </a:r>
            <a:r>
              <a:rPr kumimoji="1" lang="en-US" altLang="ja-JP" b="1" dirty="0" smtClean="0"/>
              <a:t>)</a:t>
            </a:r>
            <a:r>
              <a:rPr kumimoji="1" lang="ja-JP" altLang="en-US" b="1" dirty="0" smtClean="0"/>
              <a:t>をあてる。</a:t>
            </a:r>
            <a:endParaRPr kumimoji="1" lang="ja-JP" altLang="en-US" b="1" dirty="0"/>
          </a:p>
        </p:txBody>
      </p:sp>
    </p:spTree>
    <p:extLst>
      <p:ext uri="{BB962C8B-B14F-4D97-AF65-F5344CB8AC3E}">
        <p14:creationId xmlns:p14="http://schemas.microsoft.com/office/powerpoint/2010/main" val="406921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③</a:t>
            </a:r>
            <a:r>
              <a:rPr lang="ja-JP" altLang="en-US" b="1" dirty="0" smtClean="0">
                <a:solidFill>
                  <a:srgbClr val="C00000"/>
                </a:solidFill>
              </a:rPr>
              <a:t>指法</a:t>
            </a:r>
            <a:endParaRPr kumimoji="1" lang="ja-JP" altLang="en-US" b="1" dirty="0">
              <a:solidFill>
                <a:srgbClr val="C00000"/>
              </a:solidFill>
            </a:endParaRPr>
          </a:p>
        </p:txBody>
      </p:sp>
      <p:sp>
        <p:nvSpPr>
          <p:cNvPr id="3" name="コンテンツ プレースホルダー 2"/>
          <p:cNvSpPr>
            <a:spLocks noGrp="1"/>
          </p:cNvSpPr>
          <p:nvPr>
            <p:ph idx="1"/>
          </p:nvPr>
        </p:nvSpPr>
        <p:spPr>
          <a:xfrm>
            <a:off x="467544" y="1628800"/>
            <a:ext cx="8229600" cy="4525963"/>
          </a:xfrm>
        </p:spPr>
        <p:txBody>
          <a:bodyPr/>
          <a:lstStyle/>
          <a:p>
            <a:pPr marL="0" indent="0">
              <a:buNone/>
            </a:pPr>
            <a:r>
              <a:rPr lang="ja-JP" altLang="en-US" b="1" dirty="0" smtClean="0">
                <a:solidFill>
                  <a:srgbClr val="FF0000"/>
                </a:solidFill>
              </a:rPr>
              <a:t>総按</a:t>
            </a:r>
            <a:r>
              <a:rPr lang="ja-JP" altLang="en-US" b="1" dirty="0" smtClean="0"/>
              <a:t>～</a:t>
            </a:r>
            <a:r>
              <a:rPr lang="ja-JP" altLang="en-US" b="1" u="sng" dirty="0" smtClean="0"/>
              <a:t>三指を水平に揃えたままで</a:t>
            </a:r>
            <a:r>
              <a:rPr lang="ja-JP" altLang="en-US" b="1" dirty="0" smtClean="0"/>
              <a:t>同じように力</a:t>
            </a:r>
            <a:r>
              <a:rPr kumimoji="1" lang="ja-JP" altLang="en-US" b="1" dirty="0" smtClean="0"/>
              <a:t>を加えて脈象を診る一般的な方法</a:t>
            </a:r>
            <a:r>
              <a:rPr lang="ja-JP" altLang="en-US" b="1" dirty="0" smtClean="0"/>
              <a:t>である。</a:t>
            </a:r>
            <a:endParaRPr kumimoji="1" lang="en-US" altLang="ja-JP" b="1" dirty="0" smtClean="0"/>
          </a:p>
          <a:p>
            <a:pPr marL="0" indent="0">
              <a:buNone/>
            </a:pPr>
            <a:r>
              <a:rPr kumimoji="1" lang="ja-JP" altLang="en-US" b="1" dirty="0" smtClean="0">
                <a:solidFill>
                  <a:srgbClr val="FF0000"/>
                </a:solidFill>
              </a:rPr>
              <a:t>単按</a:t>
            </a:r>
            <a:r>
              <a:rPr kumimoji="1" lang="ja-JP" altLang="en-US" b="1" dirty="0" smtClean="0"/>
              <a:t>～臓腑や部位などとの対応を考えて、重点</a:t>
            </a:r>
            <a:r>
              <a:rPr lang="ja-JP" altLang="en-US" b="1" dirty="0" smtClean="0"/>
              <a:t>的に</a:t>
            </a:r>
            <a:r>
              <a:rPr lang="ja-JP" altLang="en-US" b="1" dirty="0" smtClean="0">
                <a:solidFill>
                  <a:srgbClr val="FF0000"/>
                </a:solidFill>
              </a:rPr>
              <a:t>寸・関・尺</a:t>
            </a:r>
            <a:r>
              <a:rPr lang="ja-JP" altLang="en-US" b="1" dirty="0" smtClean="0"/>
              <a:t>のいずれかの脈象を診る。</a:t>
            </a:r>
            <a:endParaRPr kumimoji="1" lang="ja-JP" altLang="en-US" b="1" dirty="0"/>
          </a:p>
        </p:txBody>
      </p:sp>
      <p:pic>
        <p:nvPicPr>
          <p:cNvPr id="5" name="図 4" descr="080501-myakusin.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1840" y="4509120"/>
            <a:ext cx="2873896" cy="2155422"/>
          </a:xfrm>
          <a:prstGeom prst="rect">
            <a:avLst/>
          </a:prstGeom>
        </p:spPr>
      </p:pic>
    </p:spTree>
    <p:extLst>
      <p:ext uri="{BB962C8B-B14F-4D97-AF65-F5344CB8AC3E}">
        <p14:creationId xmlns:p14="http://schemas.microsoft.com/office/powerpoint/2010/main" val="63142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右気左血</a:t>
            </a:r>
            <a:endParaRPr kumimoji="1" lang="ja-JP" altLang="en-US"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2348880"/>
            <a:ext cx="4338104" cy="3486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13873" y="2260710"/>
            <a:ext cx="1997888" cy="584775"/>
          </a:xfrm>
          <a:prstGeom prst="rect">
            <a:avLst/>
          </a:prstGeom>
          <a:noFill/>
        </p:spPr>
        <p:txBody>
          <a:bodyPr wrap="square" rtlCol="0">
            <a:spAutoFit/>
          </a:bodyPr>
          <a:lstStyle/>
          <a:p>
            <a:r>
              <a:rPr kumimoji="1" lang="ja-JP" altLang="en-US" sz="3200" b="1" dirty="0" smtClean="0">
                <a:solidFill>
                  <a:srgbClr val="FF0000"/>
                </a:solidFill>
              </a:rPr>
              <a:t>陽</a:t>
            </a:r>
            <a:r>
              <a:rPr kumimoji="1" lang="ja-JP" altLang="en-US" sz="3200" b="1" dirty="0" smtClean="0"/>
              <a:t>　　</a:t>
            </a:r>
            <a:r>
              <a:rPr lang="ja-JP" altLang="en-US" sz="3200" b="1" dirty="0" smtClean="0">
                <a:solidFill>
                  <a:srgbClr val="FF0000"/>
                </a:solidFill>
              </a:rPr>
              <a:t>気</a:t>
            </a:r>
            <a:endParaRPr kumimoji="1" lang="ja-JP" altLang="en-US" sz="3200" b="1" dirty="0">
              <a:solidFill>
                <a:srgbClr val="FF0000"/>
              </a:solidFill>
            </a:endParaRPr>
          </a:p>
        </p:txBody>
      </p:sp>
      <p:sp>
        <p:nvSpPr>
          <p:cNvPr id="5" name="テキスト ボックス 4"/>
          <p:cNvSpPr txBox="1"/>
          <p:nvPr/>
        </p:nvSpPr>
        <p:spPr>
          <a:xfrm>
            <a:off x="7020272" y="2276872"/>
            <a:ext cx="1550424" cy="584775"/>
          </a:xfrm>
          <a:prstGeom prst="rect">
            <a:avLst/>
          </a:prstGeom>
          <a:noFill/>
        </p:spPr>
        <p:txBody>
          <a:bodyPr wrap="none" rtlCol="0">
            <a:spAutoFit/>
          </a:bodyPr>
          <a:lstStyle/>
          <a:p>
            <a:r>
              <a:rPr kumimoji="1" lang="ja-JP" altLang="en-US" sz="3200" b="1" dirty="0" smtClean="0"/>
              <a:t>陰　　血</a:t>
            </a:r>
            <a:endParaRPr kumimoji="1" lang="ja-JP" altLang="en-US" sz="3200" b="1" dirty="0"/>
          </a:p>
        </p:txBody>
      </p:sp>
      <p:sp>
        <p:nvSpPr>
          <p:cNvPr id="6" name="テキスト ボックス 5"/>
          <p:cNvSpPr txBox="1"/>
          <p:nvPr/>
        </p:nvSpPr>
        <p:spPr>
          <a:xfrm>
            <a:off x="683568" y="3356992"/>
            <a:ext cx="648072" cy="2062103"/>
          </a:xfrm>
          <a:prstGeom prst="rect">
            <a:avLst/>
          </a:prstGeom>
          <a:noFill/>
        </p:spPr>
        <p:txBody>
          <a:bodyPr wrap="square" rtlCol="0">
            <a:spAutoFit/>
          </a:bodyPr>
          <a:lstStyle/>
          <a:p>
            <a:r>
              <a:rPr lang="ja-JP" altLang="en-US" sz="3200" b="1" dirty="0"/>
              <a:t>下</a:t>
            </a:r>
            <a:endParaRPr kumimoji="1" lang="en-US" altLang="ja-JP" sz="3200" b="1" dirty="0" smtClean="0"/>
          </a:p>
          <a:p>
            <a:endParaRPr lang="en-US" altLang="ja-JP" sz="3200" b="1" dirty="0" smtClean="0"/>
          </a:p>
          <a:p>
            <a:endParaRPr kumimoji="1" lang="en-US" altLang="ja-JP" sz="3200" b="1" dirty="0" smtClean="0"/>
          </a:p>
          <a:p>
            <a:r>
              <a:rPr lang="ja-JP" altLang="en-US" sz="3200" b="1" dirty="0" smtClean="0"/>
              <a:t>上</a:t>
            </a:r>
            <a:endParaRPr kumimoji="1" lang="ja-JP" altLang="en-US" sz="3200" b="1" dirty="0"/>
          </a:p>
        </p:txBody>
      </p:sp>
      <p:sp>
        <p:nvSpPr>
          <p:cNvPr id="9" name="上下矢印 8"/>
          <p:cNvSpPr/>
          <p:nvPr/>
        </p:nvSpPr>
        <p:spPr>
          <a:xfrm>
            <a:off x="827584" y="3933056"/>
            <a:ext cx="360040" cy="9361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3507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blinds(horizontal)">
                                      <p:cBhvr>
                                        <p:cTn id="20" dur="500"/>
                                        <p:tgtEl>
                                          <p:spTgt spid="6">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総按</a:t>
            </a:r>
            <a:endParaRPr kumimoji="1" lang="ja-JP" altLang="en-US" dirty="0"/>
          </a:p>
        </p:txBody>
      </p:sp>
      <p:sp>
        <p:nvSpPr>
          <p:cNvPr id="3" name="コンテンツ プレースホルダー 2"/>
          <p:cNvSpPr>
            <a:spLocks noGrp="1"/>
          </p:cNvSpPr>
          <p:nvPr>
            <p:ph idx="1"/>
          </p:nvPr>
        </p:nvSpPr>
        <p:spPr>
          <a:xfrm>
            <a:off x="457200" y="1600200"/>
            <a:ext cx="8229600" cy="4997152"/>
          </a:xfrm>
        </p:spPr>
        <p:txBody>
          <a:bodyPr>
            <a:normAutofit fontScale="92500" lnSpcReduction="10000"/>
          </a:bodyPr>
          <a:lstStyle/>
          <a:p>
            <a:pPr marL="0" indent="0">
              <a:buNone/>
            </a:pPr>
            <a:r>
              <a:rPr kumimoji="1" lang="ja-JP" altLang="en-US" b="1" dirty="0" smtClean="0"/>
              <a:t>①第三指を</a:t>
            </a:r>
            <a:r>
              <a:rPr kumimoji="1" lang="ja-JP" altLang="en-US" b="1" dirty="0" smtClean="0">
                <a:solidFill>
                  <a:srgbClr val="FF0000"/>
                </a:solidFill>
              </a:rPr>
              <a:t>橈骨茎状突起内側の関部</a:t>
            </a:r>
            <a:r>
              <a:rPr kumimoji="1" lang="ja-JP" altLang="en-US" b="1" dirty="0" smtClean="0"/>
              <a:t>にあてる</a:t>
            </a:r>
            <a:endParaRPr kumimoji="1" lang="en-US" altLang="ja-JP" b="1" dirty="0" smtClean="0"/>
          </a:p>
          <a:p>
            <a:pPr marL="0" indent="0">
              <a:buNone/>
            </a:pPr>
            <a:r>
              <a:rPr lang="ja-JP" altLang="en-US" b="1" dirty="0" smtClean="0"/>
              <a:t>　　　　　　　　　　　　　　↓</a:t>
            </a:r>
            <a:endParaRPr lang="en-US" altLang="ja-JP" b="1" dirty="0" smtClean="0"/>
          </a:p>
          <a:p>
            <a:pPr marL="0" indent="0">
              <a:buNone/>
            </a:pPr>
            <a:r>
              <a:rPr lang="ja-JP" altLang="en-US" b="1" dirty="0" smtClean="0"/>
              <a:t>②第二指を</a:t>
            </a:r>
            <a:r>
              <a:rPr lang="ja-JP" altLang="en-US" b="1" dirty="0" smtClean="0">
                <a:solidFill>
                  <a:srgbClr val="FF0000"/>
                </a:solidFill>
              </a:rPr>
              <a:t>関前の寸部</a:t>
            </a:r>
            <a:r>
              <a:rPr lang="ja-JP" altLang="en-US" b="1" dirty="0" smtClean="0"/>
              <a:t>に、第四指を</a:t>
            </a:r>
            <a:r>
              <a:rPr lang="ja-JP" altLang="en-US" b="1" dirty="0" smtClean="0">
                <a:solidFill>
                  <a:srgbClr val="FF0000"/>
                </a:solidFill>
              </a:rPr>
              <a:t>関後の尺部</a:t>
            </a:r>
            <a:r>
              <a:rPr lang="ja-JP" altLang="en-US" b="1" dirty="0" smtClean="0"/>
              <a:t>にあてる</a:t>
            </a:r>
            <a:endParaRPr lang="en-US" altLang="ja-JP" b="1" dirty="0" smtClean="0"/>
          </a:p>
          <a:p>
            <a:pPr marL="0" indent="0">
              <a:buNone/>
            </a:pPr>
            <a:endParaRPr lang="en-US" altLang="ja-JP" b="1" dirty="0"/>
          </a:p>
          <a:p>
            <a:pPr marL="0" indent="0">
              <a:buNone/>
            </a:pPr>
            <a:r>
              <a:rPr lang="ja-JP" altLang="en-US" b="1" dirty="0" smtClean="0"/>
              <a:t>＊３本の指が弓形になるように立てて指先をそろえ、感覚が最も鋭敏な</a:t>
            </a:r>
            <a:r>
              <a:rPr lang="ja-JP" altLang="en-US" b="1" dirty="0" smtClean="0">
                <a:solidFill>
                  <a:srgbClr val="FF0000"/>
                </a:solidFill>
              </a:rPr>
              <a:t>指尖に近い指腹</a:t>
            </a:r>
            <a:r>
              <a:rPr lang="ja-JP" altLang="en-US" b="1" dirty="0" smtClean="0"/>
              <a:t>で脈を触れるようにする。</a:t>
            </a:r>
            <a:endParaRPr lang="en-US" altLang="ja-JP" b="1" dirty="0" smtClean="0"/>
          </a:p>
          <a:p>
            <a:pPr marL="0" indent="0">
              <a:buNone/>
            </a:pPr>
            <a:r>
              <a:rPr lang="ja-JP" altLang="en-US" b="1" u="sng" dirty="0" smtClean="0"/>
              <a:t>＊指の間隔は背の低い人ではつめ、背が高い人では広げる</a:t>
            </a:r>
            <a:endParaRPr lang="en-US" altLang="ja-JP" b="1" u="sng" dirty="0" smtClean="0"/>
          </a:p>
        </p:txBody>
      </p:sp>
      <p:pic>
        <p:nvPicPr>
          <p:cNvPr id="20482" name="Picture 2" descr="C:\Users\Taijiro Watanabe\AppData\Local\Microsoft\Windows\Temporary Internet Files\Content.IE5\MDDEU3OJ\MC9002817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332656"/>
            <a:ext cx="1810512" cy="983894"/>
          </a:xfrm>
          <a:prstGeom prst="rect">
            <a:avLst/>
          </a:prstGeom>
          <a:noFill/>
        </p:spPr>
      </p:pic>
    </p:spTree>
    <p:extLst>
      <p:ext uri="{BB962C8B-B14F-4D97-AF65-F5344CB8AC3E}">
        <p14:creationId xmlns:p14="http://schemas.microsoft.com/office/powerpoint/2010/main" val="3707709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単按</a:t>
            </a:r>
            <a:endParaRPr kumimoji="1" lang="ja-JP" altLang="en-US" b="1" dirty="0"/>
          </a:p>
        </p:txBody>
      </p:sp>
      <p:sp>
        <p:nvSpPr>
          <p:cNvPr id="3" name="コンテンツ プレースホルダー 2"/>
          <p:cNvSpPr>
            <a:spLocks noGrp="1"/>
          </p:cNvSpPr>
          <p:nvPr>
            <p:ph idx="1"/>
          </p:nvPr>
        </p:nvSpPr>
        <p:spPr/>
        <p:txBody>
          <a:bodyPr>
            <a:normAutofit/>
          </a:bodyPr>
          <a:lstStyle/>
          <a:p>
            <a:pPr marL="0" indent="0">
              <a:buNone/>
            </a:pPr>
            <a:r>
              <a:rPr lang="ja-JP" altLang="en-US" b="1" u="sng" dirty="0" smtClean="0"/>
              <a:t>＊</a:t>
            </a:r>
            <a:r>
              <a:rPr lang="ja-JP" altLang="en-US" b="1" u="sng" dirty="0" smtClean="0">
                <a:solidFill>
                  <a:srgbClr val="FF0000"/>
                </a:solidFill>
              </a:rPr>
              <a:t>一本の指だけ</a:t>
            </a:r>
            <a:r>
              <a:rPr lang="ja-JP" altLang="en-US" b="1" u="sng" dirty="0" smtClean="0"/>
              <a:t>で脈を按じる</a:t>
            </a:r>
            <a:endParaRPr lang="en-US" altLang="ja-JP" b="1" u="sng" dirty="0" smtClean="0"/>
          </a:p>
          <a:p>
            <a:pPr marL="0" indent="0">
              <a:buNone/>
            </a:pPr>
            <a:endParaRPr kumimoji="1" lang="en-US" altLang="ja-JP" b="1" dirty="0"/>
          </a:p>
          <a:p>
            <a:pPr marL="0" indent="0">
              <a:buNone/>
            </a:pPr>
            <a:r>
              <a:rPr lang="ja-JP" altLang="en-US" b="1" dirty="0" smtClean="0">
                <a:solidFill>
                  <a:srgbClr val="FF0000"/>
                </a:solidFill>
              </a:rPr>
              <a:t>寸脈</a:t>
            </a:r>
            <a:r>
              <a:rPr lang="ja-JP" altLang="en-US" b="1" dirty="0" smtClean="0"/>
              <a:t>を単按する→第</a:t>
            </a:r>
            <a:r>
              <a:rPr lang="ja-JP" altLang="en-US" b="1" dirty="0" smtClean="0">
                <a:solidFill>
                  <a:srgbClr val="FF0000"/>
                </a:solidFill>
              </a:rPr>
              <a:t>二指</a:t>
            </a:r>
            <a:r>
              <a:rPr lang="ja-JP" altLang="en-US" b="1" dirty="0" smtClean="0"/>
              <a:t>を用いる</a:t>
            </a:r>
            <a:endParaRPr lang="en-US" altLang="ja-JP" b="1" dirty="0" smtClean="0"/>
          </a:p>
          <a:p>
            <a:pPr marL="0" indent="0">
              <a:buNone/>
            </a:pPr>
            <a:endParaRPr kumimoji="1" lang="en-US" altLang="ja-JP" b="1" dirty="0"/>
          </a:p>
          <a:p>
            <a:pPr marL="0" indent="0">
              <a:buNone/>
            </a:pPr>
            <a:r>
              <a:rPr lang="ja-JP" altLang="en-US" b="1" dirty="0" smtClean="0">
                <a:solidFill>
                  <a:srgbClr val="FF0000"/>
                </a:solidFill>
              </a:rPr>
              <a:t>関脈</a:t>
            </a:r>
            <a:r>
              <a:rPr lang="ja-JP" altLang="en-US" b="1" dirty="0" smtClean="0"/>
              <a:t>を単按する→第</a:t>
            </a:r>
            <a:r>
              <a:rPr lang="ja-JP" altLang="en-US" b="1" dirty="0" smtClean="0">
                <a:solidFill>
                  <a:srgbClr val="FF0000"/>
                </a:solidFill>
              </a:rPr>
              <a:t>三指</a:t>
            </a:r>
            <a:r>
              <a:rPr lang="ja-JP" altLang="en-US" b="1" dirty="0" smtClean="0"/>
              <a:t>を用いる</a:t>
            </a:r>
            <a:endParaRPr lang="en-US" altLang="ja-JP" b="1" dirty="0" smtClean="0"/>
          </a:p>
          <a:p>
            <a:pPr marL="0" indent="0">
              <a:buNone/>
            </a:pPr>
            <a:endParaRPr lang="en-US" altLang="ja-JP" b="1" dirty="0"/>
          </a:p>
          <a:p>
            <a:pPr marL="0" indent="0">
              <a:buNone/>
            </a:pPr>
            <a:r>
              <a:rPr lang="ja-JP" altLang="en-US" b="1" dirty="0" smtClean="0">
                <a:solidFill>
                  <a:srgbClr val="FF0000"/>
                </a:solidFill>
              </a:rPr>
              <a:t>尺脈</a:t>
            </a:r>
            <a:r>
              <a:rPr lang="ja-JP" altLang="en-US" b="1" dirty="0" smtClean="0"/>
              <a:t>を単按する→第</a:t>
            </a:r>
            <a:r>
              <a:rPr lang="ja-JP" altLang="en-US" b="1" dirty="0" smtClean="0">
                <a:solidFill>
                  <a:srgbClr val="FF0000"/>
                </a:solidFill>
              </a:rPr>
              <a:t>四指</a:t>
            </a:r>
            <a:r>
              <a:rPr lang="ja-JP" altLang="en-US" b="1" dirty="0" smtClean="0"/>
              <a:t>を用いる</a:t>
            </a:r>
            <a:endParaRPr lang="en-US" altLang="ja-JP" b="1" dirty="0" smtClean="0"/>
          </a:p>
          <a:p>
            <a:pPr marL="0" indent="0">
              <a:buNone/>
            </a:pPr>
            <a:endParaRPr kumimoji="1" lang="en-US" altLang="ja-JP" dirty="0" smtClean="0"/>
          </a:p>
          <a:p>
            <a:pPr marL="0" indent="0">
              <a:buNone/>
            </a:pPr>
            <a:endParaRPr kumimoji="1" lang="en-US" altLang="ja-JP" dirty="0"/>
          </a:p>
          <a:p>
            <a:pPr marL="0" indent="0">
              <a:buNone/>
            </a:pPr>
            <a:endParaRPr kumimoji="1" lang="ja-JP" altLang="en-US" dirty="0"/>
          </a:p>
        </p:txBody>
      </p:sp>
      <p:pic>
        <p:nvPicPr>
          <p:cNvPr id="21505" name="Picture 1" descr="C:\Users\Taijiro Watanabe\AppData\Local\Microsoft\Windows\Temporary Internet Files\Content.IE5\NEK6YWGN\MC9002979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404664"/>
            <a:ext cx="1872208" cy="906994"/>
          </a:xfrm>
          <a:prstGeom prst="rect">
            <a:avLst/>
          </a:prstGeom>
          <a:noFill/>
        </p:spPr>
      </p:pic>
    </p:spTree>
    <p:extLst>
      <p:ext uri="{BB962C8B-B14F-4D97-AF65-F5344CB8AC3E}">
        <p14:creationId xmlns:p14="http://schemas.microsoft.com/office/powerpoint/2010/main" val="422385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linds(horizontal)">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その他</a:t>
            </a:r>
            <a:endParaRPr kumimoji="1" lang="ja-JP" altLang="en-US" b="1" dirty="0"/>
          </a:p>
        </p:txBody>
      </p:sp>
      <p:sp>
        <p:nvSpPr>
          <p:cNvPr id="3" name="コンテンツ プレースホルダー 2"/>
          <p:cNvSpPr>
            <a:spLocks noGrp="1"/>
          </p:cNvSpPr>
          <p:nvPr>
            <p:ph idx="1"/>
          </p:nvPr>
        </p:nvSpPr>
        <p:spPr>
          <a:xfrm>
            <a:off x="251520" y="1196752"/>
            <a:ext cx="8712968" cy="4929411"/>
          </a:xfrm>
        </p:spPr>
        <p:txBody>
          <a:bodyPr>
            <a:normAutofit/>
          </a:bodyPr>
          <a:lstStyle/>
          <a:p>
            <a:pPr marL="0" indent="0">
              <a:buNone/>
            </a:pPr>
            <a:r>
              <a:rPr lang="ja-JP" altLang="en-US" sz="2800" b="1" dirty="0" smtClean="0"/>
              <a:t>①</a:t>
            </a:r>
            <a:r>
              <a:rPr lang="ja-JP" altLang="en-US" sz="2800" b="1" dirty="0" smtClean="0">
                <a:solidFill>
                  <a:srgbClr val="FF0000"/>
                </a:solidFill>
              </a:rPr>
              <a:t>小児</a:t>
            </a:r>
            <a:r>
              <a:rPr lang="ja-JP" altLang="en-US" sz="2800" b="1" dirty="0" smtClean="0"/>
              <a:t>の場合は拇指だけで脈診する「一指定関法」を用い、</a:t>
            </a:r>
            <a:r>
              <a:rPr lang="ja-JP" altLang="en-US" sz="2800" b="1" dirty="0" smtClean="0">
                <a:solidFill>
                  <a:srgbClr val="FF0000"/>
                </a:solidFill>
              </a:rPr>
              <a:t>寸関尺を分けない</a:t>
            </a:r>
            <a:endParaRPr lang="en-US" altLang="ja-JP" sz="2800" b="1" dirty="0" smtClean="0">
              <a:solidFill>
                <a:srgbClr val="FF0000"/>
              </a:solidFill>
            </a:endParaRPr>
          </a:p>
          <a:p>
            <a:pPr marL="0" indent="0">
              <a:buNone/>
            </a:pPr>
            <a:r>
              <a:rPr lang="ja-JP" altLang="en-US" sz="2800" b="1" dirty="0" smtClean="0"/>
              <a:t>②一般には</a:t>
            </a:r>
            <a:r>
              <a:rPr lang="ja-JP" altLang="en-US" sz="2800" b="1" u="sng" dirty="0" smtClean="0"/>
              <a:t>医師は患者と</a:t>
            </a:r>
            <a:r>
              <a:rPr lang="ja-JP" altLang="en-US" sz="2800" b="1" u="sng" dirty="0" smtClean="0">
                <a:solidFill>
                  <a:srgbClr val="FF0000"/>
                </a:solidFill>
              </a:rPr>
              <a:t>斜め</a:t>
            </a:r>
            <a:r>
              <a:rPr lang="ja-JP" altLang="en-US" sz="2800" b="1" u="sng" dirty="0" smtClean="0"/>
              <a:t>に向かい合い</a:t>
            </a:r>
            <a:r>
              <a:rPr lang="ja-JP" altLang="en-US" sz="2800" b="1" dirty="0" smtClean="0"/>
              <a:t>、左手</a:t>
            </a:r>
            <a:endParaRPr lang="en-US" altLang="ja-JP" sz="2800" b="1" dirty="0" smtClean="0"/>
          </a:p>
          <a:p>
            <a:pPr marL="0" indent="0">
              <a:buNone/>
            </a:pPr>
            <a:r>
              <a:rPr lang="ja-JP" altLang="en-US" sz="2800" b="1" dirty="0" smtClean="0"/>
              <a:t>で患者の右脈を、右手で左脈をそれぞれ脈診する。</a:t>
            </a:r>
            <a:endParaRPr lang="en-US" altLang="ja-JP" sz="2800" b="1" dirty="0" smtClean="0"/>
          </a:p>
          <a:p>
            <a:pPr marL="0" indent="0">
              <a:buNone/>
            </a:pPr>
            <a:r>
              <a:rPr lang="ja-JP" altLang="en-US" sz="2800" b="1" dirty="0" smtClean="0"/>
              <a:t>＊いずれか一方の利き手で、片方ずつ脈を診てもよい。</a:t>
            </a:r>
            <a:endParaRPr lang="en-US" altLang="ja-JP" sz="2800" b="1" dirty="0" smtClean="0"/>
          </a:p>
          <a:p>
            <a:pPr marL="0" indent="0">
              <a:buNone/>
            </a:pPr>
            <a:r>
              <a:rPr lang="ja-JP" altLang="en-US" dirty="0"/>
              <a:t>　</a:t>
            </a:r>
            <a:r>
              <a:rPr lang="ja-JP" altLang="en-US" dirty="0" smtClean="0"/>
              <a:t>　　　　　　　　　　</a:t>
            </a:r>
            <a:r>
              <a:rPr kumimoji="1" lang="ja-JP" altLang="en-US" dirty="0" smtClean="0"/>
              <a:t>　　　　　　　</a:t>
            </a:r>
            <a:endParaRPr kumimoji="1" lang="ja-JP" altLang="en-US" dirty="0"/>
          </a:p>
        </p:txBody>
      </p:sp>
    </p:spTree>
    <p:extLst>
      <p:ext uri="{BB962C8B-B14F-4D97-AF65-F5344CB8AC3E}">
        <p14:creationId xmlns:p14="http://schemas.microsoft.com/office/powerpoint/2010/main" val="189284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トラベル">
  <a:themeElements>
    <a:clrScheme name="トラベル">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トラベル">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トラベル">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384</TotalTime>
  <Words>837</Words>
  <Application>Microsoft Office PowerPoint</Application>
  <PresentationFormat>画面に合わせる (4:3)</PresentationFormat>
  <Paragraphs>160</Paragraphs>
  <Slides>23</Slides>
  <Notes>0</Notes>
  <HiddenSlides>1</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トラベル</vt:lpstr>
      <vt:lpstr>脈診</vt:lpstr>
      <vt:lpstr>脈診の方法</vt:lpstr>
      <vt:lpstr>①時刻</vt:lpstr>
      <vt:lpstr>②体位</vt:lpstr>
      <vt:lpstr>③指法</vt:lpstr>
      <vt:lpstr>右気左血</vt:lpstr>
      <vt:lpstr>総按</vt:lpstr>
      <vt:lpstr>単按</vt:lpstr>
      <vt:lpstr>その他</vt:lpstr>
      <vt:lpstr>挙・按・尋</vt:lpstr>
      <vt:lpstr>平息</vt:lpstr>
      <vt:lpstr>五十動</vt:lpstr>
      <vt:lpstr>脈の所見</vt:lpstr>
      <vt:lpstr>四診とは</vt:lpstr>
      <vt:lpstr>基本となる脈の種類</vt:lpstr>
      <vt:lpstr>脈象の四つの基準</vt:lpstr>
      <vt:lpstr>脈位からみた脈象</vt:lpstr>
      <vt:lpstr>回数（至数）から見た脈象</vt:lpstr>
      <vt:lpstr>形状から見た脈象</vt:lpstr>
      <vt:lpstr>脈の気勢から見た脈象</vt:lpstr>
      <vt:lpstr>脈の臨床的意義</vt:lpstr>
      <vt:lpstr>　　　実際に脈診をしてみよう！</vt:lpstr>
      <vt:lpstr>　　　　　　　参考文献　</vt:lpstr>
    </vt:vector>
  </TitlesOfParts>
  <Company>宮崎大学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脈診の方法</dc:title>
  <dc:creator>YASUHITO</dc:creator>
  <cp:lastModifiedBy>FJ-USER</cp:lastModifiedBy>
  <cp:revision>42</cp:revision>
  <dcterms:created xsi:type="dcterms:W3CDTF">2010-11-21T06:20:43Z</dcterms:created>
  <dcterms:modified xsi:type="dcterms:W3CDTF">2010-12-11T10:59:06Z</dcterms:modified>
</cp:coreProperties>
</file>