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7" r:id="rId5"/>
    <p:sldId id="281" r:id="rId6"/>
    <p:sldId id="282" r:id="rId7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027" autoAdjust="0"/>
  </p:normalViewPr>
  <p:slideViewPr>
    <p:cSldViewPr snapToGrid="0" snapToObjects="1">
      <p:cViewPr>
        <p:scale>
          <a:sx n="100" d="100"/>
          <a:sy n="100" d="100"/>
        </p:scale>
        <p:origin x="-58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62A8-41E7-CA40-9956-967D019F1710}" type="datetimeFigureOut">
              <a:rPr kumimoji="1" lang="ja-JP" altLang="en-US" smtClean="0"/>
              <a:t>2010/12/11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B613A-EF0C-1045-A3AE-6E60903053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125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3CD17-A569-B048-BF44-FC23DB6A3A34}" type="datetimeFigureOut">
              <a:rPr lang="ja-JP" altLang="en-US" smtClean="0"/>
              <a:pPr/>
              <a:t>2010/12/11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3C80-DFD3-BE45-93A9-008D1A21E8CB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2010</a:t>
            </a:r>
            <a:r>
              <a:rPr lang="ja-JP" altLang="en-US" dirty="0" smtClean="0"/>
              <a:t>年度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FF0000"/>
                </a:solidFill>
              </a:rPr>
              <a:t>医</a:t>
            </a:r>
            <a:r>
              <a:rPr lang="ja-JP" altLang="en-US" dirty="0" smtClean="0"/>
              <a:t>学生のための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>
                <a:solidFill>
                  <a:srgbClr val="0000FF"/>
                </a:solidFill>
              </a:rPr>
              <a:t>漢方医学</a:t>
            </a:r>
            <a:r>
              <a:rPr lang="ja-JP" altLang="en-US" dirty="0" smtClean="0"/>
              <a:t>セミナー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59524"/>
          </a:xfrm>
        </p:spPr>
        <p:txBody>
          <a:bodyPr>
            <a:normAutofit fontScale="62500" lnSpcReduction="20000"/>
          </a:bodyPr>
          <a:lstStyle/>
          <a:p>
            <a:r>
              <a:rPr lang="ja-JP" altLang="en-US" dirty="0" smtClean="0"/>
              <a:t>報告発表</a:t>
            </a:r>
            <a:endParaRPr lang="en-US" altLang="ja-JP" dirty="0" smtClean="0"/>
          </a:p>
          <a:p>
            <a:r>
              <a:rPr lang="en-US" altLang="ja-JP" dirty="0" smtClean="0"/>
              <a:t>For </a:t>
            </a:r>
            <a:r>
              <a:rPr lang="en-US" altLang="ja-JP" dirty="0" err="1" smtClean="0"/>
              <a:t>kuteikai</a:t>
            </a:r>
            <a:r>
              <a:rPr lang="en-US" altLang="ja-JP" dirty="0" smtClean="0"/>
              <a:t> 2010.11.27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191234" y="5404069"/>
            <a:ext cx="326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九州大学医学部医学科５回生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前園　明寛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概要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期間　</a:t>
            </a:r>
            <a:r>
              <a:rPr lang="en-US" altLang="ja-JP" dirty="0" smtClean="0"/>
              <a:t>2010</a:t>
            </a:r>
            <a:r>
              <a:rPr lang="ja-JP" altLang="en-US" dirty="0" smtClean="0"/>
              <a:t>年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</a:t>
            </a:r>
            <a:r>
              <a:rPr lang="ja-JP" altLang="en-US" dirty="0" smtClean="0"/>
              <a:t>日（火）</a:t>
            </a:r>
            <a:r>
              <a:rPr lang="en-US" altLang="ja-JP" dirty="0" smtClean="0"/>
              <a:t>〜8</a:t>
            </a:r>
            <a:r>
              <a:rPr lang="ja-JP" altLang="en-US" dirty="0" smtClean="0"/>
              <a:t>日（日）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　　　　　５泊６日</a:t>
            </a:r>
            <a:endParaRPr lang="en-US" altLang="ja-JP" dirty="0" smtClean="0"/>
          </a:p>
          <a:p>
            <a:r>
              <a:rPr lang="ja-JP" altLang="en-US" dirty="0" smtClean="0"/>
              <a:t>会場　琵琶湖グランドホテル</a:t>
            </a:r>
            <a:endParaRPr lang="en-US" altLang="ja-JP" dirty="0" smtClean="0"/>
          </a:p>
          <a:p>
            <a:r>
              <a:rPr lang="ja-JP" altLang="en-US" dirty="0" smtClean="0"/>
              <a:t>主催　小太郎漢方製薬株式会社</a:t>
            </a:r>
            <a:endParaRPr lang="en-US" altLang="ja-JP" dirty="0" smtClean="0"/>
          </a:p>
          <a:p>
            <a:r>
              <a:rPr lang="ja-JP" altLang="en-US" dirty="0" smtClean="0"/>
              <a:t>後援　日本</a:t>
            </a:r>
            <a:r>
              <a:rPr lang="en-US" altLang="ja-JP" dirty="0" smtClean="0"/>
              <a:t>TCM</a:t>
            </a:r>
            <a:r>
              <a:rPr lang="ja-JP" altLang="en-US" dirty="0" smtClean="0"/>
              <a:t>研究所・財団法人</a:t>
            </a:r>
            <a:endParaRPr lang="en-US" altLang="ja-JP" dirty="0" smtClean="0"/>
          </a:p>
          <a:p>
            <a:pPr>
              <a:buNone/>
            </a:pPr>
            <a:r>
              <a:rPr lang="ja-JP" altLang="ja-JP" dirty="0" smtClean="0"/>
              <a:t>　</a:t>
            </a:r>
            <a:r>
              <a:rPr lang="ja-JP" altLang="en-US" dirty="0" smtClean="0"/>
              <a:t>　　　　日中医学協会・天津中医薬大学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場所</a:t>
            </a:r>
            <a:endParaRPr lang="ja-JP" altLang="en-US" dirty="0"/>
          </a:p>
        </p:txBody>
      </p:sp>
      <p:pic>
        <p:nvPicPr>
          <p:cNvPr id="4" name="図 3" descr="ホテル　map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1899" y="1493838"/>
            <a:ext cx="6854735" cy="4917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メモ 5"/>
          <p:cNvSpPr/>
          <p:nvPr/>
        </p:nvSpPr>
        <p:spPr>
          <a:xfrm>
            <a:off x="660400" y="1785034"/>
            <a:ext cx="8026400" cy="1034366"/>
          </a:xfrm>
          <a:prstGeom prst="foldedCorner">
            <a:avLst/>
          </a:prstGeom>
          <a:blipFill rotWithShape="1"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597" y="3951700"/>
            <a:ext cx="2124403" cy="2207799"/>
          </a:xfrm>
          <a:prstGeom prst="ellipse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3900" y="1823134"/>
            <a:ext cx="789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１９８６年より、三重県湯の山にて毎年１回約１週間の日程で行われてきた。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受講した学生は、２００６年までで延べ６００人を超える。</a:t>
            </a:r>
            <a:endParaRPr kumimoji="1" lang="ja-JP" altLang="en-US" dirty="0"/>
          </a:p>
        </p:txBody>
      </p:sp>
      <p:sp>
        <p:nvSpPr>
          <p:cNvPr id="8" name="雲形吹き出し 7"/>
          <p:cNvSpPr/>
          <p:nvPr/>
        </p:nvSpPr>
        <p:spPr>
          <a:xfrm>
            <a:off x="3708400" y="3441700"/>
            <a:ext cx="4686300" cy="1346200"/>
          </a:xfrm>
          <a:prstGeom prst="cloudCallout">
            <a:avLst>
              <a:gd name="adj1" fmla="val -66862"/>
              <a:gd name="adj2" fmla="val 3243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少しでも医学生</a:t>
            </a:r>
            <a:r>
              <a:rPr lang="ja-JP" altLang="en-US" dirty="0" smtClean="0"/>
              <a:t>に中医学に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興味</a:t>
            </a:r>
            <a:r>
              <a:rPr lang="ja-JP" altLang="en-US" dirty="0"/>
              <a:t>を持って欲しい！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68500" y="6311900"/>
            <a:ext cx="63350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Dr. 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24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あるもんせんもん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336214" y="-1178383"/>
            <a:ext cx="6477003" cy="9163970"/>
          </a:xfrm>
          <a:prstGeom prst="rect">
            <a:avLst/>
          </a:prstGeom>
        </p:spPr>
      </p:pic>
      <p:cxnSp>
        <p:nvCxnSpPr>
          <p:cNvPr id="10" name="直線矢印コネクタ 9"/>
          <p:cNvCxnSpPr/>
          <p:nvPr/>
        </p:nvCxnSpPr>
        <p:spPr>
          <a:xfrm flipH="1">
            <a:off x="6616700" y="1968500"/>
            <a:ext cx="165100" cy="4953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ドーナツ 10"/>
          <p:cNvSpPr/>
          <p:nvPr/>
        </p:nvSpPr>
        <p:spPr>
          <a:xfrm>
            <a:off x="990600" y="1822450"/>
            <a:ext cx="1270000" cy="1282700"/>
          </a:xfrm>
          <a:prstGeom prst="donut">
            <a:avLst>
              <a:gd name="adj" fmla="val 42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ドーナツ 11"/>
          <p:cNvSpPr/>
          <p:nvPr/>
        </p:nvSpPr>
        <p:spPr>
          <a:xfrm>
            <a:off x="4279900" y="2825750"/>
            <a:ext cx="1270000" cy="1282700"/>
          </a:xfrm>
          <a:prstGeom prst="donut">
            <a:avLst>
              <a:gd name="adj" fmla="val 42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琵琶湖グランドホテル</a:t>
            </a:r>
            <a:endParaRPr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1482" y="1668516"/>
            <a:ext cx="4663966" cy="466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66</Words>
  <Application>Microsoft Office PowerPoint</Application>
  <PresentationFormat>画面に合わせる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2010年度 医学生のための 漢方医学セミナー</vt:lpstr>
      <vt:lpstr>概要</vt:lpstr>
      <vt:lpstr>場所</vt:lpstr>
      <vt:lpstr>歴史</vt:lpstr>
      <vt:lpstr>PowerPoint プレゼンテーション</vt:lpstr>
      <vt:lpstr>琵琶湖グランドホテル</vt:lpstr>
    </vt:vector>
  </TitlesOfParts>
  <Company>九州大学情報統括本部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2010年度 医学生のための 漢方医学セミナー</dc:title>
  <dc:creator>九州大学</dc:creator>
  <cp:lastModifiedBy>FJ-USER</cp:lastModifiedBy>
  <cp:revision>51</cp:revision>
  <cp:lastPrinted>2010-11-27T00:32:09Z</cp:lastPrinted>
  <dcterms:created xsi:type="dcterms:W3CDTF">2010-11-18T09:32:10Z</dcterms:created>
  <dcterms:modified xsi:type="dcterms:W3CDTF">2010-12-11T10:33:08Z</dcterms:modified>
</cp:coreProperties>
</file>