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92" r:id="rId2"/>
    <p:sldMasterId id="2147483831" r:id="rId3"/>
    <p:sldMasterId id="2147483833" r:id="rId4"/>
    <p:sldMasterId id="2147483838" r:id="rId5"/>
    <p:sldMasterId id="2147483920" r:id="rId6"/>
  </p:sldMasterIdLst>
  <p:sldIdLst>
    <p:sldId id="256" r:id="rId7"/>
    <p:sldId id="257" r:id="rId8"/>
    <p:sldId id="258" r:id="rId9"/>
    <p:sldId id="259" r:id="rId10"/>
    <p:sldId id="262" r:id="rId11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34AC"/>
    <a:srgbClr val="008000"/>
    <a:srgbClr val="F80C2E"/>
    <a:srgbClr val="FF0000"/>
    <a:srgbClr val="FF9900"/>
    <a:srgbClr val="000099"/>
    <a:srgbClr val="FF00FF"/>
    <a:srgbClr val="330C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20"/>
          <p:cNvSpPr>
            <a:spLocks/>
          </p:cNvSpPr>
          <p:nvPr/>
        </p:nvSpPr>
        <p:spPr bwMode="auto">
          <a:xfrm>
            <a:off x="0" y="4040188"/>
            <a:ext cx="9134475" cy="490537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800">
              <a:latin typeface="+mn-lt"/>
              <a:ea typeface="+mn-ea"/>
            </a:endParaRPr>
          </a:p>
        </p:txBody>
      </p:sp>
      <p:sp>
        <p:nvSpPr>
          <p:cNvPr id="5" name="フリーフォーム 35"/>
          <p:cNvSpPr>
            <a:spLocks/>
          </p:cNvSpPr>
          <p:nvPr/>
        </p:nvSpPr>
        <p:spPr bwMode="auto">
          <a:xfrm>
            <a:off x="0" y="3071813"/>
            <a:ext cx="9144000" cy="1116012"/>
          </a:xfrm>
          <a:custGeom>
            <a:avLst/>
            <a:gdLst/>
            <a:ahLst/>
            <a:cxnLst>
              <a:cxn ang="0">
                <a:pos x="0" y="887"/>
              </a:cxn>
              <a:cxn ang="0">
                <a:pos x="240" y="896"/>
              </a:cxn>
              <a:cxn ang="0">
                <a:pos x="888" y="904"/>
              </a:cxn>
              <a:cxn ang="0">
                <a:pos x="1327" y="896"/>
              </a:cxn>
              <a:cxn ang="0">
                <a:pos x="1817" y="887"/>
              </a:cxn>
              <a:cxn ang="0">
                <a:pos x="2381" y="879"/>
              </a:cxn>
              <a:cxn ang="0">
                <a:pos x="2971" y="846"/>
              </a:cxn>
              <a:cxn ang="0">
                <a:pos x="3585" y="804"/>
              </a:cxn>
              <a:cxn ang="0">
                <a:pos x="4199" y="755"/>
              </a:cxn>
              <a:cxn ang="0">
                <a:pos x="4821" y="680"/>
              </a:cxn>
              <a:cxn ang="0">
                <a:pos x="5128" y="638"/>
              </a:cxn>
              <a:cxn ang="0">
                <a:pos x="5427" y="589"/>
              </a:cxn>
              <a:cxn ang="0">
                <a:pos x="5718" y="539"/>
              </a:cxn>
              <a:cxn ang="0">
                <a:pos x="6000" y="481"/>
              </a:cxn>
              <a:cxn ang="0">
                <a:pos x="6274" y="414"/>
              </a:cxn>
              <a:cxn ang="0">
                <a:pos x="6531" y="340"/>
              </a:cxn>
              <a:cxn ang="0">
                <a:pos x="6780" y="257"/>
              </a:cxn>
              <a:cxn ang="0">
                <a:pos x="7004" y="190"/>
              </a:cxn>
              <a:cxn ang="0">
                <a:pos x="7220" y="91"/>
              </a:cxn>
              <a:cxn ang="0">
                <a:pos x="7411" y="0"/>
              </a:cxn>
            </a:cxnLst>
            <a:rect l="0" t="0" r="0" b="0"/>
            <a:pathLst>
              <a:path w="7411" h="904">
                <a:moveTo>
                  <a:pt x="0" y="887"/>
                </a:moveTo>
                <a:lnTo>
                  <a:pt x="240" y="896"/>
                </a:lnTo>
                <a:lnTo>
                  <a:pt x="888" y="904"/>
                </a:lnTo>
                <a:lnTo>
                  <a:pt x="1327" y="896"/>
                </a:lnTo>
                <a:lnTo>
                  <a:pt x="1817" y="887"/>
                </a:lnTo>
                <a:lnTo>
                  <a:pt x="2381" y="879"/>
                </a:lnTo>
                <a:lnTo>
                  <a:pt x="2971" y="846"/>
                </a:lnTo>
                <a:lnTo>
                  <a:pt x="3585" y="804"/>
                </a:lnTo>
                <a:lnTo>
                  <a:pt x="4199" y="755"/>
                </a:lnTo>
                <a:lnTo>
                  <a:pt x="4821" y="680"/>
                </a:lnTo>
                <a:lnTo>
                  <a:pt x="5128" y="638"/>
                </a:lnTo>
                <a:lnTo>
                  <a:pt x="5427" y="589"/>
                </a:lnTo>
                <a:lnTo>
                  <a:pt x="5718" y="539"/>
                </a:lnTo>
                <a:lnTo>
                  <a:pt x="6000" y="481"/>
                </a:lnTo>
                <a:lnTo>
                  <a:pt x="6274" y="414"/>
                </a:lnTo>
                <a:lnTo>
                  <a:pt x="6531" y="340"/>
                </a:lnTo>
                <a:lnTo>
                  <a:pt x="6780" y="257"/>
                </a:lnTo>
                <a:lnTo>
                  <a:pt x="7004" y="190"/>
                </a:lnTo>
                <a:lnTo>
                  <a:pt x="7220" y="91"/>
                </a:lnTo>
                <a:lnTo>
                  <a:pt x="7411" y="0"/>
                </a:lnTo>
              </a:path>
            </a:pathLst>
          </a:custGeom>
          <a:noFill/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800">
              <a:latin typeface="+mn-lt"/>
              <a:ea typeface="+mn-ea"/>
            </a:endParaRPr>
          </a:p>
        </p:txBody>
      </p:sp>
      <p:sp>
        <p:nvSpPr>
          <p:cNvPr id="6" name="フリーフォーム 37"/>
          <p:cNvSpPr>
            <a:spLocks/>
          </p:cNvSpPr>
          <p:nvPr/>
        </p:nvSpPr>
        <p:spPr bwMode="auto">
          <a:xfrm>
            <a:off x="0" y="3952875"/>
            <a:ext cx="9144000" cy="368300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581" y="33"/>
              </a:cxn>
              <a:cxn ang="0">
                <a:pos x="1933" y="75"/>
              </a:cxn>
              <a:cxn ang="0">
                <a:pos x="2747" y="116"/>
              </a:cxn>
              <a:cxn ang="0">
                <a:pos x="3552" y="141"/>
              </a:cxn>
              <a:cxn ang="0">
                <a:pos x="4265" y="182"/>
              </a:cxn>
              <a:cxn ang="0">
                <a:pos x="4581" y="216"/>
              </a:cxn>
              <a:cxn ang="0">
                <a:pos x="4838" y="241"/>
              </a:cxn>
              <a:cxn ang="0">
                <a:pos x="5145" y="274"/>
              </a:cxn>
              <a:cxn ang="0">
                <a:pos x="5477" y="290"/>
              </a:cxn>
              <a:cxn ang="0">
                <a:pos x="5875" y="299"/>
              </a:cxn>
              <a:cxn ang="0">
                <a:pos x="6083" y="299"/>
              </a:cxn>
              <a:cxn ang="0">
                <a:pos x="6290" y="290"/>
              </a:cxn>
              <a:cxn ang="0">
                <a:pos x="6514" y="265"/>
              </a:cxn>
              <a:cxn ang="0">
                <a:pos x="6722" y="232"/>
              </a:cxn>
              <a:cxn ang="0">
                <a:pos x="6921" y="199"/>
              </a:cxn>
              <a:cxn ang="0">
                <a:pos x="7104" y="141"/>
              </a:cxn>
              <a:cxn ang="0">
                <a:pos x="7187" y="116"/>
              </a:cxn>
              <a:cxn ang="0">
                <a:pos x="7270" y="83"/>
              </a:cxn>
              <a:cxn ang="0">
                <a:pos x="7344" y="41"/>
              </a:cxn>
              <a:cxn ang="0">
                <a:pos x="7411" y="0"/>
              </a:cxn>
            </a:cxnLst>
            <a:rect l="0" t="0" r="0" b="0"/>
            <a:pathLst>
              <a:path w="7411" h="299">
                <a:moveTo>
                  <a:pt x="0" y="17"/>
                </a:moveTo>
                <a:lnTo>
                  <a:pt x="581" y="33"/>
                </a:lnTo>
                <a:lnTo>
                  <a:pt x="1933" y="75"/>
                </a:lnTo>
                <a:lnTo>
                  <a:pt x="2747" y="116"/>
                </a:lnTo>
                <a:lnTo>
                  <a:pt x="3552" y="141"/>
                </a:lnTo>
                <a:lnTo>
                  <a:pt x="4265" y="182"/>
                </a:lnTo>
                <a:lnTo>
                  <a:pt x="4581" y="216"/>
                </a:lnTo>
                <a:lnTo>
                  <a:pt x="4838" y="241"/>
                </a:lnTo>
                <a:lnTo>
                  <a:pt x="5145" y="274"/>
                </a:lnTo>
                <a:lnTo>
                  <a:pt x="5477" y="290"/>
                </a:lnTo>
                <a:lnTo>
                  <a:pt x="5875" y="299"/>
                </a:lnTo>
                <a:lnTo>
                  <a:pt x="6083" y="299"/>
                </a:lnTo>
                <a:lnTo>
                  <a:pt x="6290" y="290"/>
                </a:lnTo>
                <a:lnTo>
                  <a:pt x="6514" y="265"/>
                </a:lnTo>
                <a:lnTo>
                  <a:pt x="6722" y="232"/>
                </a:lnTo>
                <a:lnTo>
                  <a:pt x="6921" y="199"/>
                </a:lnTo>
                <a:lnTo>
                  <a:pt x="7104" y="141"/>
                </a:lnTo>
                <a:lnTo>
                  <a:pt x="7187" y="116"/>
                </a:lnTo>
                <a:lnTo>
                  <a:pt x="7270" y="83"/>
                </a:lnTo>
                <a:lnTo>
                  <a:pt x="7344" y="41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800">
              <a:latin typeface="+mn-lt"/>
              <a:ea typeface="+mn-ea"/>
            </a:endParaRPr>
          </a:p>
        </p:txBody>
      </p:sp>
      <p:sp>
        <p:nvSpPr>
          <p:cNvPr id="7" name="フリーフォーム 38"/>
          <p:cNvSpPr>
            <a:spLocks/>
          </p:cNvSpPr>
          <p:nvPr/>
        </p:nvSpPr>
        <p:spPr bwMode="auto">
          <a:xfrm>
            <a:off x="0" y="3810000"/>
            <a:ext cx="9144000" cy="490538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800">
              <a:latin typeface="+mn-lt"/>
              <a:ea typeface="+mn-ea"/>
            </a:endParaRPr>
          </a:p>
        </p:txBody>
      </p:sp>
      <p:sp>
        <p:nvSpPr>
          <p:cNvPr id="8" name="フリーフォーム 39"/>
          <p:cNvSpPr>
            <a:spLocks/>
          </p:cNvSpPr>
          <p:nvPr/>
        </p:nvSpPr>
        <p:spPr bwMode="auto">
          <a:xfrm>
            <a:off x="0" y="4090988"/>
            <a:ext cx="9144000" cy="481012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800">
              <a:latin typeface="+mn-lt"/>
              <a:ea typeface="+mn-ea"/>
            </a:endParaRPr>
          </a:p>
        </p:txBody>
      </p:sp>
      <p:sp>
        <p:nvSpPr>
          <p:cNvPr id="9" name="フリーフォーム 40"/>
          <p:cNvSpPr>
            <a:spLocks/>
          </p:cNvSpPr>
          <p:nvPr/>
        </p:nvSpPr>
        <p:spPr bwMode="auto">
          <a:xfrm>
            <a:off x="0" y="4325938"/>
            <a:ext cx="9144000" cy="552450"/>
          </a:xfrm>
          <a:custGeom>
            <a:avLst/>
            <a:gdLst/>
            <a:ahLst/>
            <a:cxnLst>
              <a:cxn ang="0">
                <a:pos x="0" y="448"/>
              </a:cxn>
              <a:cxn ang="0">
                <a:pos x="896" y="349"/>
              </a:cxn>
              <a:cxn ang="0">
                <a:pos x="1850" y="258"/>
              </a:cxn>
              <a:cxn ang="0">
                <a:pos x="3012" y="150"/>
              </a:cxn>
              <a:cxn ang="0">
                <a:pos x="3635" y="108"/>
              </a:cxn>
              <a:cxn ang="0">
                <a:pos x="4257" y="67"/>
              </a:cxn>
              <a:cxn ang="0">
                <a:pos x="4879" y="34"/>
              </a:cxn>
              <a:cxn ang="0">
                <a:pos x="5477" y="9"/>
              </a:cxn>
              <a:cxn ang="0">
                <a:pos x="6050" y="0"/>
              </a:cxn>
              <a:cxn ang="0">
                <a:pos x="6572" y="9"/>
              </a:cxn>
              <a:cxn ang="0">
                <a:pos x="6813" y="17"/>
              </a:cxn>
              <a:cxn ang="0">
                <a:pos x="7029" y="34"/>
              </a:cxn>
              <a:cxn ang="0">
                <a:pos x="7228" y="50"/>
              </a:cxn>
              <a:cxn ang="0">
                <a:pos x="7411" y="83"/>
              </a:cxn>
            </a:cxnLst>
            <a:rect l="0" t="0" r="0" b="0"/>
            <a:pathLst>
              <a:path w="7411" h="448">
                <a:moveTo>
                  <a:pt x="0" y="448"/>
                </a:moveTo>
                <a:lnTo>
                  <a:pt x="896" y="349"/>
                </a:lnTo>
                <a:lnTo>
                  <a:pt x="1850" y="258"/>
                </a:lnTo>
                <a:lnTo>
                  <a:pt x="3012" y="150"/>
                </a:lnTo>
                <a:lnTo>
                  <a:pt x="3635" y="108"/>
                </a:lnTo>
                <a:lnTo>
                  <a:pt x="4257" y="67"/>
                </a:lnTo>
                <a:lnTo>
                  <a:pt x="4879" y="34"/>
                </a:lnTo>
                <a:lnTo>
                  <a:pt x="5477" y="9"/>
                </a:lnTo>
                <a:lnTo>
                  <a:pt x="6050" y="0"/>
                </a:lnTo>
                <a:lnTo>
                  <a:pt x="6572" y="9"/>
                </a:lnTo>
                <a:lnTo>
                  <a:pt x="6813" y="17"/>
                </a:lnTo>
                <a:lnTo>
                  <a:pt x="7029" y="34"/>
                </a:lnTo>
                <a:lnTo>
                  <a:pt x="7228" y="50"/>
                </a:lnTo>
                <a:lnTo>
                  <a:pt x="7411" y="83"/>
                </a:lnTo>
              </a:path>
            </a:pathLst>
          </a:cu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800">
              <a:latin typeface="+mn-lt"/>
              <a:ea typeface="+mn-ea"/>
            </a:endParaRPr>
          </a:p>
        </p:txBody>
      </p:sp>
      <p:sp>
        <p:nvSpPr>
          <p:cNvPr id="10" name="フリーフォーム 21"/>
          <p:cNvSpPr>
            <a:spLocks/>
          </p:cNvSpPr>
          <p:nvPr/>
        </p:nvSpPr>
        <p:spPr bwMode="auto">
          <a:xfrm>
            <a:off x="142875" y="4071938"/>
            <a:ext cx="9001125" cy="492125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800">
              <a:latin typeface="+mn-lt"/>
              <a:ea typeface="+mn-ea"/>
            </a:endParaRPr>
          </a:p>
        </p:txBody>
      </p:sp>
      <p:sp>
        <p:nvSpPr>
          <p:cNvPr id="11" name="フリーフォーム 23"/>
          <p:cNvSpPr>
            <a:spLocks/>
          </p:cNvSpPr>
          <p:nvPr/>
        </p:nvSpPr>
        <p:spPr bwMode="auto">
          <a:xfrm>
            <a:off x="152400" y="4019550"/>
            <a:ext cx="8991600" cy="481013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800">
              <a:latin typeface="+mn-lt"/>
              <a:ea typeface="+mn-ea"/>
            </a:endParaRPr>
          </a:p>
        </p:txBody>
      </p:sp>
      <p:sp>
        <p:nvSpPr>
          <p:cNvPr id="12" name="フリーフォーム 25"/>
          <p:cNvSpPr>
            <a:spLocks/>
          </p:cNvSpPr>
          <p:nvPr/>
        </p:nvSpPr>
        <p:spPr bwMode="auto">
          <a:xfrm>
            <a:off x="142875" y="3714750"/>
            <a:ext cx="9001125" cy="492125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800">
              <a:latin typeface="+mn-lt"/>
              <a:ea typeface="+mn-ea"/>
            </a:endParaRPr>
          </a:p>
        </p:txBody>
      </p:sp>
      <p:sp>
        <p:nvSpPr>
          <p:cNvPr id="14" name="フリーフォーム 26"/>
          <p:cNvSpPr>
            <a:spLocks/>
          </p:cNvSpPr>
          <p:nvPr/>
        </p:nvSpPr>
        <p:spPr bwMode="auto">
          <a:xfrm>
            <a:off x="152400" y="3881438"/>
            <a:ext cx="8991600" cy="481012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800">
              <a:latin typeface="+mn-lt"/>
              <a:ea typeface="+mn-ea"/>
            </a:endParaRPr>
          </a:p>
        </p:txBody>
      </p:sp>
      <p:grpSp>
        <p:nvGrpSpPr>
          <p:cNvPr id="15" name="グループ化 1"/>
          <p:cNvGrpSpPr/>
          <p:nvPr/>
        </p:nvGrpSpPr>
        <p:grpSpPr>
          <a:xfrm>
            <a:off x="7530770" y="3871493"/>
            <a:ext cx="1541824" cy="142422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16" name="フリーフォーム 17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  <p:sp>
          <p:nvSpPr>
            <p:cNvPr id="17" name="フリーフォーム 18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  <p:sp>
          <p:nvSpPr>
            <p:cNvPr id="18" name="フリーフォーム 19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857224" y="1214425"/>
            <a:ext cx="7358114" cy="1470025"/>
          </a:xfrm>
        </p:spPr>
        <p:txBody>
          <a:bodyPr/>
          <a:lstStyle>
            <a:lvl1pPr>
              <a:defRPr sz="4300">
                <a:solidFill>
                  <a:schemeClr val="tx2"/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3" name="サブタイトル 12"/>
          <p:cNvSpPr>
            <a:spLocks noGrp="1"/>
          </p:cNvSpPr>
          <p:nvPr>
            <p:ph type="subTitle" idx="1"/>
          </p:nvPr>
        </p:nvSpPr>
        <p:spPr>
          <a:xfrm>
            <a:off x="857224" y="2708272"/>
            <a:ext cx="7358114" cy="92869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19" name="日付プレースホルダー 2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5188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BF6AC-7E4E-4528-8E19-C3679962976A}" type="datetimeFigureOut">
              <a:rPr lang="ja-JP" altLang="en-US"/>
              <a:pPr>
                <a:defRPr/>
              </a:pPr>
              <a:t>2010/12/11</a:t>
            </a:fld>
            <a:endParaRPr lang="ja-JP" altLang="en-US"/>
          </a:p>
        </p:txBody>
      </p:sp>
      <p:sp>
        <p:nvSpPr>
          <p:cNvPr id="20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200275" y="0"/>
            <a:ext cx="4498975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1" name="スライド番号プレースホルダー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11351E2-B743-4441-AB12-74A920530D9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04600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2"/>
          <p:cNvGrpSpPr/>
          <p:nvPr/>
        </p:nvGrpSpPr>
        <p:grpSpPr>
          <a:xfrm>
            <a:off x="0" y="1643050"/>
            <a:ext cx="8920191" cy="3286147"/>
            <a:chOff x="9525" y="2233613"/>
            <a:chExt cx="9134475" cy="238918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5" name="フリーフォーム 6"/>
            <p:cNvSpPr>
              <a:spLocks/>
            </p:cNvSpPr>
            <p:nvPr/>
          </p:nvSpPr>
          <p:spPr bwMode="auto">
            <a:xfrm>
              <a:off x="9525" y="2233613"/>
              <a:ext cx="9134475" cy="2389187"/>
            </a:xfrm>
            <a:custGeom>
              <a:avLst/>
              <a:gdLst/>
              <a:ahLst/>
              <a:cxnLst>
                <a:cxn ang="0">
                  <a:pos x="5452" y="13"/>
                </a:cxn>
                <a:cxn ang="0">
                  <a:pos x="5304" y="7"/>
                </a:cxn>
                <a:cxn ang="0">
                  <a:pos x="5143" y="0"/>
                </a:cxn>
                <a:cxn ang="0">
                  <a:pos x="4462" y="7"/>
                </a:cxn>
                <a:cxn ang="0">
                  <a:pos x="4224" y="7"/>
                </a:cxn>
                <a:cxn ang="0">
                  <a:pos x="3896" y="7"/>
                </a:cxn>
                <a:cxn ang="0">
                  <a:pos x="3626" y="7"/>
                </a:cxn>
                <a:cxn ang="0">
                  <a:pos x="2977" y="0"/>
                </a:cxn>
                <a:cxn ang="0">
                  <a:pos x="2553" y="0"/>
                </a:cxn>
                <a:cxn ang="0">
                  <a:pos x="2353" y="7"/>
                </a:cxn>
                <a:cxn ang="0">
                  <a:pos x="2186" y="7"/>
                </a:cxn>
                <a:cxn ang="0">
                  <a:pos x="2083" y="7"/>
                </a:cxn>
                <a:cxn ang="0">
                  <a:pos x="1717" y="7"/>
                </a:cxn>
                <a:cxn ang="0">
                  <a:pos x="1530" y="0"/>
                </a:cxn>
                <a:cxn ang="0">
                  <a:pos x="1293" y="13"/>
                </a:cxn>
                <a:cxn ang="0">
                  <a:pos x="1003" y="7"/>
                </a:cxn>
                <a:cxn ang="0">
                  <a:pos x="958" y="13"/>
                </a:cxn>
                <a:cxn ang="0">
                  <a:pos x="907" y="20"/>
                </a:cxn>
                <a:cxn ang="0">
                  <a:pos x="592" y="7"/>
                </a:cxn>
                <a:cxn ang="0">
                  <a:pos x="0" y="1498"/>
                </a:cxn>
                <a:cxn ang="0">
                  <a:pos x="875" y="1492"/>
                </a:cxn>
                <a:cxn ang="0">
                  <a:pos x="1524" y="1505"/>
                </a:cxn>
                <a:cxn ang="0">
                  <a:pos x="2064" y="1498"/>
                </a:cxn>
                <a:cxn ang="0">
                  <a:pos x="2385" y="1498"/>
                </a:cxn>
                <a:cxn ang="0">
                  <a:pos x="2919" y="1498"/>
                </a:cxn>
                <a:cxn ang="0">
                  <a:pos x="3099" y="1498"/>
                </a:cxn>
                <a:cxn ang="0">
                  <a:pos x="3183" y="1492"/>
                </a:cxn>
                <a:cxn ang="0">
                  <a:pos x="3517" y="1492"/>
                </a:cxn>
                <a:cxn ang="0">
                  <a:pos x="3768" y="1505"/>
                </a:cxn>
                <a:cxn ang="0">
                  <a:pos x="4153" y="1498"/>
                </a:cxn>
                <a:cxn ang="0">
                  <a:pos x="4230" y="1498"/>
                </a:cxn>
                <a:cxn ang="0">
                  <a:pos x="4449" y="1498"/>
                </a:cxn>
                <a:cxn ang="0">
                  <a:pos x="4899" y="1492"/>
                </a:cxn>
                <a:cxn ang="0">
                  <a:pos x="5349" y="1498"/>
                </a:cxn>
                <a:cxn ang="0">
                  <a:pos x="5754" y="1170"/>
                </a:cxn>
                <a:cxn ang="0">
                  <a:pos x="5568" y="7"/>
                </a:cxn>
              </a:cxnLst>
              <a:rect l="0" t="0" r="0" b="0"/>
              <a:pathLst>
                <a:path w="5754" h="1505">
                  <a:moveTo>
                    <a:pt x="5561" y="7"/>
                  </a:moveTo>
                  <a:lnTo>
                    <a:pt x="5452" y="13"/>
                  </a:lnTo>
                  <a:lnTo>
                    <a:pt x="5375" y="13"/>
                  </a:lnTo>
                  <a:lnTo>
                    <a:pt x="5304" y="7"/>
                  </a:lnTo>
                  <a:lnTo>
                    <a:pt x="5227" y="7"/>
                  </a:lnTo>
                  <a:lnTo>
                    <a:pt x="5143" y="0"/>
                  </a:lnTo>
                  <a:lnTo>
                    <a:pt x="5028" y="7"/>
                  </a:lnTo>
                  <a:lnTo>
                    <a:pt x="4462" y="7"/>
                  </a:lnTo>
                  <a:lnTo>
                    <a:pt x="4340" y="0"/>
                  </a:lnTo>
                  <a:lnTo>
                    <a:pt x="4224" y="7"/>
                  </a:lnTo>
                  <a:lnTo>
                    <a:pt x="4057" y="7"/>
                  </a:lnTo>
                  <a:lnTo>
                    <a:pt x="3896" y="7"/>
                  </a:lnTo>
                  <a:lnTo>
                    <a:pt x="3761" y="7"/>
                  </a:lnTo>
                  <a:lnTo>
                    <a:pt x="3626" y="7"/>
                  </a:lnTo>
                  <a:lnTo>
                    <a:pt x="3163" y="7"/>
                  </a:lnTo>
                  <a:lnTo>
                    <a:pt x="2977" y="0"/>
                  </a:lnTo>
                  <a:lnTo>
                    <a:pt x="2816" y="0"/>
                  </a:lnTo>
                  <a:lnTo>
                    <a:pt x="2553" y="0"/>
                  </a:lnTo>
                  <a:lnTo>
                    <a:pt x="2450" y="7"/>
                  </a:lnTo>
                  <a:lnTo>
                    <a:pt x="2353" y="7"/>
                  </a:lnTo>
                  <a:lnTo>
                    <a:pt x="2270" y="7"/>
                  </a:lnTo>
                  <a:lnTo>
                    <a:pt x="2186" y="7"/>
                  </a:lnTo>
                  <a:lnTo>
                    <a:pt x="2135" y="7"/>
                  </a:lnTo>
                  <a:lnTo>
                    <a:pt x="2083" y="7"/>
                  </a:lnTo>
                  <a:lnTo>
                    <a:pt x="1845" y="7"/>
                  </a:lnTo>
                  <a:lnTo>
                    <a:pt x="1717" y="7"/>
                  </a:lnTo>
                  <a:lnTo>
                    <a:pt x="1582" y="7"/>
                  </a:lnTo>
                  <a:lnTo>
                    <a:pt x="1530" y="0"/>
                  </a:lnTo>
                  <a:lnTo>
                    <a:pt x="1492" y="7"/>
                  </a:lnTo>
                  <a:lnTo>
                    <a:pt x="1293" y="13"/>
                  </a:lnTo>
                  <a:lnTo>
                    <a:pt x="1068" y="7"/>
                  </a:lnTo>
                  <a:lnTo>
                    <a:pt x="1003" y="7"/>
                  </a:lnTo>
                  <a:lnTo>
                    <a:pt x="978" y="7"/>
                  </a:lnTo>
                  <a:lnTo>
                    <a:pt x="958" y="13"/>
                  </a:lnTo>
                  <a:lnTo>
                    <a:pt x="945" y="20"/>
                  </a:lnTo>
                  <a:lnTo>
                    <a:pt x="907" y="20"/>
                  </a:lnTo>
                  <a:lnTo>
                    <a:pt x="836" y="13"/>
                  </a:lnTo>
                  <a:lnTo>
                    <a:pt x="592" y="7"/>
                  </a:lnTo>
                  <a:lnTo>
                    <a:pt x="0" y="7"/>
                  </a:lnTo>
                  <a:lnTo>
                    <a:pt x="0" y="1498"/>
                  </a:lnTo>
                  <a:lnTo>
                    <a:pt x="573" y="1505"/>
                  </a:lnTo>
                  <a:lnTo>
                    <a:pt x="875" y="1492"/>
                  </a:lnTo>
                  <a:lnTo>
                    <a:pt x="1209" y="1485"/>
                  </a:lnTo>
                  <a:lnTo>
                    <a:pt x="1524" y="1505"/>
                  </a:lnTo>
                  <a:lnTo>
                    <a:pt x="1775" y="1492"/>
                  </a:lnTo>
                  <a:lnTo>
                    <a:pt x="2064" y="1498"/>
                  </a:lnTo>
                  <a:lnTo>
                    <a:pt x="2218" y="1498"/>
                  </a:lnTo>
                  <a:lnTo>
                    <a:pt x="2385" y="1498"/>
                  </a:lnTo>
                  <a:lnTo>
                    <a:pt x="2861" y="1498"/>
                  </a:lnTo>
                  <a:lnTo>
                    <a:pt x="2919" y="1498"/>
                  </a:lnTo>
                  <a:lnTo>
                    <a:pt x="2983" y="1492"/>
                  </a:lnTo>
                  <a:lnTo>
                    <a:pt x="3099" y="1498"/>
                  </a:lnTo>
                  <a:lnTo>
                    <a:pt x="3144" y="1492"/>
                  </a:lnTo>
                  <a:lnTo>
                    <a:pt x="3183" y="1492"/>
                  </a:lnTo>
                  <a:lnTo>
                    <a:pt x="3350" y="1492"/>
                  </a:lnTo>
                  <a:lnTo>
                    <a:pt x="3517" y="1492"/>
                  </a:lnTo>
                  <a:lnTo>
                    <a:pt x="3633" y="1492"/>
                  </a:lnTo>
                  <a:lnTo>
                    <a:pt x="3768" y="1505"/>
                  </a:lnTo>
                  <a:lnTo>
                    <a:pt x="3954" y="1505"/>
                  </a:lnTo>
                  <a:lnTo>
                    <a:pt x="4153" y="1498"/>
                  </a:lnTo>
                  <a:lnTo>
                    <a:pt x="4198" y="1498"/>
                  </a:lnTo>
                  <a:lnTo>
                    <a:pt x="4230" y="1498"/>
                  </a:lnTo>
                  <a:lnTo>
                    <a:pt x="4333" y="1505"/>
                  </a:lnTo>
                  <a:lnTo>
                    <a:pt x="4449" y="1498"/>
                  </a:lnTo>
                  <a:lnTo>
                    <a:pt x="4668" y="1492"/>
                  </a:lnTo>
                  <a:lnTo>
                    <a:pt x="4899" y="1492"/>
                  </a:lnTo>
                  <a:lnTo>
                    <a:pt x="5111" y="1498"/>
                  </a:lnTo>
                  <a:lnTo>
                    <a:pt x="5349" y="1498"/>
                  </a:lnTo>
                  <a:lnTo>
                    <a:pt x="5510" y="1492"/>
                  </a:lnTo>
                  <a:lnTo>
                    <a:pt x="5754" y="1170"/>
                  </a:lnTo>
                  <a:lnTo>
                    <a:pt x="5754" y="13"/>
                  </a:lnTo>
                  <a:lnTo>
                    <a:pt x="5568" y="7"/>
                  </a:lnTo>
                  <a:lnTo>
                    <a:pt x="5561" y="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6" name="フリーフォーム 8"/>
            <p:cNvSpPr>
              <a:spLocks/>
            </p:cNvSpPr>
            <p:nvPr/>
          </p:nvSpPr>
          <p:spPr bwMode="auto">
            <a:xfrm>
              <a:off x="8634413" y="4090988"/>
              <a:ext cx="509587" cy="511175"/>
            </a:xfrm>
            <a:custGeom>
              <a:avLst/>
              <a:gdLst/>
              <a:ahLst/>
              <a:cxnLst>
                <a:cxn ang="0">
                  <a:pos x="38" y="322"/>
                </a:cxn>
                <a:cxn ang="0">
                  <a:pos x="57" y="322"/>
                </a:cxn>
                <a:cxn ang="0">
                  <a:pos x="77" y="309"/>
                </a:cxn>
                <a:cxn ang="0">
                  <a:pos x="90" y="283"/>
                </a:cxn>
                <a:cxn ang="0">
                  <a:pos x="96" y="245"/>
                </a:cxn>
                <a:cxn ang="0">
                  <a:pos x="90" y="232"/>
                </a:cxn>
                <a:cxn ang="0">
                  <a:pos x="83" y="212"/>
                </a:cxn>
                <a:cxn ang="0">
                  <a:pos x="64" y="200"/>
                </a:cxn>
                <a:cxn ang="0">
                  <a:pos x="45" y="180"/>
                </a:cxn>
                <a:cxn ang="0">
                  <a:pos x="12" y="174"/>
                </a:cxn>
                <a:cxn ang="0">
                  <a:pos x="0" y="174"/>
                </a:cxn>
                <a:cxn ang="0">
                  <a:pos x="321" y="0"/>
                </a:cxn>
                <a:cxn ang="0">
                  <a:pos x="289" y="52"/>
                </a:cxn>
                <a:cxn ang="0">
                  <a:pos x="205" y="161"/>
                </a:cxn>
                <a:cxn ang="0">
                  <a:pos x="122" y="270"/>
                </a:cxn>
                <a:cxn ang="0">
                  <a:pos x="77" y="322"/>
                </a:cxn>
                <a:cxn ang="0">
                  <a:pos x="45" y="322"/>
                </a:cxn>
                <a:cxn ang="0">
                  <a:pos x="38" y="322"/>
                </a:cxn>
              </a:cxnLst>
              <a:rect l="0" t="0" r="0" b="0"/>
              <a:pathLst>
                <a:path w="321" h="322">
                  <a:moveTo>
                    <a:pt x="38" y="322"/>
                  </a:moveTo>
                  <a:lnTo>
                    <a:pt x="57" y="322"/>
                  </a:lnTo>
                  <a:lnTo>
                    <a:pt x="77" y="309"/>
                  </a:lnTo>
                  <a:lnTo>
                    <a:pt x="90" y="283"/>
                  </a:lnTo>
                  <a:lnTo>
                    <a:pt x="96" y="245"/>
                  </a:lnTo>
                  <a:lnTo>
                    <a:pt x="90" y="232"/>
                  </a:lnTo>
                  <a:lnTo>
                    <a:pt x="83" y="212"/>
                  </a:lnTo>
                  <a:lnTo>
                    <a:pt x="64" y="200"/>
                  </a:lnTo>
                  <a:lnTo>
                    <a:pt x="45" y="180"/>
                  </a:lnTo>
                  <a:lnTo>
                    <a:pt x="12" y="174"/>
                  </a:lnTo>
                  <a:lnTo>
                    <a:pt x="0" y="174"/>
                  </a:lnTo>
                  <a:lnTo>
                    <a:pt x="321" y="0"/>
                  </a:lnTo>
                  <a:lnTo>
                    <a:pt x="289" y="52"/>
                  </a:lnTo>
                  <a:lnTo>
                    <a:pt x="205" y="161"/>
                  </a:lnTo>
                  <a:lnTo>
                    <a:pt x="122" y="270"/>
                  </a:lnTo>
                  <a:lnTo>
                    <a:pt x="77" y="322"/>
                  </a:lnTo>
                  <a:lnTo>
                    <a:pt x="45" y="322"/>
                  </a:lnTo>
                  <a:lnTo>
                    <a:pt x="38" y="32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7" name="フリーフォーム 10"/>
            <p:cNvSpPr>
              <a:spLocks/>
            </p:cNvSpPr>
            <p:nvPr/>
          </p:nvSpPr>
          <p:spPr bwMode="auto">
            <a:xfrm>
              <a:off x="184150" y="2346325"/>
              <a:ext cx="8816975" cy="2255838"/>
            </a:xfrm>
            <a:custGeom>
              <a:avLst/>
              <a:gdLst/>
              <a:ahLst/>
              <a:cxnLst>
                <a:cxn ang="0">
                  <a:pos x="366" y="257"/>
                </a:cxn>
                <a:cxn ang="0">
                  <a:pos x="270" y="386"/>
                </a:cxn>
                <a:cxn ang="0">
                  <a:pos x="263" y="405"/>
                </a:cxn>
                <a:cxn ang="0">
                  <a:pos x="115" y="1144"/>
                </a:cxn>
                <a:cxn ang="0">
                  <a:pos x="96" y="1273"/>
                </a:cxn>
                <a:cxn ang="0">
                  <a:pos x="482" y="1131"/>
                </a:cxn>
                <a:cxn ang="0">
                  <a:pos x="533" y="1234"/>
                </a:cxn>
                <a:cxn ang="0">
                  <a:pos x="302" y="1356"/>
                </a:cxn>
                <a:cxn ang="0">
                  <a:pos x="160" y="1292"/>
                </a:cxn>
                <a:cxn ang="0">
                  <a:pos x="765" y="971"/>
                </a:cxn>
                <a:cxn ang="0">
                  <a:pos x="848" y="1131"/>
                </a:cxn>
                <a:cxn ang="0">
                  <a:pos x="1060" y="1138"/>
                </a:cxn>
                <a:cxn ang="0">
                  <a:pos x="990" y="1074"/>
                </a:cxn>
                <a:cxn ang="0">
                  <a:pos x="1105" y="951"/>
                </a:cxn>
                <a:cxn ang="0">
                  <a:pos x="1240" y="771"/>
                </a:cxn>
                <a:cxn ang="0">
                  <a:pos x="1285" y="521"/>
                </a:cxn>
                <a:cxn ang="0">
                  <a:pos x="1343" y="585"/>
                </a:cxn>
                <a:cxn ang="0">
                  <a:pos x="1453" y="816"/>
                </a:cxn>
                <a:cxn ang="0">
                  <a:pos x="1600" y="900"/>
                </a:cxn>
                <a:cxn ang="0">
                  <a:pos x="1922" y="823"/>
                </a:cxn>
                <a:cxn ang="0">
                  <a:pos x="1858" y="1138"/>
                </a:cxn>
                <a:cxn ang="0">
                  <a:pos x="1999" y="1009"/>
                </a:cxn>
                <a:cxn ang="0">
                  <a:pos x="2108" y="977"/>
                </a:cxn>
                <a:cxn ang="0">
                  <a:pos x="2770" y="418"/>
                </a:cxn>
                <a:cxn ang="0">
                  <a:pos x="2192" y="675"/>
                </a:cxn>
                <a:cxn ang="0">
                  <a:pos x="2327" y="836"/>
                </a:cxn>
                <a:cxn ang="0">
                  <a:pos x="2770" y="444"/>
                </a:cxn>
                <a:cxn ang="0">
                  <a:pos x="2905" y="328"/>
                </a:cxn>
                <a:cxn ang="0">
                  <a:pos x="2938" y="347"/>
                </a:cxn>
                <a:cxn ang="0">
                  <a:pos x="2320" y="939"/>
                </a:cxn>
                <a:cxn ang="0">
                  <a:pos x="2378" y="804"/>
                </a:cxn>
                <a:cxn ang="0">
                  <a:pos x="2449" y="823"/>
                </a:cxn>
                <a:cxn ang="0">
                  <a:pos x="360" y="257"/>
                </a:cxn>
                <a:cxn ang="0">
                  <a:pos x="2430" y="1183"/>
                </a:cxn>
                <a:cxn ang="0">
                  <a:pos x="2758" y="1041"/>
                </a:cxn>
                <a:cxn ang="0">
                  <a:pos x="2905" y="714"/>
                </a:cxn>
                <a:cxn ang="0">
                  <a:pos x="2995" y="894"/>
                </a:cxn>
                <a:cxn ang="0">
                  <a:pos x="3169" y="566"/>
                </a:cxn>
                <a:cxn ang="0">
                  <a:pos x="3137" y="328"/>
                </a:cxn>
                <a:cxn ang="0">
                  <a:pos x="2880" y="932"/>
                </a:cxn>
                <a:cxn ang="0">
                  <a:pos x="3593" y="302"/>
                </a:cxn>
                <a:cxn ang="0">
                  <a:pos x="3966" y="932"/>
                </a:cxn>
                <a:cxn ang="0">
                  <a:pos x="3844" y="797"/>
                </a:cxn>
                <a:cxn ang="0">
                  <a:pos x="4127" y="804"/>
                </a:cxn>
                <a:cxn ang="0">
                  <a:pos x="4281" y="797"/>
                </a:cxn>
                <a:cxn ang="0">
                  <a:pos x="360" y="257"/>
                </a:cxn>
                <a:cxn ang="0">
                  <a:pos x="4487" y="669"/>
                </a:cxn>
                <a:cxn ang="0">
                  <a:pos x="4609" y="617"/>
                </a:cxn>
                <a:cxn ang="0">
                  <a:pos x="4744" y="553"/>
                </a:cxn>
                <a:cxn ang="0">
                  <a:pos x="3754" y="142"/>
                </a:cxn>
                <a:cxn ang="0">
                  <a:pos x="4120" y="26"/>
                </a:cxn>
                <a:cxn ang="0">
                  <a:pos x="4268" y="270"/>
                </a:cxn>
                <a:cxn ang="0">
                  <a:pos x="4281" y="219"/>
                </a:cxn>
                <a:cxn ang="0">
                  <a:pos x="4847" y="508"/>
                </a:cxn>
                <a:cxn ang="0">
                  <a:pos x="5046" y="495"/>
                </a:cxn>
                <a:cxn ang="0">
                  <a:pos x="5117" y="315"/>
                </a:cxn>
                <a:cxn ang="0">
                  <a:pos x="5316" y="187"/>
                </a:cxn>
                <a:cxn ang="0">
                  <a:pos x="3458" y="1421"/>
                </a:cxn>
                <a:cxn ang="0">
                  <a:pos x="3664" y="1273"/>
                </a:cxn>
                <a:cxn ang="0">
                  <a:pos x="360" y="257"/>
                </a:cxn>
                <a:cxn ang="0">
                  <a:pos x="2314" y="161"/>
                </a:cxn>
              </a:cxnLst>
              <a:rect l="0" t="0" r="0" b="0"/>
              <a:pathLst>
                <a:path w="5554" h="1421">
                  <a:moveTo>
                    <a:pt x="360" y="257"/>
                  </a:moveTo>
                  <a:lnTo>
                    <a:pt x="328" y="244"/>
                  </a:lnTo>
                  <a:lnTo>
                    <a:pt x="308" y="244"/>
                  </a:lnTo>
                  <a:lnTo>
                    <a:pt x="295" y="251"/>
                  </a:lnTo>
                  <a:lnTo>
                    <a:pt x="283" y="257"/>
                  </a:lnTo>
                  <a:lnTo>
                    <a:pt x="276" y="283"/>
                  </a:lnTo>
                  <a:lnTo>
                    <a:pt x="276" y="296"/>
                  </a:lnTo>
                  <a:lnTo>
                    <a:pt x="283" y="302"/>
                  </a:lnTo>
                  <a:lnTo>
                    <a:pt x="302" y="322"/>
                  </a:lnTo>
                  <a:lnTo>
                    <a:pt x="328" y="328"/>
                  </a:lnTo>
                  <a:lnTo>
                    <a:pt x="340" y="328"/>
                  </a:lnTo>
                  <a:lnTo>
                    <a:pt x="360" y="315"/>
                  </a:lnTo>
                  <a:lnTo>
                    <a:pt x="373" y="296"/>
                  </a:lnTo>
                  <a:lnTo>
                    <a:pt x="373" y="270"/>
                  </a:lnTo>
                  <a:lnTo>
                    <a:pt x="366" y="257"/>
                  </a:lnTo>
                  <a:lnTo>
                    <a:pt x="360" y="257"/>
                  </a:lnTo>
                  <a:lnTo>
                    <a:pt x="527" y="469"/>
                  </a:lnTo>
                  <a:lnTo>
                    <a:pt x="540" y="463"/>
                  </a:lnTo>
                  <a:lnTo>
                    <a:pt x="546" y="457"/>
                  </a:lnTo>
                  <a:lnTo>
                    <a:pt x="540" y="437"/>
                  </a:lnTo>
                  <a:lnTo>
                    <a:pt x="527" y="418"/>
                  </a:lnTo>
                  <a:lnTo>
                    <a:pt x="520" y="418"/>
                  </a:lnTo>
                  <a:lnTo>
                    <a:pt x="514" y="418"/>
                  </a:lnTo>
                  <a:lnTo>
                    <a:pt x="495" y="437"/>
                  </a:lnTo>
                  <a:lnTo>
                    <a:pt x="495" y="444"/>
                  </a:lnTo>
                  <a:lnTo>
                    <a:pt x="495" y="457"/>
                  </a:lnTo>
                  <a:lnTo>
                    <a:pt x="514" y="469"/>
                  </a:lnTo>
                  <a:lnTo>
                    <a:pt x="527" y="469"/>
                  </a:lnTo>
                  <a:lnTo>
                    <a:pt x="360" y="257"/>
                  </a:lnTo>
                  <a:lnTo>
                    <a:pt x="270" y="386"/>
                  </a:lnTo>
                  <a:lnTo>
                    <a:pt x="263" y="373"/>
                  </a:lnTo>
                  <a:lnTo>
                    <a:pt x="257" y="367"/>
                  </a:lnTo>
                  <a:lnTo>
                    <a:pt x="250" y="360"/>
                  </a:lnTo>
                  <a:lnTo>
                    <a:pt x="250" y="347"/>
                  </a:lnTo>
                  <a:lnTo>
                    <a:pt x="238" y="334"/>
                  </a:lnTo>
                  <a:lnTo>
                    <a:pt x="225" y="328"/>
                  </a:lnTo>
                  <a:lnTo>
                    <a:pt x="205" y="334"/>
                  </a:lnTo>
                  <a:lnTo>
                    <a:pt x="205" y="341"/>
                  </a:lnTo>
                  <a:lnTo>
                    <a:pt x="205" y="354"/>
                  </a:lnTo>
                  <a:lnTo>
                    <a:pt x="212" y="367"/>
                  </a:lnTo>
                  <a:lnTo>
                    <a:pt x="225" y="373"/>
                  </a:lnTo>
                  <a:lnTo>
                    <a:pt x="231" y="373"/>
                  </a:lnTo>
                  <a:lnTo>
                    <a:pt x="238" y="386"/>
                  </a:lnTo>
                  <a:lnTo>
                    <a:pt x="250" y="399"/>
                  </a:lnTo>
                  <a:lnTo>
                    <a:pt x="263" y="405"/>
                  </a:lnTo>
                  <a:lnTo>
                    <a:pt x="270" y="399"/>
                  </a:lnTo>
                  <a:lnTo>
                    <a:pt x="270" y="386"/>
                  </a:lnTo>
                  <a:lnTo>
                    <a:pt x="360" y="257"/>
                  </a:lnTo>
                  <a:lnTo>
                    <a:pt x="51" y="1106"/>
                  </a:lnTo>
                  <a:lnTo>
                    <a:pt x="32" y="1112"/>
                  </a:lnTo>
                  <a:lnTo>
                    <a:pt x="19" y="1125"/>
                  </a:lnTo>
                  <a:lnTo>
                    <a:pt x="6" y="1138"/>
                  </a:lnTo>
                  <a:lnTo>
                    <a:pt x="6" y="1151"/>
                  </a:lnTo>
                  <a:lnTo>
                    <a:pt x="13" y="1170"/>
                  </a:lnTo>
                  <a:lnTo>
                    <a:pt x="25" y="1183"/>
                  </a:lnTo>
                  <a:lnTo>
                    <a:pt x="51" y="1183"/>
                  </a:lnTo>
                  <a:lnTo>
                    <a:pt x="77" y="1183"/>
                  </a:lnTo>
                  <a:lnTo>
                    <a:pt x="90" y="1170"/>
                  </a:lnTo>
                  <a:lnTo>
                    <a:pt x="109" y="1157"/>
                  </a:lnTo>
                  <a:lnTo>
                    <a:pt x="115" y="1144"/>
                  </a:lnTo>
                  <a:lnTo>
                    <a:pt x="115" y="1131"/>
                  </a:lnTo>
                  <a:lnTo>
                    <a:pt x="109" y="1119"/>
                  </a:lnTo>
                  <a:lnTo>
                    <a:pt x="96" y="1112"/>
                  </a:lnTo>
                  <a:lnTo>
                    <a:pt x="83" y="1106"/>
                  </a:lnTo>
                  <a:lnTo>
                    <a:pt x="51" y="1106"/>
                  </a:lnTo>
                  <a:lnTo>
                    <a:pt x="360" y="257"/>
                  </a:lnTo>
                  <a:lnTo>
                    <a:pt x="25" y="1241"/>
                  </a:lnTo>
                  <a:lnTo>
                    <a:pt x="6" y="1254"/>
                  </a:lnTo>
                  <a:lnTo>
                    <a:pt x="0" y="1266"/>
                  </a:lnTo>
                  <a:lnTo>
                    <a:pt x="6" y="1292"/>
                  </a:lnTo>
                  <a:lnTo>
                    <a:pt x="13" y="1299"/>
                  </a:lnTo>
                  <a:lnTo>
                    <a:pt x="45" y="1305"/>
                  </a:lnTo>
                  <a:lnTo>
                    <a:pt x="77" y="1299"/>
                  </a:lnTo>
                  <a:lnTo>
                    <a:pt x="90" y="1292"/>
                  </a:lnTo>
                  <a:lnTo>
                    <a:pt x="96" y="1273"/>
                  </a:lnTo>
                  <a:lnTo>
                    <a:pt x="90" y="1260"/>
                  </a:lnTo>
                  <a:lnTo>
                    <a:pt x="77" y="1247"/>
                  </a:lnTo>
                  <a:lnTo>
                    <a:pt x="51" y="1241"/>
                  </a:lnTo>
                  <a:lnTo>
                    <a:pt x="25" y="1241"/>
                  </a:lnTo>
                  <a:lnTo>
                    <a:pt x="360" y="257"/>
                  </a:lnTo>
                  <a:lnTo>
                    <a:pt x="514" y="1099"/>
                  </a:lnTo>
                  <a:lnTo>
                    <a:pt x="508" y="1074"/>
                  </a:lnTo>
                  <a:lnTo>
                    <a:pt x="501" y="1067"/>
                  </a:lnTo>
                  <a:lnTo>
                    <a:pt x="475" y="1067"/>
                  </a:lnTo>
                  <a:lnTo>
                    <a:pt x="437" y="1080"/>
                  </a:lnTo>
                  <a:lnTo>
                    <a:pt x="411" y="1112"/>
                  </a:lnTo>
                  <a:lnTo>
                    <a:pt x="418" y="1119"/>
                  </a:lnTo>
                  <a:lnTo>
                    <a:pt x="430" y="1125"/>
                  </a:lnTo>
                  <a:lnTo>
                    <a:pt x="463" y="1125"/>
                  </a:lnTo>
                  <a:lnTo>
                    <a:pt x="482" y="1131"/>
                  </a:lnTo>
                  <a:lnTo>
                    <a:pt x="495" y="1125"/>
                  </a:lnTo>
                  <a:lnTo>
                    <a:pt x="508" y="1112"/>
                  </a:lnTo>
                  <a:lnTo>
                    <a:pt x="514" y="1099"/>
                  </a:lnTo>
                  <a:lnTo>
                    <a:pt x="360" y="257"/>
                  </a:lnTo>
                  <a:lnTo>
                    <a:pt x="514" y="1144"/>
                  </a:lnTo>
                  <a:lnTo>
                    <a:pt x="495" y="1144"/>
                  </a:lnTo>
                  <a:lnTo>
                    <a:pt x="475" y="1157"/>
                  </a:lnTo>
                  <a:lnTo>
                    <a:pt x="463" y="1170"/>
                  </a:lnTo>
                  <a:lnTo>
                    <a:pt x="456" y="1183"/>
                  </a:lnTo>
                  <a:lnTo>
                    <a:pt x="456" y="1209"/>
                  </a:lnTo>
                  <a:lnTo>
                    <a:pt x="456" y="1221"/>
                  </a:lnTo>
                  <a:lnTo>
                    <a:pt x="469" y="1241"/>
                  </a:lnTo>
                  <a:lnTo>
                    <a:pt x="495" y="1254"/>
                  </a:lnTo>
                  <a:lnTo>
                    <a:pt x="514" y="1247"/>
                  </a:lnTo>
                  <a:lnTo>
                    <a:pt x="533" y="1234"/>
                  </a:lnTo>
                  <a:lnTo>
                    <a:pt x="565" y="1215"/>
                  </a:lnTo>
                  <a:lnTo>
                    <a:pt x="565" y="1183"/>
                  </a:lnTo>
                  <a:lnTo>
                    <a:pt x="559" y="1164"/>
                  </a:lnTo>
                  <a:lnTo>
                    <a:pt x="546" y="1151"/>
                  </a:lnTo>
                  <a:lnTo>
                    <a:pt x="533" y="1144"/>
                  </a:lnTo>
                  <a:lnTo>
                    <a:pt x="514" y="1144"/>
                  </a:lnTo>
                  <a:lnTo>
                    <a:pt x="360" y="257"/>
                  </a:lnTo>
                  <a:lnTo>
                    <a:pt x="334" y="1292"/>
                  </a:lnTo>
                  <a:lnTo>
                    <a:pt x="302" y="1279"/>
                  </a:lnTo>
                  <a:lnTo>
                    <a:pt x="289" y="1292"/>
                  </a:lnTo>
                  <a:lnTo>
                    <a:pt x="270" y="1305"/>
                  </a:lnTo>
                  <a:lnTo>
                    <a:pt x="263" y="1318"/>
                  </a:lnTo>
                  <a:lnTo>
                    <a:pt x="263" y="1331"/>
                  </a:lnTo>
                  <a:lnTo>
                    <a:pt x="276" y="1344"/>
                  </a:lnTo>
                  <a:lnTo>
                    <a:pt x="302" y="1356"/>
                  </a:lnTo>
                  <a:lnTo>
                    <a:pt x="328" y="1350"/>
                  </a:lnTo>
                  <a:lnTo>
                    <a:pt x="353" y="1337"/>
                  </a:lnTo>
                  <a:lnTo>
                    <a:pt x="360" y="1324"/>
                  </a:lnTo>
                  <a:lnTo>
                    <a:pt x="360" y="1299"/>
                  </a:lnTo>
                  <a:lnTo>
                    <a:pt x="334" y="1292"/>
                  </a:lnTo>
                  <a:lnTo>
                    <a:pt x="360" y="257"/>
                  </a:lnTo>
                  <a:lnTo>
                    <a:pt x="135" y="1292"/>
                  </a:lnTo>
                  <a:lnTo>
                    <a:pt x="135" y="1311"/>
                  </a:lnTo>
                  <a:lnTo>
                    <a:pt x="148" y="1318"/>
                  </a:lnTo>
                  <a:lnTo>
                    <a:pt x="154" y="1318"/>
                  </a:lnTo>
                  <a:lnTo>
                    <a:pt x="173" y="1318"/>
                  </a:lnTo>
                  <a:lnTo>
                    <a:pt x="180" y="1318"/>
                  </a:lnTo>
                  <a:lnTo>
                    <a:pt x="180" y="1305"/>
                  </a:lnTo>
                  <a:lnTo>
                    <a:pt x="173" y="1299"/>
                  </a:lnTo>
                  <a:lnTo>
                    <a:pt x="160" y="1292"/>
                  </a:lnTo>
                  <a:lnTo>
                    <a:pt x="148" y="1292"/>
                  </a:lnTo>
                  <a:lnTo>
                    <a:pt x="135" y="1292"/>
                  </a:lnTo>
                  <a:lnTo>
                    <a:pt x="360" y="257"/>
                  </a:lnTo>
                  <a:lnTo>
                    <a:pt x="874" y="1016"/>
                  </a:lnTo>
                  <a:lnTo>
                    <a:pt x="848" y="1022"/>
                  </a:lnTo>
                  <a:lnTo>
                    <a:pt x="842" y="1035"/>
                  </a:lnTo>
                  <a:lnTo>
                    <a:pt x="835" y="1035"/>
                  </a:lnTo>
                  <a:lnTo>
                    <a:pt x="835" y="1029"/>
                  </a:lnTo>
                  <a:lnTo>
                    <a:pt x="842" y="1003"/>
                  </a:lnTo>
                  <a:lnTo>
                    <a:pt x="842" y="977"/>
                  </a:lnTo>
                  <a:lnTo>
                    <a:pt x="835" y="964"/>
                  </a:lnTo>
                  <a:lnTo>
                    <a:pt x="823" y="951"/>
                  </a:lnTo>
                  <a:lnTo>
                    <a:pt x="803" y="951"/>
                  </a:lnTo>
                  <a:lnTo>
                    <a:pt x="784" y="958"/>
                  </a:lnTo>
                  <a:lnTo>
                    <a:pt x="765" y="971"/>
                  </a:lnTo>
                  <a:lnTo>
                    <a:pt x="745" y="1003"/>
                  </a:lnTo>
                  <a:lnTo>
                    <a:pt x="745" y="1029"/>
                  </a:lnTo>
                  <a:lnTo>
                    <a:pt x="752" y="1048"/>
                  </a:lnTo>
                  <a:lnTo>
                    <a:pt x="765" y="1061"/>
                  </a:lnTo>
                  <a:lnTo>
                    <a:pt x="778" y="1061"/>
                  </a:lnTo>
                  <a:lnTo>
                    <a:pt x="797" y="1061"/>
                  </a:lnTo>
                  <a:lnTo>
                    <a:pt x="816" y="1054"/>
                  </a:lnTo>
                  <a:lnTo>
                    <a:pt x="829" y="1048"/>
                  </a:lnTo>
                  <a:lnTo>
                    <a:pt x="829" y="1061"/>
                  </a:lnTo>
                  <a:lnTo>
                    <a:pt x="816" y="1080"/>
                  </a:lnTo>
                  <a:lnTo>
                    <a:pt x="810" y="1112"/>
                  </a:lnTo>
                  <a:lnTo>
                    <a:pt x="816" y="1125"/>
                  </a:lnTo>
                  <a:lnTo>
                    <a:pt x="823" y="1131"/>
                  </a:lnTo>
                  <a:lnTo>
                    <a:pt x="842" y="1138"/>
                  </a:lnTo>
                  <a:lnTo>
                    <a:pt x="848" y="1131"/>
                  </a:lnTo>
                  <a:lnTo>
                    <a:pt x="855" y="1125"/>
                  </a:lnTo>
                  <a:lnTo>
                    <a:pt x="880" y="1093"/>
                  </a:lnTo>
                  <a:lnTo>
                    <a:pt x="893" y="1067"/>
                  </a:lnTo>
                  <a:lnTo>
                    <a:pt x="893" y="1048"/>
                  </a:lnTo>
                  <a:lnTo>
                    <a:pt x="893" y="1029"/>
                  </a:lnTo>
                  <a:lnTo>
                    <a:pt x="887" y="1022"/>
                  </a:lnTo>
                  <a:lnTo>
                    <a:pt x="874" y="1016"/>
                  </a:lnTo>
                  <a:lnTo>
                    <a:pt x="360" y="257"/>
                  </a:lnTo>
                  <a:lnTo>
                    <a:pt x="1060" y="1093"/>
                  </a:lnTo>
                  <a:lnTo>
                    <a:pt x="1035" y="1099"/>
                  </a:lnTo>
                  <a:lnTo>
                    <a:pt x="1028" y="1106"/>
                  </a:lnTo>
                  <a:lnTo>
                    <a:pt x="1022" y="1119"/>
                  </a:lnTo>
                  <a:lnTo>
                    <a:pt x="1022" y="1125"/>
                  </a:lnTo>
                  <a:lnTo>
                    <a:pt x="1035" y="1131"/>
                  </a:lnTo>
                  <a:lnTo>
                    <a:pt x="1060" y="1138"/>
                  </a:lnTo>
                  <a:lnTo>
                    <a:pt x="1086" y="1131"/>
                  </a:lnTo>
                  <a:lnTo>
                    <a:pt x="1099" y="1125"/>
                  </a:lnTo>
                  <a:lnTo>
                    <a:pt x="1105" y="1106"/>
                  </a:lnTo>
                  <a:lnTo>
                    <a:pt x="1099" y="1099"/>
                  </a:lnTo>
                  <a:lnTo>
                    <a:pt x="1093" y="1093"/>
                  </a:lnTo>
                  <a:lnTo>
                    <a:pt x="1060" y="1093"/>
                  </a:lnTo>
                  <a:lnTo>
                    <a:pt x="360" y="257"/>
                  </a:lnTo>
                  <a:lnTo>
                    <a:pt x="1035" y="1061"/>
                  </a:lnTo>
                  <a:lnTo>
                    <a:pt x="1035" y="1041"/>
                  </a:lnTo>
                  <a:lnTo>
                    <a:pt x="1028" y="1041"/>
                  </a:lnTo>
                  <a:lnTo>
                    <a:pt x="1022" y="1041"/>
                  </a:lnTo>
                  <a:lnTo>
                    <a:pt x="1009" y="1048"/>
                  </a:lnTo>
                  <a:lnTo>
                    <a:pt x="996" y="1054"/>
                  </a:lnTo>
                  <a:lnTo>
                    <a:pt x="990" y="1061"/>
                  </a:lnTo>
                  <a:lnTo>
                    <a:pt x="990" y="1074"/>
                  </a:lnTo>
                  <a:lnTo>
                    <a:pt x="1003" y="1093"/>
                  </a:lnTo>
                  <a:lnTo>
                    <a:pt x="1015" y="1093"/>
                  </a:lnTo>
                  <a:lnTo>
                    <a:pt x="1022" y="1093"/>
                  </a:lnTo>
                  <a:lnTo>
                    <a:pt x="1035" y="1067"/>
                  </a:lnTo>
                  <a:lnTo>
                    <a:pt x="1035" y="1061"/>
                  </a:lnTo>
                  <a:lnTo>
                    <a:pt x="360" y="257"/>
                  </a:lnTo>
                  <a:lnTo>
                    <a:pt x="1054" y="932"/>
                  </a:lnTo>
                  <a:lnTo>
                    <a:pt x="1041" y="939"/>
                  </a:lnTo>
                  <a:lnTo>
                    <a:pt x="1035" y="945"/>
                  </a:lnTo>
                  <a:lnTo>
                    <a:pt x="1041" y="951"/>
                  </a:lnTo>
                  <a:lnTo>
                    <a:pt x="1054" y="964"/>
                  </a:lnTo>
                  <a:lnTo>
                    <a:pt x="1080" y="971"/>
                  </a:lnTo>
                  <a:lnTo>
                    <a:pt x="1093" y="971"/>
                  </a:lnTo>
                  <a:lnTo>
                    <a:pt x="1105" y="964"/>
                  </a:lnTo>
                  <a:lnTo>
                    <a:pt x="1105" y="951"/>
                  </a:lnTo>
                  <a:lnTo>
                    <a:pt x="1105" y="945"/>
                  </a:lnTo>
                  <a:lnTo>
                    <a:pt x="1093" y="932"/>
                  </a:lnTo>
                  <a:lnTo>
                    <a:pt x="1086" y="926"/>
                  </a:lnTo>
                  <a:lnTo>
                    <a:pt x="1054" y="932"/>
                  </a:lnTo>
                  <a:lnTo>
                    <a:pt x="360" y="257"/>
                  </a:lnTo>
                  <a:lnTo>
                    <a:pt x="1189" y="739"/>
                  </a:lnTo>
                  <a:lnTo>
                    <a:pt x="1157" y="752"/>
                  </a:lnTo>
                  <a:lnTo>
                    <a:pt x="1150" y="765"/>
                  </a:lnTo>
                  <a:lnTo>
                    <a:pt x="1150" y="778"/>
                  </a:lnTo>
                  <a:lnTo>
                    <a:pt x="1163" y="804"/>
                  </a:lnTo>
                  <a:lnTo>
                    <a:pt x="1183" y="816"/>
                  </a:lnTo>
                  <a:lnTo>
                    <a:pt x="1215" y="816"/>
                  </a:lnTo>
                  <a:lnTo>
                    <a:pt x="1228" y="810"/>
                  </a:lnTo>
                  <a:lnTo>
                    <a:pt x="1240" y="797"/>
                  </a:lnTo>
                  <a:lnTo>
                    <a:pt x="1240" y="771"/>
                  </a:lnTo>
                  <a:lnTo>
                    <a:pt x="1234" y="759"/>
                  </a:lnTo>
                  <a:lnTo>
                    <a:pt x="1221" y="746"/>
                  </a:lnTo>
                  <a:lnTo>
                    <a:pt x="1215" y="739"/>
                  </a:lnTo>
                  <a:lnTo>
                    <a:pt x="1189" y="739"/>
                  </a:lnTo>
                  <a:lnTo>
                    <a:pt x="360" y="257"/>
                  </a:lnTo>
                  <a:lnTo>
                    <a:pt x="1240" y="534"/>
                  </a:lnTo>
                  <a:lnTo>
                    <a:pt x="1228" y="553"/>
                  </a:lnTo>
                  <a:lnTo>
                    <a:pt x="1228" y="566"/>
                  </a:lnTo>
                  <a:lnTo>
                    <a:pt x="1234" y="585"/>
                  </a:lnTo>
                  <a:lnTo>
                    <a:pt x="1253" y="598"/>
                  </a:lnTo>
                  <a:lnTo>
                    <a:pt x="1279" y="592"/>
                  </a:lnTo>
                  <a:lnTo>
                    <a:pt x="1298" y="572"/>
                  </a:lnTo>
                  <a:lnTo>
                    <a:pt x="1305" y="553"/>
                  </a:lnTo>
                  <a:lnTo>
                    <a:pt x="1298" y="534"/>
                  </a:lnTo>
                  <a:lnTo>
                    <a:pt x="1285" y="521"/>
                  </a:lnTo>
                  <a:lnTo>
                    <a:pt x="1266" y="521"/>
                  </a:lnTo>
                  <a:lnTo>
                    <a:pt x="1253" y="527"/>
                  </a:lnTo>
                  <a:lnTo>
                    <a:pt x="1240" y="534"/>
                  </a:lnTo>
                  <a:lnTo>
                    <a:pt x="360" y="257"/>
                  </a:lnTo>
                  <a:lnTo>
                    <a:pt x="1343" y="585"/>
                  </a:lnTo>
                  <a:lnTo>
                    <a:pt x="1324" y="585"/>
                  </a:lnTo>
                  <a:lnTo>
                    <a:pt x="1318" y="592"/>
                  </a:lnTo>
                  <a:lnTo>
                    <a:pt x="1318" y="604"/>
                  </a:lnTo>
                  <a:lnTo>
                    <a:pt x="1318" y="617"/>
                  </a:lnTo>
                  <a:lnTo>
                    <a:pt x="1330" y="624"/>
                  </a:lnTo>
                  <a:lnTo>
                    <a:pt x="1343" y="624"/>
                  </a:lnTo>
                  <a:lnTo>
                    <a:pt x="1350" y="617"/>
                  </a:lnTo>
                  <a:lnTo>
                    <a:pt x="1356" y="611"/>
                  </a:lnTo>
                  <a:lnTo>
                    <a:pt x="1356" y="598"/>
                  </a:lnTo>
                  <a:lnTo>
                    <a:pt x="1343" y="585"/>
                  </a:lnTo>
                  <a:lnTo>
                    <a:pt x="360" y="257"/>
                  </a:lnTo>
                  <a:lnTo>
                    <a:pt x="1465" y="547"/>
                  </a:lnTo>
                  <a:lnTo>
                    <a:pt x="1446" y="553"/>
                  </a:lnTo>
                  <a:lnTo>
                    <a:pt x="1433" y="559"/>
                  </a:lnTo>
                  <a:lnTo>
                    <a:pt x="1427" y="566"/>
                  </a:lnTo>
                  <a:lnTo>
                    <a:pt x="1433" y="592"/>
                  </a:lnTo>
                  <a:lnTo>
                    <a:pt x="1446" y="598"/>
                  </a:lnTo>
                  <a:lnTo>
                    <a:pt x="1472" y="598"/>
                  </a:lnTo>
                  <a:lnTo>
                    <a:pt x="1504" y="585"/>
                  </a:lnTo>
                  <a:lnTo>
                    <a:pt x="1510" y="572"/>
                  </a:lnTo>
                  <a:lnTo>
                    <a:pt x="1510" y="559"/>
                  </a:lnTo>
                  <a:lnTo>
                    <a:pt x="1491" y="547"/>
                  </a:lnTo>
                  <a:lnTo>
                    <a:pt x="1465" y="547"/>
                  </a:lnTo>
                  <a:lnTo>
                    <a:pt x="360" y="257"/>
                  </a:lnTo>
                  <a:lnTo>
                    <a:pt x="1453" y="816"/>
                  </a:lnTo>
                  <a:lnTo>
                    <a:pt x="1433" y="810"/>
                  </a:lnTo>
                  <a:lnTo>
                    <a:pt x="1420" y="816"/>
                  </a:lnTo>
                  <a:lnTo>
                    <a:pt x="1414" y="829"/>
                  </a:lnTo>
                  <a:lnTo>
                    <a:pt x="1414" y="836"/>
                  </a:lnTo>
                  <a:lnTo>
                    <a:pt x="1427" y="842"/>
                  </a:lnTo>
                  <a:lnTo>
                    <a:pt x="1446" y="842"/>
                  </a:lnTo>
                  <a:lnTo>
                    <a:pt x="1465" y="829"/>
                  </a:lnTo>
                  <a:lnTo>
                    <a:pt x="1465" y="823"/>
                  </a:lnTo>
                  <a:lnTo>
                    <a:pt x="1453" y="816"/>
                  </a:lnTo>
                  <a:lnTo>
                    <a:pt x="360" y="257"/>
                  </a:lnTo>
                  <a:lnTo>
                    <a:pt x="1613" y="855"/>
                  </a:lnTo>
                  <a:lnTo>
                    <a:pt x="1600" y="861"/>
                  </a:lnTo>
                  <a:lnTo>
                    <a:pt x="1594" y="874"/>
                  </a:lnTo>
                  <a:lnTo>
                    <a:pt x="1594" y="894"/>
                  </a:lnTo>
                  <a:lnTo>
                    <a:pt x="1600" y="900"/>
                  </a:lnTo>
                  <a:lnTo>
                    <a:pt x="1613" y="900"/>
                  </a:lnTo>
                  <a:lnTo>
                    <a:pt x="1633" y="900"/>
                  </a:lnTo>
                  <a:lnTo>
                    <a:pt x="1639" y="887"/>
                  </a:lnTo>
                  <a:lnTo>
                    <a:pt x="1645" y="868"/>
                  </a:lnTo>
                  <a:lnTo>
                    <a:pt x="1645" y="855"/>
                  </a:lnTo>
                  <a:lnTo>
                    <a:pt x="1639" y="849"/>
                  </a:lnTo>
                  <a:lnTo>
                    <a:pt x="1613" y="855"/>
                  </a:lnTo>
                  <a:lnTo>
                    <a:pt x="360" y="257"/>
                  </a:lnTo>
                  <a:lnTo>
                    <a:pt x="1980" y="816"/>
                  </a:lnTo>
                  <a:lnTo>
                    <a:pt x="1967" y="810"/>
                  </a:lnTo>
                  <a:lnTo>
                    <a:pt x="1960" y="804"/>
                  </a:lnTo>
                  <a:lnTo>
                    <a:pt x="1948" y="804"/>
                  </a:lnTo>
                  <a:lnTo>
                    <a:pt x="1941" y="804"/>
                  </a:lnTo>
                  <a:lnTo>
                    <a:pt x="1928" y="810"/>
                  </a:lnTo>
                  <a:lnTo>
                    <a:pt x="1922" y="823"/>
                  </a:lnTo>
                  <a:lnTo>
                    <a:pt x="1928" y="842"/>
                  </a:lnTo>
                  <a:lnTo>
                    <a:pt x="1935" y="849"/>
                  </a:lnTo>
                  <a:lnTo>
                    <a:pt x="1948" y="849"/>
                  </a:lnTo>
                  <a:lnTo>
                    <a:pt x="1973" y="842"/>
                  </a:lnTo>
                  <a:lnTo>
                    <a:pt x="1980" y="829"/>
                  </a:lnTo>
                  <a:lnTo>
                    <a:pt x="1980" y="816"/>
                  </a:lnTo>
                  <a:lnTo>
                    <a:pt x="360" y="257"/>
                  </a:lnTo>
                  <a:lnTo>
                    <a:pt x="1819" y="1061"/>
                  </a:lnTo>
                  <a:lnTo>
                    <a:pt x="1793" y="1074"/>
                  </a:lnTo>
                  <a:lnTo>
                    <a:pt x="1768" y="1099"/>
                  </a:lnTo>
                  <a:lnTo>
                    <a:pt x="1768" y="1112"/>
                  </a:lnTo>
                  <a:lnTo>
                    <a:pt x="1780" y="1125"/>
                  </a:lnTo>
                  <a:lnTo>
                    <a:pt x="1806" y="1131"/>
                  </a:lnTo>
                  <a:lnTo>
                    <a:pt x="1838" y="1138"/>
                  </a:lnTo>
                  <a:lnTo>
                    <a:pt x="1858" y="1138"/>
                  </a:lnTo>
                  <a:lnTo>
                    <a:pt x="1877" y="1125"/>
                  </a:lnTo>
                  <a:lnTo>
                    <a:pt x="1896" y="1106"/>
                  </a:lnTo>
                  <a:lnTo>
                    <a:pt x="1883" y="1080"/>
                  </a:lnTo>
                  <a:lnTo>
                    <a:pt x="1864" y="1061"/>
                  </a:lnTo>
                  <a:lnTo>
                    <a:pt x="1851" y="1061"/>
                  </a:lnTo>
                  <a:lnTo>
                    <a:pt x="1819" y="1061"/>
                  </a:lnTo>
                  <a:lnTo>
                    <a:pt x="360" y="257"/>
                  </a:lnTo>
                  <a:lnTo>
                    <a:pt x="2108" y="977"/>
                  </a:lnTo>
                  <a:lnTo>
                    <a:pt x="2102" y="971"/>
                  </a:lnTo>
                  <a:lnTo>
                    <a:pt x="2083" y="964"/>
                  </a:lnTo>
                  <a:lnTo>
                    <a:pt x="2044" y="958"/>
                  </a:lnTo>
                  <a:lnTo>
                    <a:pt x="2018" y="964"/>
                  </a:lnTo>
                  <a:lnTo>
                    <a:pt x="2005" y="971"/>
                  </a:lnTo>
                  <a:lnTo>
                    <a:pt x="2005" y="977"/>
                  </a:lnTo>
                  <a:lnTo>
                    <a:pt x="1999" y="1009"/>
                  </a:lnTo>
                  <a:lnTo>
                    <a:pt x="1986" y="1022"/>
                  </a:lnTo>
                  <a:lnTo>
                    <a:pt x="1980" y="1035"/>
                  </a:lnTo>
                  <a:lnTo>
                    <a:pt x="1967" y="1048"/>
                  </a:lnTo>
                  <a:lnTo>
                    <a:pt x="1967" y="1054"/>
                  </a:lnTo>
                  <a:lnTo>
                    <a:pt x="1973" y="1061"/>
                  </a:lnTo>
                  <a:lnTo>
                    <a:pt x="2031" y="1080"/>
                  </a:lnTo>
                  <a:lnTo>
                    <a:pt x="2057" y="1093"/>
                  </a:lnTo>
                  <a:lnTo>
                    <a:pt x="2076" y="1093"/>
                  </a:lnTo>
                  <a:lnTo>
                    <a:pt x="2102" y="1080"/>
                  </a:lnTo>
                  <a:lnTo>
                    <a:pt x="2134" y="1061"/>
                  </a:lnTo>
                  <a:lnTo>
                    <a:pt x="2147" y="1054"/>
                  </a:lnTo>
                  <a:lnTo>
                    <a:pt x="2153" y="1041"/>
                  </a:lnTo>
                  <a:lnTo>
                    <a:pt x="2153" y="1029"/>
                  </a:lnTo>
                  <a:lnTo>
                    <a:pt x="2134" y="1009"/>
                  </a:lnTo>
                  <a:lnTo>
                    <a:pt x="2108" y="977"/>
                  </a:lnTo>
                  <a:lnTo>
                    <a:pt x="360" y="257"/>
                  </a:lnTo>
                  <a:lnTo>
                    <a:pt x="1144" y="1003"/>
                  </a:lnTo>
                  <a:lnTo>
                    <a:pt x="1138" y="1009"/>
                  </a:lnTo>
                  <a:lnTo>
                    <a:pt x="1131" y="1022"/>
                  </a:lnTo>
                  <a:lnTo>
                    <a:pt x="1138" y="1029"/>
                  </a:lnTo>
                  <a:lnTo>
                    <a:pt x="1150" y="1029"/>
                  </a:lnTo>
                  <a:lnTo>
                    <a:pt x="1157" y="1022"/>
                  </a:lnTo>
                  <a:lnTo>
                    <a:pt x="1157" y="1016"/>
                  </a:lnTo>
                  <a:lnTo>
                    <a:pt x="1150" y="1009"/>
                  </a:lnTo>
                  <a:lnTo>
                    <a:pt x="1144" y="1003"/>
                  </a:lnTo>
                  <a:lnTo>
                    <a:pt x="360" y="257"/>
                  </a:lnTo>
                  <a:lnTo>
                    <a:pt x="2790" y="386"/>
                  </a:lnTo>
                  <a:lnTo>
                    <a:pt x="2777" y="386"/>
                  </a:lnTo>
                  <a:lnTo>
                    <a:pt x="2777" y="399"/>
                  </a:lnTo>
                  <a:lnTo>
                    <a:pt x="2770" y="418"/>
                  </a:lnTo>
                  <a:lnTo>
                    <a:pt x="2732" y="437"/>
                  </a:lnTo>
                  <a:lnTo>
                    <a:pt x="2680" y="457"/>
                  </a:lnTo>
                  <a:lnTo>
                    <a:pt x="2629" y="476"/>
                  </a:lnTo>
                  <a:lnTo>
                    <a:pt x="2584" y="508"/>
                  </a:lnTo>
                  <a:lnTo>
                    <a:pt x="2552" y="534"/>
                  </a:lnTo>
                  <a:lnTo>
                    <a:pt x="2520" y="547"/>
                  </a:lnTo>
                  <a:lnTo>
                    <a:pt x="2488" y="553"/>
                  </a:lnTo>
                  <a:lnTo>
                    <a:pt x="2462" y="572"/>
                  </a:lnTo>
                  <a:lnTo>
                    <a:pt x="2346" y="656"/>
                  </a:lnTo>
                  <a:lnTo>
                    <a:pt x="2320" y="669"/>
                  </a:lnTo>
                  <a:lnTo>
                    <a:pt x="2295" y="675"/>
                  </a:lnTo>
                  <a:lnTo>
                    <a:pt x="2275" y="694"/>
                  </a:lnTo>
                  <a:lnTo>
                    <a:pt x="2263" y="694"/>
                  </a:lnTo>
                  <a:lnTo>
                    <a:pt x="2237" y="688"/>
                  </a:lnTo>
                  <a:lnTo>
                    <a:pt x="2192" y="675"/>
                  </a:lnTo>
                  <a:lnTo>
                    <a:pt x="2160" y="694"/>
                  </a:lnTo>
                  <a:lnTo>
                    <a:pt x="2128" y="707"/>
                  </a:lnTo>
                  <a:lnTo>
                    <a:pt x="2121" y="714"/>
                  </a:lnTo>
                  <a:lnTo>
                    <a:pt x="2115" y="720"/>
                  </a:lnTo>
                  <a:lnTo>
                    <a:pt x="2115" y="739"/>
                  </a:lnTo>
                  <a:lnTo>
                    <a:pt x="2128" y="791"/>
                  </a:lnTo>
                  <a:lnTo>
                    <a:pt x="2140" y="816"/>
                  </a:lnTo>
                  <a:lnTo>
                    <a:pt x="2147" y="836"/>
                  </a:lnTo>
                  <a:lnTo>
                    <a:pt x="2185" y="861"/>
                  </a:lnTo>
                  <a:lnTo>
                    <a:pt x="2218" y="868"/>
                  </a:lnTo>
                  <a:lnTo>
                    <a:pt x="2237" y="868"/>
                  </a:lnTo>
                  <a:lnTo>
                    <a:pt x="2269" y="861"/>
                  </a:lnTo>
                  <a:lnTo>
                    <a:pt x="2288" y="849"/>
                  </a:lnTo>
                  <a:lnTo>
                    <a:pt x="2314" y="842"/>
                  </a:lnTo>
                  <a:lnTo>
                    <a:pt x="2327" y="836"/>
                  </a:lnTo>
                  <a:lnTo>
                    <a:pt x="2333" y="823"/>
                  </a:lnTo>
                  <a:lnTo>
                    <a:pt x="2333" y="797"/>
                  </a:lnTo>
                  <a:lnTo>
                    <a:pt x="2333" y="771"/>
                  </a:lnTo>
                  <a:lnTo>
                    <a:pt x="2346" y="765"/>
                  </a:lnTo>
                  <a:lnTo>
                    <a:pt x="2365" y="752"/>
                  </a:lnTo>
                  <a:lnTo>
                    <a:pt x="2378" y="739"/>
                  </a:lnTo>
                  <a:lnTo>
                    <a:pt x="2385" y="726"/>
                  </a:lnTo>
                  <a:lnTo>
                    <a:pt x="2417" y="688"/>
                  </a:lnTo>
                  <a:lnTo>
                    <a:pt x="2443" y="656"/>
                  </a:lnTo>
                  <a:lnTo>
                    <a:pt x="2500" y="624"/>
                  </a:lnTo>
                  <a:lnTo>
                    <a:pt x="2558" y="585"/>
                  </a:lnTo>
                  <a:lnTo>
                    <a:pt x="2603" y="553"/>
                  </a:lnTo>
                  <a:lnTo>
                    <a:pt x="2661" y="521"/>
                  </a:lnTo>
                  <a:lnTo>
                    <a:pt x="2745" y="463"/>
                  </a:lnTo>
                  <a:lnTo>
                    <a:pt x="2770" y="444"/>
                  </a:lnTo>
                  <a:lnTo>
                    <a:pt x="2790" y="437"/>
                  </a:lnTo>
                  <a:lnTo>
                    <a:pt x="2809" y="437"/>
                  </a:lnTo>
                  <a:lnTo>
                    <a:pt x="2815" y="437"/>
                  </a:lnTo>
                  <a:lnTo>
                    <a:pt x="2815" y="431"/>
                  </a:lnTo>
                  <a:lnTo>
                    <a:pt x="2815" y="399"/>
                  </a:lnTo>
                  <a:lnTo>
                    <a:pt x="2803" y="392"/>
                  </a:lnTo>
                  <a:lnTo>
                    <a:pt x="2790" y="386"/>
                  </a:lnTo>
                  <a:lnTo>
                    <a:pt x="360" y="257"/>
                  </a:lnTo>
                  <a:lnTo>
                    <a:pt x="3008" y="302"/>
                  </a:lnTo>
                  <a:lnTo>
                    <a:pt x="2995" y="283"/>
                  </a:lnTo>
                  <a:lnTo>
                    <a:pt x="2983" y="270"/>
                  </a:lnTo>
                  <a:lnTo>
                    <a:pt x="2963" y="270"/>
                  </a:lnTo>
                  <a:lnTo>
                    <a:pt x="2950" y="283"/>
                  </a:lnTo>
                  <a:lnTo>
                    <a:pt x="2912" y="328"/>
                  </a:lnTo>
                  <a:lnTo>
                    <a:pt x="2905" y="328"/>
                  </a:lnTo>
                  <a:lnTo>
                    <a:pt x="2899" y="322"/>
                  </a:lnTo>
                  <a:lnTo>
                    <a:pt x="2886" y="322"/>
                  </a:lnTo>
                  <a:lnTo>
                    <a:pt x="2873" y="322"/>
                  </a:lnTo>
                  <a:lnTo>
                    <a:pt x="2841" y="341"/>
                  </a:lnTo>
                  <a:lnTo>
                    <a:pt x="2835" y="354"/>
                  </a:lnTo>
                  <a:lnTo>
                    <a:pt x="2835" y="367"/>
                  </a:lnTo>
                  <a:lnTo>
                    <a:pt x="2835" y="392"/>
                  </a:lnTo>
                  <a:lnTo>
                    <a:pt x="2848" y="405"/>
                  </a:lnTo>
                  <a:lnTo>
                    <a:pt x="2860" y="418"/>
                  </a:lnTo>
                  <a:lnTo>
                    <a:pt x="2880" y="418"/>
                  </a:lnTo>
                  <a:lnTo>
                    <a:pt x="2905" y="405"/>
                  </a:lnTo>
                  <a:lnTo>
                    <a:pt x="2931" y="386"/>
                  </a:lnTo>
                  <a:lnTo>
                    <a:pt x="2931" y="360"/>
                  </a:lnTo>
                  <a:lnTo>
                    <a:pt x="2938" y="354"/>
                  </a:lnTo>
                  <a:lnTo>
                    <a:pt x="2938" y="347"/>
                  </a:lnTo>
                  <a:lnTo>
                    <a:pt x="2957" y="354"/>
                  </a:lnTo>
                  <a:lnTo>
                    <a:pt x="2963" y="360"/>
                  </a:lnTo>
                  <a:lnTo>
                    <a:pt x="2976" y="354"/>
                  </a:lnTo>
                  <a:lnTo>
                    <a:pt x="3002" y="341"/>
                  </a:lnTo>
                  <a:lnTo>
                    <a:pt x="3008" y="328"/>
                  </a:lnTo>
                  <a:lnTo>
                    <a:pt x="3008" y="302"/>
                  </a:lnTo>
                  <a:lnTo>
                    <a:pt x="360" y="257"/>
                  </a:lnTo>
                  <a:lnTo>
                    <a:pt x="2288" y="887"/>
                  </a:lnTo>
                  <a:lnTo>
                    <a:pt x="2269" y="900"/>
                  </a:lnTo>
                  <a:lnTo>
                    <a:pt x="2250" y="913"/>
                  </a:lnTo>
                  <a:lnTo>
                    <a:pt x="2250" y="932"/>
                  </a:lnTo>
                  <a:lnTo>
                    <a:pt x="2256" y="939"/>
                  </a:lnTo>
                  <a:lnTo>
                    <a:pt x="2269" y="945"/>
                  </a:lnTo>
                  <a:lnTo>
                    <a:pt x="2288" y="945"/>
                  </a:lnTo>
                  <a:lnTo>
                    <a:pt x="2320" y="939"/>
                  </a:lnTo>
                  <a:lnTo>
                    <a:pt x="2333" y="932"/>
                  </a:lnTo>
                  <a:lnTo>
                    <a:pt x="2333" y="919"/>
                  </a:lnTo>
                  <a:lnTo>
                    <a:pt x="2333" y="906"/>
                  </a:lnTo>
                  <a:lnTo>
                    <a:pt x="2327" y="894"/>
                  </a:lnTo>
                  <a:lnTo>
                    <a:pt x="2320" y="874"/>
                  </a:lnTo>
                  <a:lnTo>
                    <a:pt x="2314" y="874"/>
                  </a:lnTo>
                  <a:lnTo>
                    <a:pt x="2288" y="887"/>
                  </a:lnTo>
                  <a:lnTo>
                    <a:pt x="360" y="257"/>
                  </a:lnTo>
                  <a:lnTo>
                    <a:pt x="2449" y="823"/>
                  </a:lnTo>
                  <a:lnTo>
                    <a:pt x="2443" y="810"/>
                  </a:lnTo>
                  <a:lnTo>
                    <a:pt x="2436" y="804"/>
                  </a:lnTo>
                  <a:lnTo>
                    <a:pt x="2423" y="791"/>
                  </a:lnTo>
                  <a:lnTo>
                    <a:pt x="2398" y="791"/>
                  </a:lnTo>
                  <a:lnTo>
                    <a:pt x="2385" y="797"/>
                  </a:lnTo>
                  <a:lnTo>
                    <a:pt x="2378" y="804"/>
                  </a:lnTo>
                  <a:lnTo>
                    <a:pt x="2372" y="816"/>
                  </a:lnTo>
                  <a:lnTo>
                    <a:pt x="2365" y="829"/>
                  </a:lnTo>
                  <a:lnTo>
                    <a:pt x="2365" y="849"/>
                  </a:lnTo>
                  <a:lnTo>
                    <a:pt x="2353" y="855"/>
                  </a:lnTo>
                  <a:lnTo>
                    <a:pt x="2346" y="868"/>
                  </a:lnTo>
                  <a:lnTo>
                    <a:pt x="2340" y="874"/>
                  </a:lnTo>
                  <a:lnTo>
                    <a:pt x="2340" y="887"/>
                  </a:lnTo>
                  <a:lnTo>
                    <a:pt x="2353" y="900"/>
                  </a:lnTo>
                  <a:lnTo>
                    <a:pt x="2372" y="900"/>
                  </a:lnTo>
                  <a:lnTo>
                    <a:pt x="2385" y="900"/>
                  </a:lnTo>
                  <a:lnTo>
                    <a:pt x="2391" y="894"/>
                  </a:lnTo>
                  <a:lnTo>
                    <a:pt x="2436" y="868"/>
                  </a:lnTo>
                  <a:lnTo>
                    <a:pt x="2443" y="861"/>
                  </a:lnTo>
                  <a:lnTo>
                    <a:pt x="2449" y="849"/>
                  </a:lnTo>
                  <a:lnTo>
                    <a:pt x="2449" y="823"/>
                  </a:lnTo>
                  <a:lnTo>
                    <a:pt x="360" y="257"/>
                  </a:lnTo>
                  <a:lnTo>
                    <a:pt x="2642" y="694"/>
                  </a:lnTo>
                  <a:lnTo>
                    <a:pt x="2629" y="701"/>
                  </a:lnTo>
                  <a:lnTo>
                    <a:pt x="2623" y="714"/>
                  </a:lnTo>
                  <a:lnTo>
                    <a:pt x="2616" y="739"/>
                  </a:lnTo>
                  <a:lnTo>
                    <a:pt x="2623" y="752"/>
                  </a:lnTo>
                  <a:lnTo>
                    <a:pt x="2635" y="759"/>
                  </a:lnTo>
                  <a:lnTo>
                    <a:pt x="2661" y="752"/>
                  </a:lnTo>
                  <a:lnTo>
                    <a:pt x="2668" y="746"/>
                  </a:lnTo>
                  <a:lnTo>
                    <a:pt x="2674" y="726"/>
                  </a:lnTo>
                  <a:lnTo>
                    <a:pt x="2674" y="707"/>
                  </a:lnTo>
                  <a:lnTo>
                    <a:pt x="2668" y="694"/>
                  </a:lnTo>
                  <a:lnTo>
                    <a:pt x="2648" y="694"/>
                  </a:lnTo>
                  <a:lnTo>
                    <a:pt x="2642" y="694"/>
                  </a:lnTo>
                  <a:lnTo>
                    <a:pt x="360" y="257"/>
                  </a:lnTo>
                  <a:lnTo>
                    <a:pt x="2243" y="521"/>
                  </a:lnTo>
                  <a:lnTo>
                    <a:pt x="2237" y="508"/>
                  </a:lnTo>
                  <a:lnTo>
                    <a:pt x="2218" y="514"/>
                  </a:lnTo>
                  <a:lnTo>
                    <a:pt x="2205" y="521"/>
                  </a:lnTo>
                  <a:lnTo>
                    <a:pt x="2205" y="527"/>
                  </a:lnTo>
                  <a:lnTo>
                    <a:pt x="2205" y="534"/>
                  </a:lnTo>
                  <a:lnTo>
                    <a:pt x="2218" y="540"/>
                  </a:lnTo>
                  <a:lnTo>
                    <a:pt x="2230" y="534"/>
                  </a:lnTo>
                  <a:lnTo>
                    <a:pt x="2243" y="527"/>
                  </a:lnTo>
                  <a:lnTo>
                    <a:pt x="2243" y="521"/>
                  </a:lnTo>
                  <a:lnTo>
                    <a:pt x="360" y="257"/>
                  </a:lnTo>
                  <a:lnTo>
                    <a:pt x="2481" y="1170"/>
                  </a:lnTo>
                  <a:lnTo>
                    <a:pt x="2462" y="1164"/>
                  </a:lnTo>
                  <a:lnTo>
                    <a:pt x="2443" y="1170"/>
                  </a:lnTo>
                  <a:lnTo>
                    <a:pt x="2430" y="1183"/>
                  </a:lnTo>
                  <a:lnTo>
                    <a:pt x="2430" y="1202"/>
                  </a:lnTo>
                  <a:lnTo>
                    <a:pt x="2430" y="1209"/>
                  </a:lnTo>
                  <a:lnTo>
                    <a:pt x="2455" y="1228"/>
                  </a:lnTo>
                  <a:lnTo>
                    <a:pt x="2462" y="1228"/>
                  </a:lnTo>
                  <a:lnTo>
                    <a:pt x="2475" y="1228"/>
                  </a:lnTo>
                  <a:lnTo>
                    <a:pt x="2488" y="1215"/>
                  </a:lnTo>
                  <a:lnTo>
                    <a:pt x="2494" y="1202"/>
                  </a:lnTo>
                  <a:lnTo>
                    <a:pt x="2494" y="1183"/>
                  </a:lnTo>
                  <a:lnTo>
                    <a:pt x="2481" y="1170"/>
                  </a:lnTo>
                  <a:lnTo>
                    <a:pt x="360" y="257"/>
                  </a:lnTo>
                  <a:lnTo>
                    <a:pt x="2719" y="1009"/>
                  </a:lnTo>
                  <a:lnTo>
                    <a:pt x="2719" y="1022"/>
                  </a:lnTo>
                  <a:lnTo>
                    <a:pt x="2725" y="1035"/>
                  </a:lnTo>
                  <a:lnTo>
                    <a:pt x="2738" y="1041"/>
                  </a:lnTo>
                  <a:lnTo>
                    <a:pt x="2758" y="1041"/>
                  </a:lnTo>
                  <a:lnTo>
                    <a:pt x="2764" y="1041"/>
                  </a:lnTo>
                  <a:lnTo>
                    <a:pt x="2770" y="1029"/>
                  </a:lnTo>
                  <a:lnTo>
                    <a:pt x="2770" y="1016"/>
                  </a:lnTo>
                  <a:lnTo>
                    <a:pt x="2764" y="1003"/>
                  </a:lnTo>
                  <a:lnTo>
                    <a:pt x="2751" y="996"/>
                  </a:lnTo>
                  <a:lnTo>
                    <a:pt x="2738" y="996"/>
                  </a:lnTo>
                  <a:lnTo>
                    <a:pt x="2725" y="1003"/>
                  </a:lnTo>
                  <a:lnTo>
                    <a:pt x="2719" y="1009"/>
                  </a:lnTo>
                  <a:lnTo>
                    <a:pt x="360" y="257"/>
                  </a:lnTo>
                  <a:lnTo>
                    <a:pt x="2918" y="643"/>
                  </a:lnTo>
                  <a:lnTo>
                    <a:pt x="2905" y="649"/>
                  </a:lnTo>
                  <a:lnTo>
                    <a:pt x="2893" y="662"/>
                  </a:lnTo>
                  <a:lnTo>
                    <a:pt x="2886" y="675"/>
                  </a:lnTo>
                  <a:lnTo>
                    <a:pt x="2886" y="694"/>
                  </a:lnTo>
                  <a:lnTo>
                    <a:pt x="2905" y="714"/>
                  </a:lnTo>
                  <a:lnTo>
                    <a:pt x="2918" y="720"/>
                  </a:lnTo>
                  <a:lnTo>
                    <a:pt x="2938" y="720"/>
                  </a:lnTo>
                  <a:lnTo>
                    <a:pt x="2963" y="707"/>
                  </a:lnTo>
                  <a:lnTo>
                    <a:pt x="2970" y="694"/>
                  </a:lnTo>
                  <a:lnTo>
                    <a:pt x="2970" y="675"/>
                  </a:lnTo>
                  <a:lnTo>
                    <a:pt x="2950" y="649"/>
                  </a:lnTo>
                  <a:lnTo>
                    <a:pt x="2938" y="643"/>
                  </a:lnTo>
                  <a:lnTo>
                    <a:pt x="2918" y="643"/>
                  </a:lnTo>
                  <a:lnTo>
                    <a:pt x="360" y="257"/>
                  </a:lnTo>
                  <a:lnTo>
                    <a:pt x="3008" y="849"/>
                  </a:lnTo>
                  <a:lnTo>
                    <a:pt x="2989" y="855"/>
                  </a:lnTo>
                  <a:lnTo>
                    <a:pt x="2983" y="861"/>
                  </a:lnTo>
                  <a:lnTo>
                    <a:pt x="2983" y="874"/>
                  </a:lnTo>
                  <a:lnTo>
                    <a:pt x="2989" y="887"/>
                  </a:lnTo>
                  <a:lnTo>
                    <a:pt x="2995" y="894"/>
                  </a:lnTo>
                  <a:lnTo>
                    <a:pt x="3015" y="900"/>
                  </a:lnTo>
                  <a:lnTo>
                    <a:pt x="3034" y="894"/>
                  </a:lnTo>
                  <a:lnTo>
                    <a:pt x="3047" y="874"/>
                  </a:lnTo>
                  <a:lnTo>
                    <a:pt x="3053" y="861"/>
                  </a:lnTo>
                  <a:lnTo>
                    <a:pt x="3053" y="849"/>
                  </a:lnTo>
                  <a:lnTo>
                    <a:pt x="3047" y="842"/>
                  </a:lnTo>
                  <a:lnTo>
                    <a:pt x="3040" y="842"/>
                  </a:lnTo>
                  <a:lnTo>
                    <a:pt x="3008" y="849"/>
                  </a:lnTo>
                  <a:lnTo>
                    <a:pt x="360" y="257"/>
                  </a:lnTo>
                  <a:lnTo>
                    <a:pt x="3150" y="514"/>
                  </a:lnTo>
                  <a:lnTo>
                    <a:pt x="3137" y="534"/>
                  </a:lnTo>
                  <a:lnTo>
                    <a:pt x="3137" y="547"/>
                  </a:lnTo>
                  <a:lnTo>
                    <a:pt x="3143" y="559"/>
                  </a:lnTo>
                  <a:lnTo>
                    <a:pt x="3156" y="566"/>
                  </a:lnTo>
                  <a:lnTo>
                    <a:pt x="3169" y="566"/>
                  </a:lnTo>
                  <a:lnTo>
                    <a:pt x="3182" y="553"/>
                  </a:lnTo>
                  <a:lnTo>
                    <a:pt x="3188" y="547"/>
                  </a:lnTo>
                  <a:lnTo>
                    <a:pt x="3188" y="527"/>
                  </a:lnTo>
                  <a:lnTo>
                    <a:pt x="3182" y="521"/>
                  </a:lnTo>
                  <a:lnTo>
                    <a:pt x="3169" y="514"/>
                  </a:lnTo>
                  <a:lnTo>
                    <a:pt x="3150" y="514"/>
                  </a:lnTo>
                  <a:lnTo>
                    <a:pt x="360" y="257"/>
                  </a:lnTo>
                  <a:lnTo>
                    <a:pt x="3163" y="347"/>
                  </a:lnTo>
                  <a:lnTo>
                    <a:pt x="3169" y="341"/>
                  </a:lnTo>
                  <a:lnTo>
                    <a:pt x="3175" y="334"/>
                  </a:lnTo>
                  <a:lnTo>
                    <a:pt x="3169" y="322"/>
                  </a:lnTo>
                  <a:lnTo>
                    <a:pt x="3156" y="309"/>
                  </a:lnTo>
                  <a:lnTo>
                    <a:pt x="3150" y="309"/>
                  </a:lnTo>
                  <a:lnTo>
                    <a:pt x="3143" y="315"/>
                  </a:lnTo>
                  <a:lnTo>
                    <a:pt x="3137" y="328"/>
                  </a:lnTo>
                  <a:lnTo>
                    <a:pt x="3137" y="341"/>
                  </a:lnTo>
                  <a:lnTo>
                    <a:pt x="3150" y="347"/>
                  </a:lnTo>
                  <a:lnTo>
                    <a:pt x="3163" y="347"/>
                  </a:lnTo>
                  <a:lnTo>
                    <a:pt x="360" y="257"/>
                  </a:lnTo>
                  <a:lnTo>
                    <a:pt x="2963" y="469"/>
                  </a:lnTo>
                  <a:lnTo>
                    <a:pt x="2950" y="469"/>
                  </a:lnTo>
                  <a:lnTo>
                    <a:pt x="2950" y="489"/>
                  </a:lnTo>
                  <a:lnTo>
                    <a:pt x="2950" y="495"/>
                  </a:lnTo>
                  <a:lnTo>
                    <a:pt x="2963" y="495"/>
                  </a:lnTo>
                  <a:lnTo>
                    <a:pt x="2970" y="495"/>
                  </a:lnTo>
                  <a:lnTo>
                    <a:pt x="2970" y="476"/>
                  </a:lnTo>
                  <a:lnTo>
                    <a:pt x="2970" y="469"/>
                  </a:lnTo>
                  <a:lnTo>
                    <a:pt x="2963" y="469"/>
                  </a:lnTo>
                  <a:lnTo>
                    <a:pt x="360" y="257"/>
                  </a:lnTo>
                  <a:lnTo>
                    <a:pt x="2880" y="932"/>
                  </a:lnTo>
                  <a:lnTo>
                    <a:pt x="2873" y="939"/>
                  </a:lnTo>
                  <a:lnTo>
                    <a:pt x="2873" y="945"/>
                  </a:lnTo>
                  <a:lnTo>
                    <a:pt x="2880" y="951"/>
                  </a:lnTo>
                  <a:lnTo>
                    <a:pt x="2886" y="951"/>
                  </a:lnTo>
                  <a:lnTo>
                    <a:pt x="2899" y="945"/>
                  </a:lnTo>
                  <a:lnTo>
                    <a:pt x="2899" y="932"/>
                  </a:lnTo>
                  <a:lnTo>
                    <a:pt x="2893" y="926"/>
                  </a:lnTo>
                  <a:lnTo>
                    <a:pt x="2880" y="932"/>
                  </a:lnTo>
                  <a:lnTo>
                    <a:pt x="360" y="257"/>
                  </a:lnTo>
                  <a:lnTo>
                    <a:pt x="3619" y="270"/>
                  </a:lnTo>
                  <a:lnTo>
                    <a:pt x="3600" y="270"/>
                  </a:lnTo>
                  <a:lnTo>
                    <a:pt x="3580" y="289"/>
                  </a:lnTo>
                  <a:lnTo>
                    <a:pt x="3580" y="296"/>
                  </a:lnTo>
                  <a:lnTo>
                    <a:pt x="3580" y="302"/>
                  </a:lnTo>
                  <a:lnTo>
                    <a:pt x="3593" y="302"/>
                  </a:lnTo>
                  <a:lnTo>
                    <a:pt x="3606" y="302"/>
                  </a:lnTo>
                  <a:lnTo>
                    <a:pt x="3619" y="302"/>
                  </a:lnTo>
                  <a:lnTo>
                    <a:pt x="3625" y="296"/>
                  </a:lnTo>
                  <a:lnTo>
                    <a:pt x="3625" y="283"/>
                  </a:lnTo>
                  <a:lnTo>
                    <a:pt x="3619" y="270"/>
                  </a:lnTo>
                  <a:lnTo>
                    <a:pt x="360" y="257"/>
                  </a:lnTo>
                  <a:lnTo>
                    <a:pt x="3934" y="829"/>
                  </a:lnTo>
                  <a:lnTo>
                    <a:pt x="3915" y="836"/>
                  </a:lnTo>
                  <a:lnTo>
                    <a:pt x="3902" y="849"/>
                  </a:lnTo>
                  <a:lnTo>
                    <a:pt x="3895" y="861"/>
                  </a:lnTo>
                  <a:lnTo>
                    <a:pt x="3908" y="906"/>
                  </a:lnTo>
                  <a:lnTo>
                    <a:pt x="3921" y="919"/>
                  </a:lnTo>
                  <a:lnTo>
                    <a:pt x="3934" y="926"/>
                  </a:lnTo>
                  <a:lnTo>
                    <a:pt x="3947" y="932"/>
                  </a:lnTo>
                  <a:lnTo>
                    <a:pt x="3966" y="932"/>
                  </a:lnTo>
                  <a:lnTo>
                    <a:pt x="3985" y="926"/>
                  </a:lnTo>
                  <a:lnTo>
                    <a:pt x="4011" y="900"/>
                  </a:lnTo>
                  <a:lnTo>
                    <a:pt x="4018" y="874"/>
                  </a:lnTo>
                  <a:lnTo>
                    <a:pt x="4018" y="855"/>
                  </a:lnTo>
                  <a:lnTo>
                    <a:pt x="4005" y="836"/>
                  </a:lnTo>
                  <a:lnTo>
                    <a:pt x="3979" y="829"/>
                  </a:lnTo>
                  <a:lnTo>
                    <a:pt x="3934" y="829"/>
                  </a:lnTo>
                  <a:lnTo>
                    <a:pt x="360" y="257"/>
                  </a:lnTo>
                  <a:lnTo>
                    <a:pt x="3831" y="739"/>
                  </a:lnTo>
                  <a:lnTo>
                    <a:pt x="3818" y="733"/>
                  </a:lnTo>
                  <a:lnTo>
                    <a:pt x="3812" y="746"/>
                  </a:lnTo>
                  <a:lnTo>
                    <a:pt x="3818" y="771"/>
                  </a:lnTo>
                  <a:lnTo>
                    <a:pt x="3831" y="797"/>
                  </a:lnTo>
                  <a:lnTo>
                    <a:pt x="3838" y="804"/>
                  </a:lnTo>
                  <a:lnTo>
                    <a:pt x="3844" y="797"/>
                  </a:lnTo>
                  <a:lnTo>
                    <a:pt x="3844" y="765"/>
                  </a:lnTo>
                  <a:lnTo>
                    <a:pt x="3844" y="752"/>
                  </a:lnTo>
                  <a:lnTo>
                    <a:pt x="3831" y="739"/>
                  </a:lnTo>
                  <a:lnTo>
                    <a:pt x="360" y="257"/>
                  </a:lnTo>
                  <a:lnTo>
                    <a:pt x="4249" y="752"/>
                  </a:lnTo>
                  <a:lnTo>
                    <a:pt x="4243" y="765"/>
                  </a:lnTo>
                  <a:lnTo>
                    <a:pt x="4243" y="771"/>
                  </a:lnTo>
                  <a:lnTo>
                    <a:pt x="4223" y="771"/>
                  </a:lnTo>
                  <a:lnTo>
                    <a:pt x="4210" y="778"/>
                  </a:lnTo>
                  <a:lnTo>
                    <a:pt x="4198" y="791"/>
                  </a:lnTo>
                  <a:lnTo>
                    <a:pt x="4185" y="791"/>
                  </a:lnTo>
                  <a:lnTo>
                    <a:pt x="4165" y="791"/>
                  </a:lnTo>
                  <a:lnTo>
                    <a:pt x="4146" y="797"/>
                  </a:lnTo>
                  <a:lnTo>
                    <a:pt x="4140" y="804"/>
                  </a:lnTo>
                  <a:lnTo>
                    <a:pt x="4127" y="804"/>
                  </a:lnTo>
                  <a:lnTo>
                    <a:pt x="4101" y="804"/>
                  </a:lnTo>
                  <a:lnTo>
                    <a:pt x="4082" y="810"/>
                  </a:lnTo>
                  <a:lnTo>
                    <a:pt x="4063" y="829"/>
                  </a:lnTo>
                  <a:lnTo>
                    <a:pt x="4063" y="836"/>
                  </a:lnTo>
                  <a:lnTo>
                    <a:pt x="4069" y="849"/>
                  </a:lnTo>
                  <a:lnTo>
                    <a:pt x="4082" y="861"/>
                  </a:lnTo>
                  <a:lnTo>
                    <a:pt x="4101" y="868"/>
                  </a:lnTo>
                  <a:lnTo>
                    <a:pt x="4120" y="855"/>
                  </a:lnTo>
                  <a:lnTo>
                    <a:pt x="4133" y="842"/>
                  </a:lnTo>
                  <a:lnTo>
                    <a:pt x="4153" y="836"/>
                  </a:lnTo>
                  <a:lnTo>
                    <a:pt x="4198" y="823"/>
                  </a:lnTo>
                  <a:lnTo>
                    <a:pt x="4236" y="797"/>
                  </a:lnTo>
                  <a:lnTo>
                    <a:pt x="4249" y="797"/>
                  </a:lnTo>
                  <a:lnTo>
                    <a:pt x="4255" y="797"/>
                  </a:lnTo>
                  <a:lnTo>
                    <a:pt x="4281" y="797"/>
                  </a:lnTo>
                  <a:lnTo>
                    <a:pt x="4294" y="778"/>
                  </a:lnTo>
                  <a:lnTo>
                    <a:pt x="4294" y="765"/>
                  </a:lnTo>
                  <a:lnTo>
                    <a:pt x="4281" y="746"/>
                  </a:lnTo>
                  <a:lnTo>
                    <a:pt x="4268" y="746"/>
                  </a:lnTo>
                  <a:lnTo>
                    <a:pt x="4255" y="746"/>
                  </a:lnTo>
                  <a:lnTo>
                    <a:pt x="4249" y="752"/>
                  </a:lnTo>
                  <a:lnTo>
                    <a:pt x="360" y="257"/>
                  </a:lnTo>
                  <a:lnTo>
                    <a:pt x="4313" y="739"/>
                  </a:lnTo>
                  <a:lnTo>
                    <a:pt x="4313" y="746"/>
                  </a:lnTo>
                  <a:lnTo>
                    <a:pt x="4313" y="752"/>
                  </a:lnTo>
                  <a:lnTo>
                    <a:pt x="4326" y="752"/>
                  </a:lnTo>
                  <a:lnTo>
                    <a:pt x="4333" y="746"/>
                  </a:lnTo>
                  <a:lnTo>
                    <a:pt x="4326" y="739"/>
                  </a:lnTo>
                  <a:lnTo>
                    <a:pt x="4313" y="739"/>
                  </a:lnTo>
                  <a:lnTo>
                    <a:pt x="360" y="257"/>
                  </a:lnTo>
                  <a:lnTo>
                    <a:pt x="4390" y="707"/>
                  </a:lnTo>
                  <a:lnTo>
                    <a:pt x="4378" y="707"/>
                  </a:lnTo>
                  <a:lnTo>
                    <a:pt x="4371" y="714"/>
                  </a:lnTo>
                  <a:lnTo>
                    <a:pt x="4371" y="726"/>
                  </a:lnTo>
                  <a:lnTo>
                    <a:pt x="4378" y="746"/>
                  </a:lnTo>
                  <a:lnTo>
                    <a:pt x="4390" y="746"/>
                  </a:lnTo>
                  <a:lnTo>
                    <a:pt x="4397" y="739"/>
                  </a:lnTo>
                  <a:lnTo>
                    <a:pt x="4403" y="726"/>
                  </a:lnTo>
                  <a:lnTo>
                    <a:pt x="4403" y="714"/>
                  </a:lnTo>
                  <a:lnTo>
                    <a:pt x="4390" y="707"/>
                  </a:lnTo>
                  <a:lnTo>
                    <a:pt x="360" y="257"/>
                  </a:lnTo>
                  <a:lnTo>
                    <a:pt x="4513" y="649"/>
                  </a:lnTo>
                  <a:lnTo>
                    <a:pt x="4506" y="662"/>
                  </a:lnTo>
                  <a:lnTo>
                    <a:pt x="4493" y="662"/>
                  </a:lnTo>
                  <a:lnTo>
                    <a:pt x="4487" y="669"/>
                  </a:lnTo>
                  <a:lnTo>
                    <a:pt x="4480" y="675"/>
                  </a:lnTo>
                  <a:lnTo>
                    <a:pt x="4487" y="694"/>
                  </a:lnTo>
                  <a:lnTo>
                    <a:pt x="4500" y="694"/>
                  </a:lnTo>
                  <a:lnTo>
                    <a:pt x="4519" y="675"/>
                  </a:lnTo>
                  <a:lnTo>
                    <a:pt x="4532" y="675"/>
                  </a:lnTo>
                  <a:lnTo>
                    <a:pt x="4538" y="669"/>
                  </a:lnTo>
                  <a:lnTo>
                    <a:pt x="4538" y="656"/>
                  </a:lnTo>
                  <a:lnTo>
                    <a:pt x="4532" y="649"/>
                  </a:lnTo>
                  <a:lnTo>
                    <a:pt x="4525" y="643"/>
                  </a:lnTo>
                  <a:lnTo>
                    <a:pt x="4513" y="649"/>
                  </a:lnTo>
                  <a:lnTo>
                    <a:pt x="360" y="257"/>
                  </a:lnTo>
                  <a:lnTo>
                    <a:pt x="4635" y="617"/>
                  </a:lnTo>
                  <a:lnTo>
                    <a:pt x="4622" y="611"/>
                  </a:lnTo>
                  <a:lnTo>
                    <a:pt x="4615" y="617"/>
                  </a:lnTo>
                  <a:lnTo>
                    <a:pt x="4609" y="617"/>
                  </a:lnTo>
                  <a:lnTo>
                    <a:pt x="4596" y="617"/>
                  </a:lnTo>
                  <a:lnTo>
                    <a:pt x="4583" y="630"/>
                  </a:lnTo>
                  <a:lnTo>
                    <a:pt x="4577" y="637"/>
                  </a:lnTo>
                  <a:lnTo>
                    <a:pt x="4583" y="649"/>
                  </a:lnTo>
                  <a:lnTo>
                    <a:pt x="4603" y="649"/>
                  </a:lnTo>
                  <a:lnTo>
                    <a:pt x="4609" y="649"/>
                  </a:lnTo>
                  <a:lnTo>
                    <a:pt x="4609" y="643"/>
                  </a:lnTo>
                  <a:lnTo>
                    <a:pt x="4615" y="637"/>
                  </a:lnTo>
                  <a:lnTo>
                    <a:pt x="4622" y="630"/>
                  </a:lnTo>
                  <a:lnTo>
                    <a:pt x="4635" y="630"/>
                  </a:lnTo>
                  <a:lnTo>
                    <a:pt x="4635" y="624"/>
                  </a:lnTo>
                  <a:lnTo>
                    <a:pt x="4635" y="617"/>
                  </a:lnTo>
                  <a:lnTo>
                    <a:pt x="360" y="257"/>
                  </a:lnTo>
                  <a:lnTo>
                    <a:pt x="4744" y="547"/>
                  </a:lnTo>
                  <a:lnTo>
                    <a:pt x="4744" y="553"/>
                  </a:lnTo>
                  <a:lnTo>
                    <a:pt x="4744" y="566"/>
                  </a:lnTo>
                  <a:lnTo>
                    <a:pt x="4744" y="572"/>
                  </a:lnTo>
                  <a:lnTo>
                    <a:pt x="4757" y="572"/>
                  </a:lnTo>
                  <a:lnTo>
                    <a:pt x="4770" y="566"/>
                  </a:lnTo>
                  <a:lnTo>
                    <a:pt x="4783" y="559"/>
                  </a:lnTo>
                  <a:lnTo>
                    <a:pt x="4789" y="547"/>
                  </a:lnTo>
                  <a:lnTo>
                    <a:pt x="4783" y="540"/>
                  </a:lnTo>
                  <a:lnTo>
                    <a:pt x="4763" y="540"/>
                  </a:lnTo>
                  <a:lnTo>
                    <a:pt x="4744" y="547"/>
                  </a:lnTo>
                  <a:lnTo>
                    <a:pt x="360" y="257"/>
                  </a:lnTo>
                  <a:lnTo>
                    <a:pt x="3838" y="90"/>
                  </a:lnTo>
                  <a:lnTo>
                    <a:pt x="3812" y="97"/>
                  </a:lnTo>
                  <a:lnTo>
                    <a:pt x="3786" y="109"/>
                  </a:lnTo>
                  <a:lnTo>
                    <a:pt x="3760" y="129"/>
                  </a:lnTo>
                  <a:lnTo>
                    <a:pt x="3754" y="142"/>
                  </a:lnTo>
                  <a:lnTo>
                    <a:pt x="3754" y="154"/>
                  </a:lnTo>
                  <a:lnTo>
                    <a:pt x="3760" y="167"/>
                  </a:lnTo>
                  <a:lnTo>
                    <a:pt x="3767" y="187"/>
                  </a:lnTo>
                  <a:lnTo>
                    <a:pt x="3780" y="193"/>
                  </a:lnTo>
                  <a:lnTo>
                    <a:pt x="3805" y="187"/>
                  </a:lnTo>
                  <a:lnTo>
                    <a:pt x="3825" y="180"/>
                  </a:lnTo>
                  <a:lnTo>
                    <a:pt x="3838" y="161"/>
                  </a:lnTo>
                  <a:lnTo>
                    <a:pt x="3863" y="122"/>
                  </a:lnTo>
                  <a:lnTo>
                    <a:pt x="3863" y="103"/>
                  </a:lnTo>
                  <a:lnTo>
                    <a:pt x="3857" y="97"/>
                  </a:lnTo>
                  <a:lnTo>
                    <a:pt x="3838" y="90"/>
                  </a:lnTo>
                  <a:lnTo>
                    <a:pt x="360" y="257"/>
                  </a:lnTo>
                  <a:lnTo>
                    <a:pt x="4075" y="71"/>
                  </a:lnTo>
                  <a:lnTo>
                    <a:pt x="4095" y="52"/>
                  </a:lnTo>
                  <a:lnTo>
                    <a:pt x="4120" y="26"/>
                  </a:lnTo>
                  <a:lnTo>
                    <a:pt x="4120" y="13"/>
                  </a:lnTo>
                  <a:lnTo>
                    <a:pt x="4120" y="7"/>
                  </a:lnTo>
                  <a:lnTo>
                    <a:pt x="4101" y="0"/>
                  </a:lnTo>
                  <a:lnTo>
                    <a:pt x="4069" y="7"/>
                  </a:lnTo>
                  <a:lnTo>
                    <a:pt x="4037" y="19"/>
                  </a:lnTo>
                  <a:lnTo>
                    <a:pt x="4030" y="32"/>
                  </a:lnTo>
                  <a:lnTo>
                    <a:pt x="4024" y="45"/>
                  </a:lnTo>
                  <a:lnTo>
                    <a:pt x="4030" y="52"/>
                  </a:lnTo>
                  <a:lnTo>
                    <a:pt x="4043" y="71"/>
                  </a:lnTo>
                  <a:lnTo>
                    <a:pt x="4075" y="71"/>
                  </a:lnTo>
                  <a:lnTo>
                    <a:pt x="360" y="257"/>
                  </a:lnTo>
                  <a:lnTo>
                    <a:pt x="4294" y="244"/>
                  </a:lnTo>
                  <a:lnTo>
                    <a:pt x="4275" y="251"/>
                  </a:lnTo>
                  <a:lnTo>
                    <a:pt x="4268" y="264"/>
                  </a:lnTo>
                  <a:lnTo>
                    <a:pt x="4268" y="270"/>
                  </a:lnTo>
                  <a:lnTo>
                    <a:pt x="4300" y="257"/>
                  </a:lnTo>
                  <a:lnTo>
                    <a:pt x="4307" y="251"/>
                  </a:lnTo>
                  <a:lnTo>
                    <a:pt x="4294" y="244"/>
                  </a:lnTo>
                  <a:lnTo>
                    <a:pt x="360" y="257"/>
                  </a:lnTo>
                  <a:lnTo>
                    <a:pt x="4030" y="161"/>
                  </a:lnTo>
                  <a:lnTo>
                    <a:pt x="4043" y="180"/>
                  </a:lnTo>
                  <a:lnTo>
                    <a:pt x="4050" y="180"/>
                  </a:lnTo>
                  <a:lnTo>
                    <a:pt x="4063" y="180"/>
                  </a:lnTo>
                  <a:lnTo>
                    <a:pt x="4050" y="167"/>
                  </a:lnTo>
                  <a:lnTo>
                    <a:pt x="4043" y="161"/>
                  </a:lnTo>
                  <a:lnTo>
                    <a:pt x="4037" y="161"/>
                  </a:lnTo>
                  <a:lnTo>
                    <a:pt x="4030" y="161"/>
                  </a:lnTo>
                  <a:lnTo>
                    <a:pt x="360" y="257"/>
                  </a:lnTo>
                  <a:lnTo>
                    <a:pt x="4275" y="225"/>
                  </a:lnTo>
                  <a:lnTo>
                    <a:pt x="4281" y="219"/>
                  </a:lnTo>
                  <a:lnTo>
                    <a:pt x="4281" y="212"/>
                  </a:lnTo>
                  <a:lnTo>
                    <a:pt x="4275" y="212"/>
                  </a:lnTo>
                  <a:lnTo>
                    <a:pt x="4268" y="219"/>
                  </a:lnTo>
                  <a:lnTo>
                    <a:pt x="4275" y="225"/>
                  </a:lnTo>
                  <a:lnTo>
                    <a:pt x="360" y="257"/>
                  </a:lnTo>
                  <a:lnTo>
                    <a:pt x="4847" y="508"/>
                  </a:lnTo>
                  <a:lnTo>
                    <a:pt x="4840" y="514"/>
                  </a:lnTo>
                  <a:lnTo>
                    <a:pt x="4834" y="521"/>
                  </a:lnTo>
                  <a:lnTo>
                    <a:pt x="4840" y="534"/>
                  </a:lnTo>
                  <a:lnTo>
                    <a:pt x="4847" y="534"/>
                  </a:lnTo>
                  <a:lnTo>
                    <a:pt x="4860" y="534"/>
                  </a:lnTo>
                  <a:lnTo>
                    <a:pt x="4866" y="527"/>
                  </a:lnTo>
                  <a:lnTo>
                    <a:pt x="4866" y="521"/>
                  </a:lnTo>
                  <a:lnTo>
                    <a:pt x="4860" y="514"/>
                  </a:lnTo>
                  <a:lnTo>
                    <a:pt x="4847" y="508"/>
                  </a:lnTo>
                  <a:lnTo>
                    <a:pt x="360" y="257"/>
                  </a:lnTo>
                  <a:lnTo>
                    <a:pt x="5091" y="450"/>
                  </a:lnTo>
                  <a:lnTo>
                    <a:pt x="5065" y="444"/>
                  </a:lnTo>
                  <a:lnTo>
                    <a:pt x="5046" y="444"/>
                  </a:lnTo>
                  <a:lnTo>
                    <a:pt x="5033" y="450"/>
                  </a:lnTo>
                  <a:lnTo>
                    <a:pt x="5020" y="450"/>
                  </a:lnTo>
                  <a:lnTo>
                    <a:pt x="5001" y="457"/>
                  </a:lnTo>
                  <a:lnTo>
                    <a:pt x="4988" y="457"/>
                  </a:lnTo>
                  <a:lnTo>
                    <a:pt x="4975" y="469"/>
                  </a:lnTo>
                  <a:lnTo>
                    <a:pt x="4975" y="476"/>
                  </a:lnTo>
                  <a:lnTo>
                    <a:pt x="4988" y="489"/>
                  </a:lnTo>
                  <a:lnTo>
                    <a:pt x="4995" y="495"/>
                  </a:lnTo>
                  <a:lnTo>
                    <a:pt x="5008" y="495"/>
                  </a:lnTo>
                  <a:lnTo>
                    <a:pt x="5027" y="495"/>
                  </a:lnTo>
                  <a:lnTo>
                    <a:pt x="5046" y="495"/>
                  </a:lnTo>
                  <a:lnTo>
                    <a:pt x="5065" y="489"/>
                  </a:lnTo>
                  <a:lnTo>
                    <a:pt x="5078" y="476"/>
                  </a:lnTo>
                  <a:lnTo>
                    <a:pt x="5098" y="463"/>
                  </a:lnTo>
                  <a:lnTo>
                    <a:pt x="5098" y="450"/>
                  </a:lnTo>
                  <a:lnTo>
                    <a:pt x="5091" y="450"/>
                  </a:lnTo>
                  <a:lnTo>
                    <a:pt x="360" y="257"/>
                  </a:lnTo>
                  <a:lnTo>
                    <a:pt x="5117" y="315"/>
                  </a:lnTo>
                  <a:lnTo>
                    <a:pt x="5110" y="322"/>
                  </a:lnTo>
                  <a:lnTo>
                    <a:pt x="5110" y="328"/>
                  </a:lnTo>
                  <a:lnTo>
                    <a:pt x="5117" y="334"/>
                  </a:lnTo>
                  <a:lnTo>
                    <a:pt x="5123" y="334"/>
                  </a:lnTo>
                  <a:lnTo>
                    <a:pt x="5130" y="328"/>
                  </a:lnTo>
                  <a:lnTo>
                    <a:pt x="5130" y="322"/>
                  </a:lnTo>
                  <a:lnTo>
                    <a:pt x="5123" y="315"/>
                  </a:lnTo>
                  <a:lnTo>
                    <a:pt x="5117" y="315"/>
                  </a:lnTo>
                  <a:lnTo>
                    <a:pt x="360" y="257"/>
                  </a:lnTo>
                  <a:lnTo>
                    <a:pt x="5316" y="187"/>
                  </a:lnTo>
                  <a:lnTo>
                    <a:pt x="5278" y="193"/>
                  </a:lnTo>
                  <a:lnTo>
                    <a:pt x="5258" y="206"/>
                  </a:lnTo>
                  <a:lnTo>
                    <a:pt x="5258" y="232"/>
                  </a:lnTo>
                  <a:lnTo>
                    <a:pt x="5265" y="251"/>
                  </a:lnTo>
                  <a:lnTo>
                    <a:pt x="5284" y="264"/>
                  </a:lnTo>
                  <a:lnTo>
                    <a:pt x="5310" y="264"/>
                  </a:lnTo>
                  <a:lnTo>
                    <a:pt x="5323" y="264"/>
                  </a:lnTo>
                  <a:lnTo>
                    <a:pt x="5335" y="251"/>
                  </a:lnTo>
                  <a:lnTo>
                    <a:pt x="5342" y="232"/>
                  </a:lnTo>
                  <a:lnTo>
                    <a:pt x="5348" y="219"/>
                  </a:lnTo>
                  <a:lnTo>
                    <a:pt x="5342" y="199"/>
                  </a:lnTo>
                  <a:lnTo>
                    <a:pt x="5335" y="193"/>
                  </a:lnTo>
                  <a:lnTo>
                    <a:pt x="5316" y="187"/>
                  </a:lnTo>
                  <a:lnTo>
                    <a:pt x="360" y="257"/>
                  </a:lnTo>
                  <a:lnTo>
                    <a:pt x="5535" y="804"/>
                  </a:lnTo>
                  <a:lnTo>
                    <a:pt x="5528" y="816"/>
                  </a:lnTo>
                  <a:lnTo>
                    <a:pt x="5528" y="823"/>
                  </a:lnTo>
                  <a:lnTo>
                    <a:pt x="5535" y="829"/>
                  </a:lnTo>
                  <a:lnTo>
                    <a:pt x="5548" y="829"/>
                  </a:lnTo>
                  <a:lnTo>
                    <a:pt x="5554" y="823"/>
                  </a:lnTo>
                  <a:lnTo>
                    <a:pt x="5554" y="816"/>
                  </a:lnTo>
                  <a:lnTo>
                    <a:pt x="5548" y="804"/>
                  </a:lnTo>
                  <a:lnTo>
                    <a:pt x="5535" y="804"/>
                  </a:lnTo>
                  <a:lnTo>
                    <a:pt x="360" y="257"/>
                  </a:lnTo>
                  <a:lnTo>
                    <a:pt x="3452" y="1401"/>
                  </a:lnTo>
                  <a:lnTo>
                    <a:pt x="3426" y="1414"/>
                  </a:lnTo>
                  <a:lnTo>
                    <a:pt x="3413" y="1421"/>
                  </a:lnTo>
                  <a:lnTo>
                    <a:pt x="3458" y="1421"/>
                  </a:lnTo>
                  <a:lnTo>
                    <a:pt x="3465" y="1401"/>
                  </a:lnTo>
                  <a:lnTo>
                    <a:pt x="3452" y="1401"/>
                  </a:lnTo>
                  <a:lnTo>
                    <a:pt x="360" y="257"/>
                  </a:lnTo>
                  <a:lnTo>
                    <a:pt x="3773" y="1106"/>
                  </a:lnTo>
                  <a:lnTo>
                    <a:pt x="3773" y="1119"/>
                  </a:lnTo>
                  <a:lnTo>
                    <a:pt x="3780" y="1119"/>
                  </a:lnTo>
                  <a:lnTo>
                    <a:pt x="3786" y="1119"/>
                  </a:lnTo>
                  <a:lnTo>
                    <a:pt x="3786" y="1112"/>
                  </a:lnTo>
                  <a:lnTo>
                    <a:pt x="3780" y="1106"/>
                  </a:lnTo>
                  <a:lnTo>
                    <a:pt x="3773" y="1106"/>
                  </a:lnTo>
                  <a:lnTo>
                    <a:pt x="360" y="257"/>
                  </a:lnTo>
                  <a:lnTo>
                    <a:pt x="3664" y="1254"/>
                  </a:lnTo>
                  <a:lnTo>
                    <a:pt x="3658" y="1260"/>
                  </a:lnTo>
                  <a:lnTo>
                    <a:pt x="3658" y="1266"/>
                  </a:lnTo>
                  <a:lnTo>
                    <a:pt x="3664" y="1273"/>
                  </a:lnTo>
                  <a:lnTo>
                    <a:pt x="3670" y="1260"/>
                  </a:lnTo>
                  <a:lnTo>
                    <a:pt x="3664" y="1254"/>
                  </a:lnTo>
                  <a:lnTo>
                    <a:pt x="360" y="257"/>
                  </a:lnTo>
                  <a:lnTo>
                    <a:pt x="3638" y="1215"/>
                  </a:lnTo>
                  <a:lnTo>
                    <a:pt x="3651" y="1221"/>
                  </a:lnTo>
                  <a:lnTo>
                    <a:pt x="3658" y="1215"/>
                  </a:lnTo>
                  <a:lnTo>
                    <a:pt x="3651" y="1209"/>
                  </a:lnTo>
                  <a:lnTo>
                    <a:pt x="3638" y="1215"/>
                  </a:lnTo>
                  <a:lnTo>
                    <a:pt x="360" y="257"/>
                  </a:lnTo>
                  <a:lnTo>
                    <a:pt x="3478" y="1151"/>
                  </a:lnTo>
                  <a:lnTo>
                    <a:pt x="3465" y="1157"/>
                  </a:lnTo>
                  <a:lnTo>
                    <a:pt x="3471" y="1164"/>
                  </a:lnTo>
                  <a:lnTo>
                    <a:pt x="3484" y="1157"/>
                  </a:lnTo>
                  <a:lnTo>
                    <a:pt x="3478" y="1151"/>
                  </a:lnTo>
                  <a:lnTo>
                    <a:pt x="360" y="257"/>
                  </a:lnTo>
                  <a:lnTo>
                    <a:pt x="2848" y="1074"/>
                  </a:lnTo>
                  <a:lnTo>
                    <a:pt x="2854" y="1099"/>
                  </a:lnTo>
                  <a:lnTo>
                    <a:pt x="2860" y="1106"/>
                  </a:lnTo>
                  <a:lnTo>
                    <a:pt x="2854" y="1080"/>
                  </a:lnTo>
                  <a:lnTo>
                    <a:pt x="2848" y="1074"/>
                  </a:lnTo>
                  <a:lnTo>
                    <a:pt x="360" y="257"/>
                  </a:lnTo>
                  <a:lnTo>
                    <a:pt x="2314" y="161"/>
                  </a:lnTo>
                  <a:lnTo>
                    <a:pt x="2320" y="161"/>
                  </a:lnTo>
                  <a:lnTo>
                    <a:pt x="2320" y="154"/>
                  </a:lnTo>
                  <a:lnTo>
                    <a:pt x="2320" y="148"/>
                  </a:lnTo>
                  <a:lnTo>
                    <a:pt x="2314" y="142"/>
                  </a:lnTo>
                  <a:lnTo>
                    <a:pt x="2308" y="148"/>
                  </a:lnTo>
                  <a:lnTo>
                    <a:pt x="2308" y="154"/>
                  </a:lnTo>
                  <a:lnTo>
                    <a:pt x="2308" y="161"/>
                  </a:lnTo>
                  <a:lnTo>
                    <a:pt x="2314" y="161"/>
                  </a:lnTo>
                  <a:lnTo>
                    <a:pt x="360" y="2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</p:grpSp>
      <p:grpSp>
        <p:nvGrpSpPr>
          <p:cNvPr id="9" name="グループ化 9"/>
          <p:cNvGrpSpPr>
            <a:grpSpLocks/>
          </p:cNvGrpSpPr>
          <p:nvPr/>
        </p:nvGrpSpPr>
        <p:grpSpPr bwMode="auto">
          <a:xfrm>
            <a:off x="469930" y="3459164"/>
            <a:ext cx="8316912" cy="112712"/>
            <a:chOff x="119" y="877"/>
            <a:chExt cx="5239" cy="71"/>
          </a:xfrm>
          <a:solidFill>
            <a:schemeClr val="tx2">
              <a:shade val="50000"/>
            </a:schemeClr>
          </a:solidFill>
        </p:grpSpPr>
        <p:sp>
          <p:nvSpPr>
            <p:cNvPr id="10" name="フリーフォーム 13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1" name="フリーフォーム 14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24" y="2143118"/>
            <a:ext cx="7458100" cy="135732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>
          <a:xfrm>
            <a:off x="1428728" y="3643314"/>
            <a:ext cx="6272234" cy="857256"/>
          </a:xfrm>
        </p:spPr>
        <p:txBody>
          <a:bodyPr/>
          <a:lstStyle>
            <a:lvl1pPr marL="0" indent="0" algn="ctr">
              <a:buNone/>
              <a:defRPr sz="2800" baseline="0">
                <a:solidFill>
                  <a:schemeClr val="tx2">
                    <a:shade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1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pPr>
              <a:defRPr/>
            </a:pPr>
            <a:fld id="{579AFCE4-FC5A-4A2E-A617-D63DA31F7652}" type="datetimeFigureOut">
              <a:rPr lang="ja-JP" altLang="en-US"/>
              <a:pPr>
                <a:defRPr/>
              </a:pPr>
              <a:t>2010/12/11</a:t>
            </a:fld>
            <a:endParaRPr lang="ja-JP" altLang="en-US"/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pPr>
              <a:defRPr/>
            </a:pPr>
            <a:fld id="{3CC165B4-B23E-45F6-AB20-819B1AF26A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4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6805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FF068-3C62-4E9B-ABA8-8264D21196DB}" type="datetimeFigureOut">
              <a:rPr lang="ja-JP" altLang="en-US"/>
              <a:pPr>
                <a:defRPr/>
              </a:pPr>
              <a:t>2010/12/11</a:t>
            </a:fld>
            <a:endParaRPr lang="ja-JP" altLang="en-US"/>
          </a:p>
        </p:txBody>
      </p:sp>
      <p:sp>
        <p:nvSpPr>
          <p:cNvPr id="5" name="フッター プレースホルダー 103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22030-40AB-4E94-A85A-A77C9DB35C9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4047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6"/>
          <p:cNvGrpSpPr>
            <a:grpSpLocks/>
          </p:cNvGrpSpPr>
          <p:nvPr/>
        </p:nvGrpSpPr>
        <p:grpSpPr bwMode="auto">
          <a:xfrm flipV="1">
            <a:off x="928662" y="5072074"/>
            <a:ext cx="7358114" cy="77157"/>
            <a:chOff x="119" y="877"/>
            <a:chExt cx="5239" cy="71"/>
          </a:xfrm>
          <a:solidFill>
            <a:schemeClr val="tx2">
              <a:shade val="50000"/>
            </a:schemeClr>
          </a:solidFill>
        </p:grpSpPr>
        <p:sp>
          <p:nvSpPr>
            <p:cNvPr id="5" name="フリーフォーム 175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6" name="フリーフォーム 176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8665" y="5143515"/>
            <a:ext cx="7000923" cy="71437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28663" y="3143248"/>
            <a:ext cx="7215238" cy="1835158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2">
                    <a:shade val="10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2">
                    <a:shade val="1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2">
                    <a:shade val="1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2">
                    <a:shade val="10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pPr>
              <a:defRPr/>
            </a:pPr>
            <a:fld id="{D1C7DC49-808C-4FDF-BF03-6CE9D1EEA6EA}" type="datetimeFigureOut">
              <a:rPr lang="ja-JP" altLang="en-US"/>
              <a:pPr>
                <a:defRPr/>
              </a:pPr>
              <a:t>2010/12/11</a:t>
            </a:fld>
            <a:endParaRPr lang="ja-JP" altLang="en-US"/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pPr>
              <a:defRPr/>
            </a:pPr>
            <a:fld id="{DA5C879B-614E-4092-849A-3373C35CA8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9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9120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57224" y="571480"/>
            <a:ext cx="7500990" cy="1143008"/>
          </a:xfrm>
        </p:spPr>
        <p:txBody>
          <a:bodyPr rtlCol="0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57224" y="1981200"/>
            <a:ext cx="3711600" cy="3876692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710014" cy="3876692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 bwMode="auto">
          <a:ln cap="flat" algn="ctr">
            <a:miter lim="800000"/>
            <a:headEnd type="none" w="med" len="med"/>
            <a:tailEnd type="none" w="med" len="med"/>
          </a:ln>
        </p:spPr>
        <p:txBody>
          <a:bodyPr wrap="square" lIns="91440" tIns="45720" rIns="91440" bIns="45720" compatLnSpc="1"/>
          <a:lstStyle>
            <a:lvl1pPr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pPr>
              <a:defRPr/>
            </a:pPr>
            <a:fld id="{FE741256-848A-4962-8931-038744BB5A7A}" type="datetimeFigureOut">
              <a:rPr lang="ja-JP" altLang="en-US"/>
              <a:pPr>
                <a:defRPr/>
              </a:pPr>
              <a:t>2010/12/11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pPr>
              <a:defRPr/>
            </a:pPr>
            <a:fld id="{E194F5EE-3C4E-471C-AD1B-8BEA3BFFDA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8524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57224" y="1535113"/>
            <a:ext cx="3711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57224" y="2174876"/>
            <a:ext cx="3711600" cy="3683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713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3713189" cy="3683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241B7-07F5-4104-8C38-9DF8EF992D2A}" type="datetimeFigureOut">
              <a:rPr lang="ja-JP" altLang="en-US"/>
              <a:pPr>
                <a:defRPr/>
              </a:pPr>
              <a:t>2010/12/11</a:t>
            </a:fld>
            <a:endParaRPr lang="ja-JP" altLang="en-US"/>
          </a:p>
        </p:txBody>
      </p:sp>
      <p:sp>
        <p:nvSpPr>
          <p:cNvPr id="8" name="フッター プレースホルダー 103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0EAD0-206D-44E6-99BF-DDA91F3EA66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8271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858180" cy="8572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25AC0-5B4D-49F0-8D59-998E49B6B010}" type="datetimeFigureOut">
              <a:rPr lang="ja-JP" altLang="en-US"/>
              <a:pPr>
                <a:defRPr/>
              </a:pPr>
              <a:t>2010/12/11</a:t>
            </a:fld>
            <a:endParaRPr lang="ja-JP" altLang="en-US"/>
          </a:p>
        </p:txBody>
      </p:sp>
      <p:sp>
        <p:nvSpPr>
          <p:cNvPr id="4" name="フッター プレースホルダー 103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44242-C79D-4A90-8150-1D597225B2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120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FA94-0127-4E50-B906-375519E1F24A}" type="datetimeFigureOut">
              <a:rPr lang="ja-JP" altLang="en-US"/>
              <a:pPr>
                <a:defRPr/>
              </a:pPr>
              <a:t>2010/12/11</a:t>
            </a:fld>
            <a:endParaRPr lang="ja-JP" altLang="en-US"/>
          </a:p>
        </p:txBody>
      </p:sp>
      <p:sp>
        <p:nvSpPr>
          <p:cNvPr id="3" name="フッター プレースホルダー 103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A30A6-1453-4F14-9A56-E314674CBF1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3130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7"/>
          <p:cNvGrpSpPr>
            <a:grpSpLocks/>
          </p:cNvGrpSpPr>
          <p:nvPr/>
        </p:nvGrpSpPr>
        <p:grpSpPr bwMode="auto">
          <a:xfrm>
            <a:off x="436555" y="285728"/>
            <a:ext cx="3054350" cy="5980112"/>
            <a:chOff x="386" y="293"/>
            <a:chExt cx="1924" cy="376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6" name="フリーフォーム 177"/>
            <p:cNvSpPr>
              <a:spLocks/>
            </p:cNvSpPr>
            <p:nvPr/>
          </p:nvSpPr>
          <p:spPr bwMode="auto">
            <a:xfrm>
              <a:off x="386" y="293"/>
              <a:ext cx="1924" cy="3767"/>
            </a:xfrm>
            <a:custGeom>
              <a:avLst/>
              <a:gdLst/>
              <a:ahLst/>
              <a:cxnLst>
                <a:cxn ang="0">
                  <a:pos x="1924" y="3016"/>
                </a:cxn>
                <a:cxn ang="0">
                  <a:pos x="1924" y="2486"/>
                </a:cxn>
                <a:cxn ang="0">
                  <a:pos x="1918" y="1849"/>
                </a:cxn>
                <a:cxn ang="0">
                  <a:pos x="1924" y="1565"/>
                </a:cxn>
                <a:cxn ang="0">
                  <a:pos x="1918" y="1376"/>
                </a:cxn>
                <a:cxn ang="0">
                  <a:pos x="1918" y="915"/>
                </a:cxn>
                <a:cxn ang="0">
                  <a:pos x="1924" y="669"/>
                </a:cxn>
                <a:cxn ang="0">
                  <a:pos x="1912" y="568"/>
                </a:cxn>
                <a:cxn ang="0">
                  <a:pos x="1918" y="272"/>
                </a:cxn>
                <a:cxn ang="0">
                  <a:pos x="1729" y="7"/>
                </a:cxn>
                <a:cxn ang="0">
                  <a:pos x="1502" y="7"/>
                </a:cxn>
                <a:cxn ang="0">
                  <a:pos x="1407" y="7"/>
                </a:cxn>
                <a:cxn ang="0">
                  <a:pos x="1237" y="7"/>
                </a:cxn>
                <a:cxn ang="0">
                  <a:pos x="997" y="7"/>
                </a:cxn>
                <a:cxn ang="0">
                  <a:pos x="738" y="7"/>
                </a:cxn>
                <a:cxn ang="0">
                  <a:pos x="518" y="19"/>
                </a:cxn>
                <a:cxn ang="0">
                  <a:pos x="486" y="26"/>
                </a:cxn>
                <a:cxn ang="0">
                  <a:pos x="429" y="19"/>
                </a:cxn>
                <a:cxn ang="0">
                  <a:pos x="215" y="7"/>
                </a:cxn>
                <a:cxn ang="0">
                  <a:pos x="7" y="70"/>
                </a:cxn>
                <a:cxn ang="0">
                  <a:pos x="13" y="436"/>
                </a:cxn>
                <a:cxn ang="0">
                  <a:pos x="13" y="745"/>
                </a:cxn>
                <a:cxn ang="0">
                  <a:pos x="13" y="922"/>
                </a:cxn>
                <a:cxn ang="0">
                  <a:pos x="13" y="1048"/>
                </a:cxn>
                <a:cxn ang="0">
                  <a:pos x="7" y="1319"/>
                </a:cxn>
                <a:cxn ang="0">
                  <a:pos x="13" y="1464"/>
                </a:cxn>
                <a:cxn ang="0">
                  <a:pos x="13" y="1603"/>
                </a:cxn>
                <a:cxn ang="0">
                  <a:pos x="7" y="1925"/>
                </a:cxn>
                <a:cxn ang="0">
                  <a:pos x="7" y="2158"/>
                </a:cxn>
                <a:cxn ang="0">
                  <a:pos x="0" y="2392"/>
                </a:cxn>
                <a:cxn ang="0">
                  <a:pos x="7" y="2764"/>
                </a:cxn>
                <a:cxn ang="0">
                  <a:pos x="13" y="2934"/>
                </a:cxn>
                <a:cxn ang="0">
                  <a:pos x="13" y="3155"/>
                </a:cxn>
                <a:cxn ang="0">
                  <a:pos x="0" y="3761"/>
                </a:cxn>
                <a:cxn ang="0">
                  <a:pos x="26" y="3761"/>
                </a:cxn>
                <a:cxn ang="0">
                  <a:pos x="246" y="3761"/>
                </a:cxn>
                <a:cxn ang="0">
                  <a:pos x="373" y="3748"/>
                </a:cxn>
                <a:cxn ang="0">
                  <a:pos x="858" y="3761"/>
                </a:cxn>
                <a:cxn ang="0">
                  <a:pos x="972" y="3761"/>
                </a:cxn>
                <a:cxn ang="0">
                  <a:pos x="1205" y="3748"/>
                </a:cxn>
                <a:cxn ang="0">
                  <a:pos x="1312" y="3761"/>
                </a:cxn>
                <a:cxn ang="0">
                  <a:pos x="1451" y="3761"/>
                </a:cxn>
                <a:cxn ang="0">
                  <a:pos x="1596" y="3761"/>
                </a:cxn>
                <a:cxn ang="0">
                  <a:pos x="1924" y="3547"/>
                </a:cxn>
              </a:cxnLst>
              <a:rect l="0" t="0" r="0" b="0"/>
              <a:pathLst>
                <a:path w="1924" h="3767">
                  <a:moveTo>
                    <a:pt x="1924" y="3547"/>
                  </a:moveTo>
                  <a:lnTo>
                    <a:pt x="1924" y="3016"/>
                  </a:lnTo>
                  <a:lnTo>
                    <a:pt x="1918" y="2695"/>
                  </a:lnTo>
                  <a:lnTo>
                    <a:pt x="1924" y="2486"/>
                  </a:lnTo>
                  <a:lnTo>
                    <a:pt x="1924" y="2367"/>
                  </a:lnTo>
                  <a:lnTo>
                    <a:pt x="1918" y="1849"/>
                  </a:lnTo>
                  <a:lnTo>
                    <a:pt x="1918" y="1710"/>
                  </a:lnTo>
                  <a:lnTo>
                    <a:pt x="1924" y="1565"/>
                  </a:lnTo>
                  <a:lnTo>
                    <a:pt x="1924" y="1471"/>
                  </a:lnTo>
                  <a:lnTo>
                    <a:pt x="1918" y="1376"/>
                  </a:lnTo>
                  <a:lnTo>
                    <a:pt x="1912" y="1142"/>
                  </a:lnTo>
                  <a:lnTo>
                    <a:pt x="1918" y="915"/>
                  </a:lnTo>
                  <a:lnTo>
                    <a:pt x="1924" y="739"/>
                  </a:lnTo>
                  <a:lnTo>
                    <a:pt x="1924" y="669"/>
                  </a:lnTo>
                  <a:lnTo>
                    <a:pt x="1918" y="619"/>
                  </a:lnTo>
                  <a:lnTo>
                    <a:pt x="1912" y="568"/>
                  </a:lnTo>
                  <a:lnTo>
                    <a:pt x="1918" y="524"/>
                  </a:lnTo>
                  <a:lnTo>
                    <a:pt x="1918" y="272"/>
                  </a:lnTo>
                  <a:lnTo>
                    <a:pt x="1918" y="7"/>
                  </a:lnTo>
                  <a:lnTo>
                    <a:pt x="1729" y="7"/>
                  </a:lnTo>
                  <a:lnTo>
                    <a:pt x="1552" y="7"/>
                  </a:lnTo>
                  <a:lnTo>
                    <a:pt x="1502" y="7"/>
                  </a:lnTo>
                  <a:lnTo>
                    <a:pt x="1458" y="0"/>
                  </a:lnTo>
                  <a:lnTo>
                    <a:pt x="1407" y="7"/>
                  </a:lnTo>
                  <a:lnTo>
                    <a:pt x="1357" y="7"/>
                  </a:lnTo>
                  <a:lnTo>
                    <a:pt x="1237" y="7"/>
                  </a:lnTo>
                  <a:lnTo>
                    <a:pt x="1104" y="7"/>
                  </a:lnTo>
                  <a:lnTo>
                    <a:pt x="997" y="7"/>
                  </a:lnTo>
                  <a:lnTo>
                    <a:pt x="909" y="0"/>
                  </a:lnTo>
                  <a:lnTo>
                    <a:pt x="738" y="7"/>
                  </a:lnTo>
                  <a:lnTo>
                    <a:pt x="562" y="13"/>
                  </a:lnTo>
                  <a:lnTo>
                    <a:pt x="518" y="19"/>
                  </a:lnTo>
                  <a:lnTo>
                    <a:pt x="492" y="26"/>
                  </a:lnTo>
                  <a:lnTo>
                    <a:pt x="486" y="26"/>
                  </a:lnTo>
                  <a:lnTo>
                    <a:pt x="467" y="26"/>
                  </a:lnTo>
                  <a:lnTo>
                    <a:pt x="429" y="19"/>
                  </a:lnTo>
                  <a:lnTo>
                    <a:pt x="354" y="13"/>
                  </a:lnTo>
                  <a:lnTo>
                    <a:pt x="215" y="7"/>
                  </a:lnTo>
                  <a:lnTo>
                    <a:pt x="7" y="7"/>
                  </a:lnTo>
                  <a:lnTo>
                    <a:pt x="7" y="70"/>
                  </a:lnTo>
                  <a:lnTo>
                    <a:pt x="13" y="259"/>
                  </a:lnTo>
                  <a:lnTo>
                    <a:pt x="13" y="436"/>
                  </a:lnTo>
                  <a:lnTo>
                    <a:pt x="13" y="650"/>
                  </a:lnTo>
                  <a:lnTo>
                    <a:pt x="13" y="745"/>
                  </a:lnTo>
                  <a:lnTo>
                    <a:pt x="13" y="827"/>
                  </a:lnTo>
                  <a:lnTo>
                    <a:pt x="13" y="922"/>
                  </a:lnTo>
                  <a:lnTo>
                    <a:pt x="13" y="972"/>
                  </a:lnTo>
                  <a:lnTo>
                    <a:pt x="13" y="1048"/>
                  </a:lnTo>
                  <a:lnTo>
                    <a:pt x="13" y="1174"/>
                  </a:lnTo>
                  <a:lnTo>
                    <a:pt x="7" y="1319"/>
                  </a:lnTo>
                  <a:lnTo>
                    <a:pt x="7" y="1395"/>
                  </a:lnTo>
                  <a:lnTo>
                    <a:pt x="13" y="1464"/>
                  </a:lnTo>
                  <a:lnTo>
                    <a:pt x="13" y="1534"/>
                  </a:lnTo>
                  <a:lnTo>
                    <a:pt x="13" y="1603"/>
                  </a:lnTo>
                  <a:lnTo>
                    <a:pt x="13" y="1773"/>
                  </a:lnTo>
                  <a:lnTo>
                    <a:pt x="7" y="1925"/>
                  </a:lnTo>
                  <a:lnTo>
                    <a:pt x="7" y="2083"/>
                  </a:lnTo>
                  <a:lnTo>
                    <a:pt x="7" y="2158"/>
                  </a:lnTo>
                  <a:lnTo>
                    <a:pt x="7" y="2234"/>
                  </a:lnTo>
                  <a:lnTo>
                    <a:pt x="0" y="2392"/>
                  </a:lnTo>
                  <a:lnTo>
                    <a:pt x="0" y="2575"/>
                  </a:lnTo>
                  <a:lnTo>
                    <a:pt x="7" y="2764"/>
                  </a:lnTo>
                  <a:lnTo>
                    <a:pt x="13" y="2903"/>
                  </a:lnTo>
                  <a:lnTo>
                    <a:pt x="13" y="2934"/>
                  </a:lnTo>
                  <a:lnTo>
                    <a:pt x="7" y="2947"/>
                  </a:lnTo>
                  <a:lnTo>
                    <a:pt x="13" y="3155"/>
                  </a:lnTo>
                  <a:lnTo>
                    <a:pt x="13" y="3490"/>
                  </a:lnTo>
                  <a:lnTo>
                    <a:pt x="0" y="3761"/>
                  </a:lnTo>
                  <a:lnTo>
                    <a:pt x="7" y="3761"/>
                  </a:lnTo>
                  <a:lnTo>
                    <a:pt x="26" y="3761"/>
                  </a:lnTo>
                  <a:lnTo>
                    <a:pt x="120" y="3761"/>
                  </a:lnTo>
                  <a:lnTo>
                    <a:pt x="246" y="3761"/>
                  </a:lnTo>
                  <a:lnTo>
                    <a:pt x="322" y="3755"/>
                  </a:lnTo>
                  <a:lnTo>
                    <a:pt x="373" y="3748"/>
                  </a:lnTo>
                  <a:lnTo>
                    <a:pt x="669" y="3748"/>
                  </a:lnTo>
                  <a:lnTo>
                    <a:pt x="858" y="3761"/>
                  </a:lnTo>
                  <a:lnTo>
                    <a:pt x="915" y="3761"/>
                  </a:lnTo>
                  <a:lnTo>
                    <a:pt x="972" y="3761"/>
                  </a:lnTo>
                  <a:lnTo>
                    <a:pt x="1117" y="3748"/>
                  </a:lnTo>
                  <a:lnTo>
                    <a:pt x="1205" y="3748"/>
                  </a:lnTo>
                  <a:lnTo>
                    <a:pt x="1287" y="3761"/>
                  </a:lnTo>
                  <a:lnTo>
                    <a:pt x="1312" y="3761"/>
                  </a:lnTo>
                  <a:lnTo>
                    <a:pt x="1369" y="3767"/>
                  </a:lnTo>
                  <a:lnTo>
                    <a:pt x="1451" y="3761"/>
                  </a:lnTo>
                  <a:lnTo>
                    <a:pt x="1527" y="3761"/>
                  </a:lnTo>
                  <a:lnTo>
                    <a:pt x="1596" y="3761"/>
                  </a:lnTo>
                  <a:lnTo>
                    <a:pt x="1805" y="3761"/>
                  </a:lnTo>
                  <a:lnTo>
                    <a:pt x="1924" y="354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7" name="フリーフォーム 178"/>
            <p:cNvSpPr>
              <a:spLocks/>
            </p:cNvSpPr>
            <p:nvPr/>
          </p:nvSpPr>
          <p:spPr bwMode="auto">
            <a:xfrm>
              <a:off x="2153" y="3827"/>
              <a:ext cx="157" cy="227"/>
            </a:xfrm>
            <a:custGeom>
              <a:avLst/>
              <a:gdLst/>
              <a:ahLst/>
              <a:cxnLst>
                <a:cxn ang="0">
                  <a:pos x="25" y="227"/>
                </a:cxn>
                <a:cxn ang="0">
                  <a:pos x="31" y="227"/>
                </a:cxn>
                <a:cxn ang="0">
                  <a:pos x="38" y="221"/>
                </a:cxn>
                <a:cxn ang="0">
                  <a:pos x="44" y="202"/>
                </a:cxn>
                <a:cxn ang="0">
                  <a:pos x="50" y="170"/>
                </a:cxn>
                <a:cxn ang="0">
                  <a:pos x="44" y="151"/>
                </a:cxn>
                <a:cxn ang="0">
                  <a:pos x="25" y="132"/>
                </a:cxn>
                <a:cxn ang="0">
                  <a:pos x="6" y="126"/>
                </a:cxn>
                <a:cxn ang="0">
                  <a:pos x="0" y="126"/>
                </a:cxn>
                <a:cxn ang="0">
                  <a:pos x="157" y="0"/>
                </a:cxn>
                <a:cxn ang="0">
                  <a:pos x="101" y="120"/>
                </a:cxn>
                <a:cxn ang="0">
                  <a:pos x="56" y="189"/>
                </a:cxn>
                <a:cxn ang="0">
                  <a:pos x="38" y="227"/>
                </a:cxn>
                <a:cxn ang="0">
                  <a:pos x="31" y="227"/>
                </a:cxn>
                <a:cxn ang="0">
                  <a:pos x="25" y="227"/>
                </a:cxn>
              </a:cxnLst>
              <a:rect l="0" t="0" r="0" b="0"/>
              <a:pathLst>
                <a:path w="157" h="227">
                  <a:moveTo>
                    <a:pt x="25" y="227"/>
                  </a:moveTo>
                  <a:lnTo>
                    <a:pt x="31" y="227"/>
                  </a:lnTo>
                  <a:lnTo>
                    <a:pt x="38" y="221"/>
                  </a:lnTo>
                  <a:lnTo>
                    <a:pt x="44" y="202"/>
                  </a:lnTo>
                  <a:lnTo>
                    <a:pt x="50" y="170"/>
                  </a:lnTo>
                  <a:lnTo>
                    <a:pt x="44" y="151"/>
                  </a:lnTo>
                  <a:lnTo>
                    <a:pt x="25" y="132"/>
                  </a:lnTo>
                  <a:lnTo>
                    <a:pt x="6" y="126"/>
                  </a:lnTo>
                  <a:lnTo>
                    <a:pt x="0" y="126"/>
                  </a:lnTo>
                  <a:lnTo>
                    <a:pt x="157" y="0"/>
                  </a:lnTo>
                  <a:lnTo>
                    <a:pt x="101" y="120"/>
                  </a:lnTo>
                  <a:lnTo>
                    <a:pt x="56" y="189"/>
                  </a:lnTo>
                  <a:lnTo>
                    <a:pt x="38" y="227"/>
                  </a:lnTo>
                  <a:lnTo>
                    <a:pt x="31" y="227"/>
                  </a:lnTo>
                  <a:lnTo>
                    <a:pt x="25" y="2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</p:grpSp>
      <p:grpSp>
        <p:nvGrpSpPr>
          <p:cNvPr id="8" name="グループ化 8"/>
          <p:cNvGrpSpPr>
            <a:grpSpLocks/>
          </p:cNvGrpSpPr>
          <p:nvPr/>
        </p:nvGrpSpPr>
        <p:grpSpPr bwMode="auto">
          <a:xfrm>
            <a:off x="3571868" y="285728"/>
            <a:ext cx="5197475" cy="5980112"/>
            <a:chOff x="2361" y="293"/>
            <a:chExt cx="3274" cy="376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9" name="フリーフォーム 181"/>
            <p:cNvSpPr>
              <a:spLocks/>
            </p:cNvSpPr>
            <p:nvPr/>
          </p:nvSpPr>
          <p:spPr bwMode="auto">
            <a:xfrm>
              <a:off x="2361" y="293"/>
              <a:ext cx="3274" cy="3767"/>
            </a:xfrm>
            <a:custGeom>
              <a:avLst/>
              <a:gdLst/>
              <a:ahLst/>
              <a:cxnLst>
                <a:cxn ang="0">
                  <a:pos x="2851" y="3761"/>
                </a:cxn>
                <a:cxn ang="0">
                  <a:pos x="2479" y="3767"/>
                </a:cxn>
                <a:cxn ang="0">
                  <a:pos x="2328" y="3761"/>
                </a:cxn>
                <a:cxn ang="0">
                  <a:pos x="2019" y="3748"/>
                </a:cxn>
                <a:cxn ang="0">
                  <a:pos x="1646" y="3761"/>
                </a:cxn>
                <a:cxn ang="0">
                  <a:pos x="1192" y="3748"/>
                </a:cxn>
                <a:cxn ang="0">
                  <a:pos x="536" y="3755"/>
                </a:cxn>
                <a:cxn ang="0">
                  <a:pos x="183" y="3761"/>
                </a:cxn>
                <a:cxn ang="0">
                  <a:pos x="12" y="3761"/>
                </a:cxn>
                <a:cxn ang="0">
                  <a:pos x="19" y="3490"/>
                </a:cxn>
                <a:cxn ang="0">
                  <a:pos x="25" y="3155"/>
                </a:cxn>
                <a:cxn ang="0">
                  <a:pos x="6" y="2947"/>
                </a:cxn>
                <a:cxn ang="0">
                  <a:pos x="19" y="2903"/>
                </a:cxn>
                <a:cxn ang="0">
                  <a:pos x="6" y="2575"/>
                </a:cxn>
                <a:cxn ang="0">
                  <a:pos x="0" y="2392"/>
                </a:cxn>
                <a:cxn ang="0">
                  <a:pos x="12" y="2158"/>
                </a:cxn>
                <a:cxn ang="0">
                  <a:pos x="6" y="1994"/>
                </a:cxn>
                <a:cxn ang="0">
                  <a:pos x="19" y="1849"/>
                </a:cxn>
                <a:cxn ang="0">
                  <a:pos x="19" y="1679"/>
                </a:cxn>
                <a:cxn ang="0">
                  <a:pos x="25" y="1534"/>
                </a:cxn>
                <a:cxn ang="0">
                  <a:pos x="12" y="1433"/>
                </a:cxn>
                <a:cxn ang="0">
                  <a:pos x="12" y="1319"/>
                </a:cxn>
                <a:cxn ang="0">
                  <a:pos x="25" y="1048"/>
                </a:cxn>
                <a:cxn ang="0">
                  <a:pos x="25" y="922"/>
                </a:cxn>
                <a:cxn ang="0">
                  <a:pos x="19" y="745"/>
                </a:cxn>
                <a:cxn ang="0">
                  <a:pos x="25" y="650"/>
                </a:cxn>
                <a:cxn ang="0">
                  <a:pos x="25" y="436"/>
                </a:cxn>
                <a:cxn ang="0">
                  <a:pos x="19" y="259"/>
                </a:cxn>
                <a:cxn ang="0">
                  <a:pos x="12" y="70"/>
                </a:cxn>
                <a:cxn ang="0">
                  <a:pos x="12" y="7"/>
                </a:cxn>
                <a:cxn ang="0">
                  <a:pos x="599" y="13"/>
                </a:cxn>
                <a:cxn ang="0">
                  <a:pos x="801" y="26"/>
                </a:cxn>
                <a:cxn ang="0">
                  <a:pos x="858" y="26"/>
                </a:cxn>
                <a:cxn ang="0">
                  <a:pos x="990" y="13"/>
                </a:cxn>
                <a:cxn ang="0">
                  <a:pos x="1609" y="0"/>
                </a:cxn>
                <a:cxn ang="0">
                  <a:pos x="1981" y="7"/>
                </a:cxn>
                <a:cxn ang="0">
                  <a:pos x="2504" y="7"/>
                </a:cxn>
                <a:cxn ang="0">
                  <a:pos x="2687" y="0"/>
                </a:cxn>
                <a:cxn ang="0">
                  <a:pos x="2877" y="7"/>
                </a:cxn>
                <a:cxn ang="0">
                  <a:pos x="3255" y="7"/>
                </a:cxn>
                <a:cxn ang="0">
                  <a:pos x="3255" y="272"/>
                </a:cxn>
                <a:cxn ang="0">
                  <a:pos x="3261" y="524"/>
                </a:cxn>
                <a:cxn ang="0">
                  <a:pos x="3249" y="600"/>
                </a:cxn>
                <a:cxn ang="0">
                  <a:pos x="3261" y="638"/>
                </a:cxn>
                <a:cxn ang="0">
                  <a:pos x="3268" y="739"/>
                </a:cxn>
                <a:cxn ang="0">
                  <a:pos x="3255" y="915"/>
                </a:cxn>
                <a:cxn ang="0">
                  <a:pos x="3249" y="1294"/>
                </a:cxn>
                <a:cxn ang="0">
                  <a:pos x="3261" y="1407"/>
                </a:cxn>
                <a:cxn ang="0">
                  <a:pos x="3268" y="1527"/>
                </a:cxn>
                <a:cxn ang="0">
                  <a:pos x="3255" y="1622"/>
                </a:cxn>
                <a:cxn ang="0">
                  <a:pos x="3261" y="1849"/>
                </a:cxn>
                <a:cxn ang="0">
                  <a:pos x="3274" y="2367"/>
                </a:cxn>
                <a:cxn ang="0">
                  <a:pos x="3268" y="2486"/>
                </a:cxn>
                <a:cxn ang="0">
                  <a:pos x="3261" y="2695"/>
                </a:cxn>
                <a:cxn ang="0">
                  <a:pos x="3261" y="3016"/>
                </a:cxn>
                <a:cxn ang="0">
                  <a:pos x="3053" y="3761"/>
                </a:cxn>
              </a:cxnLst>
              <a:rect l="0" t="0" r="0" b="0"/>
              <a:pathLst>
                <a:path w="3274" h="3767">
                  <a:moveTo>
                    <a:pt x="3053" y="3761"/>
                  </a:moveTo>
                  <a:lnTo>
                    <a:pt x="2851" y="3761"/>
                  </a:lnTo>
                  <a:lnTo>
                    <a:pt x="2643" y="3761"/>
                  </a:lnTo>
                  <a:lnTo>
                    <a:pt x="2479" y="3767"/>
                  </a:lnTo>
                  <a:lnTo>
                    <a:pt x="2384" y="3761"/>
                  </a:lnTo>
                  <a:lnTo>
                    <a:pt x="2328" y="3761"/>
                  </a:lnTo>
                  <a:lnTo>
                    <a:pt x="2183" y="3748"/>
                  </a:lnTo>
                  <a:lnTo>
                    <a:pt x="2019" y="3748"/>
                  </a:lnTo>
                  <a:lnTo>
                    <a:pt x="1754" y="3761"/>
                  </a:lnTo>
                  <a:lnTo>
                    <a:pt x="1646" y="3761"/>
                  </a:lnTo>
                  <a:lnTo>
                    <a:pt x="1545" y="3761"/>
                  </a:lnTo>
                  <a:lnTo>
                    <a:pt x="1192" y="3748"/>
                  </a:lnTo>
                  <a:lnTo>
                    <a:pt x="656" y="3748"/>
                  </a:lnTo>
                  <a:lnTo>
                    <a:pt x="536" y="3755"/>
                  </a:lnTo>
                  <a:lnTo>
                    <a:pt x="385" y="3761"/>
                  </a:lnTo>
                  <a:lnTo>
                    <a:pt x="183" y="3761"/>
                  </a:lnTo>
                  <a:lnTo>
                    <a:pt x="38" y="3761"/>
                  </a:lnTo>
                  <a:lnTo>
                    <a:pt x="12" y="3761"/>
                  </a:lnTo>
                  <a:lnTo>
                    <a:pt x="6" y="3761"/>
                  </a:lnTo>
                  <a:lnTo>
                    <a:pt x="19" y="3490"/>
                  </a:lnTo>
                  <a:lnTo>
                    <a:pt x="25" y="3275"/>
                  </a:lnTo>
                  <a:lnTo>
                    <a:pt x="25" y="3155"/>
                  </a:lnTo>
                  <a:lnTo>
                    <a:pt x="12" y="3029"/>
                  </a:lnTo>
                  <a:lnTo>
                    <a:pt x="6" y="2947"/>
                  </a:lnTo>
                  <a:lnTo>
                    <a:pt x="19" y="2934"/>
                  </a:lnTo>
                  <a:lnTo>
                    <a:pt x="19" y="2903"/>
                  </a:lnTo>
                  <a:lnTo>
                    <a:pt x="12" y="2764"/>
                  </a:lnTo>
                  <a:lnTo>
                    <a:pt x="6" y="2575"/>
                  </a:lnTo>
                  <a:lnTo>
                    <a:pt x="0" y="2493"/>
                  </a:lnTo>
                  <a:lnTo>
                    <a:pt x="0" y="2392"/>
                  </a:lnTo>
                  <a:lnTo>
                    <a:pt x="12" y="2234"/>
                  </a:lnTo>
                  <a:lnTo>
                    <a:pt x="12" y="2158"/>
                  </a:lnTo>
                  <a:lnTo>
                    <a:pt x="6" y="2083"/>
                  </a:lnTo>
                  <a:lnTo>
                    <a:pt x="6" y="1994"/>
                  </a:lnTo>
                  <a:lnTo>
                    <a:pt x="12" y="1925"/>
                  </a:lnTo>
                  <a:lnTo>
                    <a:pt x="19" y="1849"/>
                  </a:lnTo>
                  <a:lnTo>
                    <a:pt x="19" y="1773"/>
                  </a:lnTo>
                  <a:lnTo>
                    <a:pt x="19" y="1679"/>
                  </a:lnTo>
                  <a:lnTo>
                    <a:pt x="25" y="1603"/>
                  </a:lnTo>
                  <a:lnTo>
                    <a:pt x="25" y="1534"/>
                  </a:lnTo>
                  <a:lnTo>
                    <a:pt x="19" y="1464"/>
                  </a:lnTo>
                  <a:lnTo>
                    <a:pt x="12" y="1433"/>
                  </a:lnTo>
                  <a:lnTo>
                    <a:pt x="12" y="1395"/>
                  </a:lnTo>
                  <a:lnTo>
                    <a:pt x="12" y="1319"/>
                  </a:lnTo>
                  <a:lnTo>
                    <a:pt x="19" y="1174"/>
                  </a:lnTo>
                  <a:lnTo>
                    <a:pt x="25" y="1048"/>
                  </a:lnTo>
                  <a:lnTo>
                    <a:pt x="19" y="972"/>
                  </a:lnTo>
                  <a:lnTo>
                    <a:pt x="25" y="922"/>
                  </a:lnTo>
                  <a:lnTo>
                    <a:pt x="25" y="827"/>
                  </a:lnTo>
                  <a:lnTo>
                    <a:pt x="19" y="745"/>
                  </a:lnTo>
                  <a:lnTo>
                    <a:pt x="25" y="707"/>
                  </a:lnTo>
                  <a:lnTo>
                    <a:pt x="25" y="650"/>
                  </a:lnTo>
                  <a:lnTo>
                    <a:pt x="25" y="537"/>
                  </a:lnTo>
                  <a:lnTo>
                    <a:pt x="25" y="436"/>
                  </a:lnTo>
                  <a:lnTo>
                    <a:pt x="19" y="354"/>
                  </a:lnTo>
                  <a:lnTo>
                    <a:pt x="19" y="259"/>
                  </a:lnTo>
                  <a:lnTo>
                    <a:pt x="12" y="158"/>
                  </a:lnTo>
                  <a:lnTo>
                    <a:pt x="12" y="70"/>
                  </a:lnTo>
                  <a:lnTo>
                    <a:pt x="12" y="32"/>
                  </a:lnTo>
                  <a:lnTo>
                    <a:pt x="12" y="7"/>
                  </a:lnTo>
                  <a:lnTo>
                    <a:pt x="359" y="7"/>
                  </a:lnTo>
                  <a:lnTo>
                    <a:pt x="599" y="13"/>
                  </a:lnTo>
                  <a:lnTo>
                    <a:pt x="738" y="19"/>
                  </a:lnTo>
                  <a:lnTo>
                    <a:pt x="801" y="26"/>
                  </a:lnTo>
                  <a:lnTo>
                    <a:pt x="833" y="26"/>
                  </a:lnTo>
                  <a:lnTo>
                    <a:pt x="858" y="26"/>
                  </a:lnTo>
                  <a:lnTo>
                    <a:pt x="908" y="19"/>
                  </a:lnTo>
                  <a:lnTo>
                    <a:pt x="990" y="13"/>
                  </a:lnTo>
                  <a:lnTo>
                    <a:pt x="1306" y="7"/>
                  </a:lnTo>
                  <a:lnTo>
                    <a:pt x="1609" y="0"/>
                  </a:lnTo>
                  <a:lnTo>
                    <a:pt x="1785" y="7"/>
                  </a:lnTo>
                  <a:lnTo>
                    <a:pt x="1981" y="7"/>
                  </a:lnTo>
                  <a:lnTo>
                    <a:pt x="2258" y="7"/>
                  </a:lnTo>
                  <a:lnTo>
                    <a:pt x="2504" y="7"/>
                  </a:lnTo>
                  <a:lnTo>
                    <a:pt x="2605" y="7"/>
                  </a:lnTo>
                  <a:lnTo>
                    <a:pt x="2687" y="0"/>
                  </a:lnTo>
                  <a:lnTo>
                    <a:pt x="2769" y="7"/>
                  </a:lnTo>
                  <a:lnTo>
                    <a:pt x="2877" y="7"/>
                  </a:lnTo>
                  <a:lnTo>
                    <a:pt x="3053" y="7"/>
                  </a:lnTo>
                  <a:lnTo>
                    <a:pt x="3255" y="7"/>
                  </a:lnTo>
                  <a:lnTo>
                    <a:pt x="3255" y="133"/>
                  </a:lnTo>
                  <a:lnTo>
                    <a:pt x="3255" y="272"/>
                  </a:lnTo>
                  <a:lnTo>
                    <a:pt x="3261" y="398"/>
                  </a:lnTo>
                  <a:lnTo>
                    <a:pt x="3261" y="524"/>
                  </a:lnTo>
                  <a:lnTo>
                    <a:pt x="3249" y="568"/>
                  </a:lnTo>
                  <a:lnTo>
                    <a:pt x="3249" y="600"/>
                  </a:lnTo>
                  <a:lnTo>
                    <a:pt x="3255" y="619"/>
                  </a:lnTo>
                  <a:lnTo>
                    <a:pt x="3261" y="638"/>
                  </a:lnTo>
                  <a:lnTo>
                    <a:pt x="3268" y="669"/>
                  </a:lnTo>
                  <a:lnTo>
                    <a:pt x="3268" y="739"/>
                  </a:lnTo>
                  <a:lnTo>
                    <a:pt x="3261" y="821"/>
                  </a:lnTo>
                  <a:lnTo>
                    <a:pt x="3255" y="915"/>
                  </a:lnTo>
                  <a:lnTo>
                    <a:pt x="3249" y="1142"/>
                  </a:lnTo>
                  <a:lnTo>
                    <a:pt x="3249" y="1294"/>
                  </a:lnTo>
                  <a:lnTo>
                    <a:pt x="3255" y="1376"/>
                  </a:lnTo>
                  <a:lnTo>
                    <a:pt x="3261" y="1407"/>
                  </a:lnTo>
                  <a:lnTo>
                    <a:pt x="3268" y="1471"/>
                  </a:lnTo>
                  <a:lnTo>
                    <a:pt x="3268" y="1527"/>
                  </a:lnTo>
                  <a:lnTo>
                    <a:pt x="3261" y="1565"/>
                  </a:lnTo>
                  <a:lnTo>
                    <a:pt x="3255" y="1622"/>
                  </a:lnTo>
                  <a:lnTo>
                    <a:pt x="3255" y="1710"/>
                  </a:lnTo>
                  <a:lnTo>
                    <a:pt x="3261" y="1849"/>
                  </a:lnTo>
                  <a:lnTo>
                    <a:pt x="3268" y="2108"/>
                  </a:lnTo>
                  <a:lnTo>
                    <a:pt x="3274" y="2367"/>
                  </a:lnTo>
                  <a:lnTo>
                    <a:pt x="3274" y="2423"/>
                  </a:lnTo>
                  <a:lnTo>
                    <a:pt x="3268" y="2486"/>
                  </a:lnTo>
                  <a:lnTo>
                    <a:pt x="3261" y="2587"/>
                  </a:lnTo>
                  <a:lnTo>
                    <a:pt x="3261" y="2695"/>
                  </a:lnTo>
                  <a:lnTo>
                    <a:pt x="3261" y="2852"/>
                  </a:lnTo>
                  <a:lnTo>
                    <a:pt x="3261" y="3016"/>
                  </a:lnTo>
                  <a:lnTo>
                    <a:pt x="3274" y="3521"/>
                  </a:lnTo>
                  <a:lnTo>
                    <a:pt x="3053" y="376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0" name="フリーフォーム 182"/>
            <p:cNvSpPr>
              <a:spLocks/>
            </p:cNvSpPr>
            <p:nvPr/>
          </p:nvSpPr>
          <p:spPr bwMode="auto">
            <a:xfrm>
              <a:off x="5336" y="3814"/>
              <a:ext cx="299" cy="240"/>
            </a:xfrm>
            <a:custGeom>
              <a:avLst/>
              <a:gdLst/>
              <a:ahLst/>
              <a:cxnLst>
                <a:cxn ang="0">
                  <a:pos x="31" y="240"/>
                </a:cxn>
                <a:cxn ang="0">
                  <a:pos x="37" y="240"/>
                </a:cxn>
                <a:cxn ang="0">
                  <a:pos x="50" y="234"/>
                </a:cxn>
                <a:cxn ang="0">
                  <a:pos x="63" y="215"/>
                </a:cxn>
                <a:cxn ang="0">
                  <a:pos x="63" y="183"/>
                </a:cxn>
                <a:cxn ang="0">
                  <a:pos x="56" y="158"/>
                </a:cxn>
                <a:cxn ang="0">
                  <a:pos x="31" y="139"/>
                </a:cxn>
                <a:cxn ang="0">
                  <a:pos x="6" y="133"/>
                </a:cxn>
                <a:cxn ang="0">
                  <a:pos x="0" y="133"/>
                </a:cxn>
                <a:cxn ang="0">
                  <a:pos x="214" y="0"/>
                </a:cxn>
                <a:cxn ang="0">
                  <a:pos x="189" y="38"/>
                </a:cxn>
                <a:cxn ang="0">
                  <a:pos x="138" y="126"/>
                </a:cxn>
                <a:cxn ang="0">
                  <a:pos x="82" y="202"/>
                </a:cxn>
                <a:cxn ang="0">
                  <a:pos x="50" y="240"/>
                </a:cxn>
                <a:cxn ang="0">
                  <a:pos x="37" y="240"/>
                </a:cxn>
                <a:cxn ang="0">
                  <a:pos x="31" y="240"/>
                </a:cxn>
              </a:cxnLst>
              <a:rect l="0" t="0" r="0" b="0"/>
              <a:pathLst>
                <a:path w="214" h="240">
                  <a:moveTo>
                    <a:pt x="31" y="240"/>
                  </a:moveTo>
                  <a:lnTo>
                    <a:pt x="37" y="240"/>
                  </a:lnTo>
                  <a:lnTo>
                    <a:pt x="50" y="234"/>
                  </a:lnTo>
                  <a:lnTo>
                    <a:pt x="63" y="215"/>
                  </a:lnTo>
                  <a:lnTo>
                    <a:pt x="63" y="183"/>
                  </a:lnTo>
                  <a:lnTo>
                    <a:pt x="56" y="158"/>
                  </a:lnTo>
                  <a:lnTo>
                    <a:pt x="31" y="139"/>
                  </a:lnTo>
                  <a:lnTo>
                    <a:pt x="6" y="133"/>
                  </a:lnTo>
                  <a:lnTo>
                    <a:pt x="0" y="133"/>
                  </a:lnTo>
                  <a:lnTo>
                    <a:pt x="214" y="0"/>
                  </a:lnTo>
                  <a:lnTo>
                    <a:pt x="189" y="38"/>
                  </a:lnTo>
                  <a:lnTo>
                    <a:pt x="138" y="126"/>
                  </a:lnTo>
                  <a:lnTo>
                    <a:pt x="82" y="202"/>
                  </a:lnTo>
                  <a:lnTo>
                    <a:pt x="50" y="240"/>
                  </a:lnTo>
                  <a:lnTo>
                    <a:pt x="37" y="240"/>
                  </a:lnTo>
                  <a:lnTo>
                    <a:pt x="31" y="24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</p:grpSp>
      <p:grpSp>
        <p:nvGrpSpPr>
          <p:cNvPr id="11" name="グループ化 9"/>
          <p:cNvGrpSpPr>
            <a:grpSpLocks/>
          </p:cNvGrpSpPr>
          <p:nvPr/>
        </p:nvGrpSpPr>
        <p:grpSpPr bwMode="auto">
          <a:xfrm>
            <a:off x="434946" y="287315"/>
            <a:ext cx="8296275" cy="5429250"/>
            <a:chOff x="390" y="294"/>
            <a:chExt cx="5226" cy="3420"/>
          </a:xfrm>
          <a:gradFill>
            <a:gsLst>
              <a:gs pos="0">
                <a:srgbClr val="800000">
                  <a:alpha val="10000"/>
                </a:srgbClr>
              </a:gs>
              <a:gs pos="15000">
                <a:srgbClr val="FF0000">
                  <a:alpha val="10000"/>
                </a:srgbClr>
              </a:gs>
              <a:gs pos="30000">
                <a:srgbClr val="FFFF00">
                  <a:alpha val="10000"/>
                </a:srgbClr>
              </a:gs>
              <a:gs pos="45000">
                <a:srgbClr val="00B050">
                  <a:alpha val="10000"/>
                </a:srgbClr>
              </a:gs>
              <a:gs pos="60000">
                <a:srgbClr val="0070C0">
                  <a:alpha val="10000"/>
                </a:srgbClr>
              </a:gs>
              <a:gs pos="80000">
                <a:srgbClr val="7030A0">
                  <a:alpha val="10000"/>
                </a:srgbClr>
              </a:gs>
              <a:gs pos="100000">
                <a:srgbClr val="FA227F">
                  <a:alpha val="10000"/>
                </a:srgbClr>
              </a:gs>
            </a:gsLst>
            <a:lin ang="18000000" scaled="1"/>
          </a:gradFill>
        </p:grpSpPr>
        <p:sp>
          <p:nvSpPr>
            <p:cNvPr id="12" name="フリーフォーム 172"/>
            <p:cNvSpPr>
              <a:spLocks/>
            </p:cNvSpPr>
            <p:nvPr/>
          </p:nvSpPr>
          <p:spPr bwMode="auto">
            <a:xfrm>
              <a:off x="390" y="963"/>
              <a:ext cx="63" cy="76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63" y="44"/>
                </a:cxn>
                <a:cxn ang="0">
                  <a:pos x="63" y="25"/>
                </a:cxn>
                <a:cxn ang="0">
                  <a:pos x="51" y="13"/>
                </a:cxn>
                <a:cxn ang="0">
                  <a:pos x="38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7" y="57"/>
                </a:cxn>
                <a:cxn ang="0">
                  <a:pos x="19" y="69"/>
                </a:cxn>
                <a:cxn ang="0">
                  <a:pos x="38" y="76"/>
                </a:cxn>
                <a:cxn ang="0">
                  <a:pos x="57" y="69"/>
                </a:cxn>
                <a:cxn ang="0">
                  <a:pos x="57" y="63"/>
                </a:cxn>
                <a:cxn ang="0">
                  <a:pos x="63" y="63"/>
                </a:cxn>
              </a:cxnLst>
              <a:rect l="0" t="0" r="0" b="0"/>
              <a:pathLst>
                <a:path w="63" h="76">
                  <a:moveTo>
                    <a:pt x="63" y="63"/>
                  </a:moveTo>
                  <a:lnTo>
                    <a:pt x="63" y="44"/>
                  </a:lnTo>
                  <a:lnTo>
                    <a:pt x="63" y="25"/>
                  </a:lnTo>
                  <a:lnTo>
                    <a:pt x="51" y="13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7" y="57"/>
                  </a:lnTo>
                  <a:lnTo>
                    <a:pt x="19" y="69"/>
                  </a:lnTo>
                  <a:lnTo>
                    <a:pt x="38" y="76"/>
                  </a:lnTo>
                  <a:lnTo>
                    <a:pt x="57" y="69"/>
                  </a:lnTo>
                  <a:lnTo>
                    <a:pt x="57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3" name="フリーフォーム 173"/>
            <p:cNvSpPr>
              <a:spLocks/>
            </p:cNvSpPr>
            <p:nvPr/>
          </p:nvSpPr>
          <p:spPr bwMode="auto">
            <a:xfrm>
              <a:off x="466" y="812"/>
              <a:ext cx="95" cy="138"/>
            </a:xfrm>
            <a:custGeom>
              <a:avLst/>
              <a:gdLst/>
              <a:ahLst/>
              <a:cxnLst>
                <a:cxn ang="0">
                  <a:pos x="32" y="138"/>
                </a:cxn>
                <a:cxn ang="0">
                  <a:pos x="51" y="126"/>
                </a:cxn>
                <a:cxn ang="0">
                  <a:pos x="57" y="120"/>
                </a:cxn>
                <a:cxn ang="0">
                  <a:pos x="51" y="107"/>
                </a:cxn>
                <a:cxn ang="0">
                  <a:pos x="44" y="94"/>
                </a:cxn>
                <a:cxn ang="0">
                  <a:pos x="51" y="82"/>
                </a:cxn>
                <a:cxn ang="0">
                  <a:pos x="63" y="82"/>
                </a:cxn>
                <a:cxn ang="0">
                  <a:pos x="76" y="75"/>
                </a:cxn>
                <a:cxn ang="0">
                  <a:pos x="88" y="63"/>
                </a:cxn>
                <a:cxn ang="0">
                  <a:pos x="95" y="37"/>
                </a:cxn>
                <a:cxn ang="0">
                  <a:pos x="88" y="12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25" y="12"/>
                </a:cxn>
                <a:cxn ang="0">
                  <a:pos x="25" y="25"/>
                </a:cxn>
                <a:cxn ang="0">
                  <a:pos x="32" y="50"/>
                </a:cxn>
                <a:cxn ang="0">
                  <a:pos x="38" y="69"/>
                </a:cxn>
                <a:cxn ang="0">
                  <a:pos x="25" y="82"/>
                </a:cxn>
                <a:cxn ang="0">
                  <a:pos x="13" y="88"/>
                </a:cxn>
                <a:cxn ang="0">
                  <a:pos x="0" y="94"/>
                </a:cxn>
                <a:cxn ang="0">
                  <a:pos x="0" y="107"/>
                </a:cxn>
                <a:cxn ang="0">
                  <a:pos x="0" y="113"/>
                </a:cxn>
                <a:cxn ang="0">
                  <a:pos x="6" y="126"/>
                </a:cxn>
                <a:cxn ang="0">
                  <a:pos x="19" y="138"/>
                </a:cxn>
                <a:cxn ang="0">
                  <a:pos x="25" y="138"/>
                </a:cxn>
                <a:cxn ang="0">
                  <a:pos x="32" y="138"/>
                </a:cxn>
              </a:cxnLst>
              <a:rect l="0" t="0" r="0" b="0"/>
              <a:pathLst>
                <a:path w="95" h="138">
                  <a:moveTo>
                    <a:pt x="32" y="138"/>
                  </a:moveTo>
                  <a:lnTo>
                    <a:pt x="51" y="126"/>
                  </a:lnTo>
                  <a:lnTo>
                    <a:pt x="57" y="120"/>
                  </a:lnTo>
                  <a:lnTo>
                    <a:pt x="51" y="107"/>
                  </a:lnTo>
                  <a:lnTo>
                    <a:pt x="44" y="94"/>
                  </a:lnTo>
                  <a:lnTo>
                    <a:pt x="51" y="82"/>
                  </a:lnTo>
                  <a:lnTo>
                    <a:pt x="63" y="82"/>
                  </a:lnTo>
                  <a:lnTo>
                    <a:pt x="76" y="75"/>
                  </a:lnTo>
                  <a:lnTo>
                    <a:pt x="88" y="63"/>
                  </a:lnTo>
                  <a:lnTo>
                    <a:pt x="95" y="37"/>
                  </a:lnTo>
                  <a:lnTo>
                    <a:pt x="88" y="12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25" y="12"/>
                  </a:lnTo>
                  <a:lnTo>
                    <a:pt x="25" y="25"/>
                  </a:lnTo>
                  <a:lnTo>
                    <a:pt x="32" y="50"/>
                  </a:lnTo>
                  <a:lnTo>
                    <a:pt x="38" y="69"/>
                  </a:lnTo>
                  <a:lnTo>
                    <a:pt x="25" y="82"/>
                  </a:lnTo>
                  <a:lnTo>
                    <a:pt x="13" y="88"/>
                  </a:lnTo>
                  <a:lnTo>
                    <a:pt x="0" y="94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6" y="126"/>
                  </a:lnTo>
                  <a:lnTo>
                    <a:pt x="19" y="138"/>
                  </a:lnTo>
                  <a:lnTo>
                    <a:pt x="25" y="138"/>
                  </a:lnTo>
                  <a:lnTo>
                    <a:pt x="32" y="1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4" name="フリーフォーム 174"/>
            <p:cNvSpPr>
              <a:spLocks/>
            </p:cNvSpPr>
            <p:nvPr/>
          </p:nvSpPr>
          <p:spPr bwMode="auto">
            <a:xfrm>
              <a:off x="504" y="1014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8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8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5" name="フリーフォーム 175"/>
            <p:cNvSpPr>
              <a:spLocks/>
            </p:cNvSpPr>
            <p:nvPr/>
          </p:nvSpPr>
          <p:spPr bwMode="auto">
            <a:xfrm>
              <a:off x="586" y="755"/>
              <a:ext cx="44" cy="50"/>
            </a:xfrm>
            <a:custGeom>
              <a:avLst/>
              <a:gdLst/>
              <a:ahLst/>
              <a:cxnLst>
                <a:cxn ang="0">
                  <a:pos x="38" y="50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2" y="50"/>
                </a:cxn>
                <a:cxn ang="0">
                  <a:pos x="38" y="50"/>
                </a:cxn>
              </a:cxnLst>
              <a:rect l="0" t="0" r="0" b="0"/>
              <a:pathLst>
                <a:path w="44" h="50">
                  <a:moveTo>
                    <a:pt x="38" y="50"/>
                  </a:move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2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6" name="フリーフォーム 176"/>
            <p:cNvSpPr>
              <a:spLocks/>
            </p:cNvSpPr>
            <p:nvPr/>
          </p:nvSpPr>
          <p:spPr bwMode="auto">
            <a:xfrm>
              <a:off x="535" y="641"/>
              <a:ext cx="26" cy="38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26" y="26"/>
                </a:cxn>
                <a:cxn ang="0">
                  <a:pos x="19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8"/>
                </a:cxn>
                <a:cxn ang="0">
                  <a:pos x="13" y="38"/>
                </a:cxn>
                <a:cxn ang="0">
                  <a:pos x="13" y="38"/>
                </a:cxn>
                <a:cxn ang="0">
                  <a:pos x="19" y="38"/>
                </a:cxn>
              </a:cxnLst>
              <a:rect l="0" t="0" r="0" b="0"/>
              <a:pathLst>
                <a:path w="26" h="38">
                  <a:moveTo>
                    <a:pt x="19" y="38"/>
                  </a:moveTo>
                  <a:lnTo>
                    <a:pt x="26" y="26"/>
                  </a:lnTo>
                  <a:lnTo>
                    <a:pt x="19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7" name="フリーフォーム 179"/>
            <p:cNvSpPr>
              <a:spLocks/>
            </p:cNvSpPr>
            <p:nvPr/>
          </p:nvSpPr>
          <p:spPr bwMode="auto">
            <a:xfrm>
              <a:off x="580" y="503"/>
              <a:ext cx="50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19" y="25"/>
                </a:cxn>
                <a:cxn ang="0">
                  <a:pos x="31" y="12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6"/>
                </a:cxn>
                <a:cxn ang="0">
                  <a:pos x="0" y="18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50" h="25">
                  <a:moveTo>
                    <a:pt x="6" y="25"/>
                  </a:moveTo>
                  <a:lnTo>
                    <a:pt x="19" y="25"/>
                  </a:lnTo>
                  <a:lnTo>
                    <a:pt x="31" y="12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6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1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8" name="フリーフォーム 180"/>
            <p:cNvSpPr>
              <a:spLocks/>
            </p:cNvSpPr>
            <p:nvPr/>
          </p:nvSpPr>
          <p:spPr bwMode="auto">
            <a:xfrm>
              <a:off x="1369" y="515"/>
              <a:ext cx="75" cy="76"/>
            </a:xfrm>
            <a:custGeom>
              <a:avLst/>
              <a:gdLst/>
              <a:ahLst/>
              <a:cxnLst>
                <a:cxn ang="0">
                  <a:pos x="63" y="70"/>
                </a:cxn>
                <a:cxn ang="0">
                  <a:pos x="69" y="63"/>
                </a:cxn>
                <a:cxn ang="0">
                  <a:pos x="75" y="44"/>
                </a:cxn>
                <a:cxn ang="0">
                  <a:pos x="69" y="19"/>
                </a:cxn>
                <a:cxn ang="0">
                  <a:pos x="56" y="0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8" y="70"/>
                </a:cxn>
                <a:cxn ang="0">
                  <a:pos x="25" y="76"/>
                </a:cxn>
                <a:cxn ang="0">
                  <a:pos x="37" y="76"/>
                </a:cxn>
                <a:cxn ang="0">
                  <a:pos x="56" y="70"/>
                </a:cxn>
                <a:cxn ang="0">
                  <a:pos x="63" y="70"/>
                </a:cxn>
              </a:cxnLst>
              <a:rect l="0" t="0" r="0" b="0"/>
              <a:pathLst>
                <a:path w="75" h="76">
                  <a:moveTo>
                    <a:pt x="63" y="70"/>
                  </a:moveTo>
                  <a:lnTo>
                    <a:pt x="69" y="63"/>
                  </a:lnTo>
                  <a:lnTo>
                    <a:pt x="75" y="44"/>
                  </a:lnTo>
                  <a:lnTo>
                    <a:pt x="69" y="19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8" y="70"/>
                  </a:lnTo>
                  <a:lnTo>
                    <a:pt x="25" y="76"/>
                  </a:lnTo>
                  <a:lnTo>
                    <a:pt x="37" y="76"/>
                  </a:lnTo>
                  <a:lnTo>
                    <a:pt x="56" y="70"/>
                  </a:lnTo>
                  <a:lnTo>
                    <a:pt x="63" y="7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9" name="フリーフォーム 183"/>
            <p:cNvSpPr>
              <a:spLocks/>
            </p:cNvSpPr>
            <p:nvPr/>
          </p:nvSpPr>
          <p:spPr bwMode="auto">
            <a:xfrm>
              <a:off x="1653" y="906"/>
              <a:ext cx="88" cy="133"/>
            </a:xfrm>
            <a:custGeom>
              <a:avLst/>
              <a:gdLst/>
              <a:ahLst/>
              <a:cxnLst>
                <a:cxn ang="0">
                  <a:pos x="63" y="120"/>
                </a:cxn>
                <a:cxn ang="0">
                  <a:pos x="82" y="95"/>
                </a:cxn>
                <a:cxn ang="0">
                  <a:pos x="88" y="76"/>
                </a:cxn>
                <a:cxn ang="0">
                  <a:pos x="82" y="57"/>
                </a:cxn>
                <a:cxn ang="0">
                  <a:pos x="75" y="38"/>
                </a:cxn>
                <a:cxn ang="0">
                  <a:pos x="63" y="19"/>
                </a:cxn>
                <a:cxn ang="0">
                  <a:pos x="37" y="7"/>
                </a:cxn>
                <a:cxn ang="0">
                  <a:pos x="31" y="0"/>
                </a:cxn>
                <a:cxn ang="0">
                  <a:pos x="25" y="7"/>
                </a:cxn>
                <a:cxn ang="0">
                  <a:pos x="6" y="26"/>
                </a:cxn>
                <a:cxn ang="0">
                  <a:pos x="0" y="44"/>
                </a:cxn>
                <a:cxn ang="0">
                  <a:pos x="0" y="70"/>
                </a:cxn>
                <a:cxn ang="0">
                  <a:pos x="12" y="108"/>
                </a:cxn>
                <a:cxn ang="0">
                  <a:pos x="31" y="126"/>
                </a:cxn>
                <a:cxn ang="0">
                  <a:pos x="37" y="133"/>
                </a:cxn>
                <a:cxn ang="0">
                  <a:pos x="44" y="133"/>
                </a:cxn>
                <a:cxn ang="0">
                  <a:pos x="56" y="120"/>
                </a:cxn>
                <a:cxn ang="0">
                  <a:pos x="63" y="120"/>
                </a:cxn>
              </a:cxnLst>
              <a:rect l="0" t="0" r="0" b="0"/>
              <a:pathLst>
                <a:path w="88" h="133">
                  <a:moveTo>
                    <a:pt x="63" y="120"/>
                  </a:moveTo>
                  <a:lnTo>
                    <a:pt x="82" y="95"/>
                  </a:lnTo>
                  <a:lnTo>
                    <a:pt x="88" y="76"/>
                  </a:lnTo>
                  <a:lnTo>
                    <a:pt x="82" y="57"/>
                  </a:lnTo>
                  <a:lnTo>
                    <a:pt x="75" y="38"/>
                  </a:lnTo>
                  <a:lnTo>
                    <a:pt x="63" y="19"/>
                  </a:lnTo>
                  <a:lnTo>
                    <a:pt x="37" y="7"/>
                  </a:lnTo>
                  <a:lnTo>
                    <a:pt x="31" y="0"/>
                  </a:lnTo>
                  <a:lnTo>
                    <a:pt x="25" y="7"/>
                  </a:lnTo>
                  <a:lnTo>
                    <a:pt x="6" y="26"/>
                  </a:lnTo>
                  <a:lnTo>
                    <a:pt x="0" y="44"/>
                  </a:lnTo>
                  <a:lnTo>
                    <a:pt x="0" y="70"/>
                  </a:lnTo>
                  <a:lnTo>
                    <a:pt x="12" y="108"/>
                  </a:lnTo>
                  <a:lnTo>
                    <a:pt x="31" y="126"/>
                  </a:lnTo>
                  <a:lnTo>
                    <a:pt x="37" y="133"/>
                  </a:lnTo>
                  <a:lnTo>
                    <a:pt x="44" y="133"/>
                  </a:lnTo>
                  <a:lnTo>
                    <a:pt x="56" y="120"/>
                  </a:lnTo>
                  <a:lnTo>
                    <a:pt x="63" y="12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20" name="フリーフォーム 184"/>
            <p:cNvSpPr>
              <a:spLocks/>
            </p:cNvSpPr>
            <p:nvPr/>
          </p:nvSpPr>
          <p:spPr bwMode="auto">
            <a:xfrm>
              <a:off x="1425" y="433"/>
              <a:ext cx="26" cy="44"/>
            </a:xfrm>
            <a:custGeom>
              <a:avLst/>
              <a:gdLst/>
              <a:ahLst/>
              <a:cxnLst>
                <a:cxn ang="0">
                  <a:pos x="13" y="44"/>
                </a:cxn>
                <a:cxn ang="0">
                  <a:pos x="26" y="25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44"/>
                </a:cxn>
                <a:cxn ang="0">
                  <a:pos x="13" y="44"/>
                </a:cxn>
              </a:cxnLst>
              <a:rect l="0" t="0" r="0" b="0"/>
              <a:pathLst>
                <a:path w="26" h="44">
                  <a:moveTo>
                    <a:pt x="13" y="44"/>
                  </a:moveTo>
                  <a:lnTo>
                    <a:pt x="26" y="25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44"/>
                  </a:lnTo>
                  <a:lnTo>
                    <a:pt x="13" y="4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21" name="フリーフォーム 185"/>
            <p:cNvSpPr>
              <a:spLocks/>
            </p:cNvSpPr>
            <p:nvPr/>
          </p:nvSpPr>
          <p:spPr bwMode="auto">
            <a:xfrm>
              <a:off x="1457" y="578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3" y="13"/>
                </a:cxn>
                <a:cxn ang="0">
                  <a:pos x="19" y="7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3" y="13"/>
                  </a:lnTo>
                  <a:lnTo>
                    <a:pt x="19" y="7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22" name="フリーフォーム 343"/>
            <p:cNvSpPr>
              <a:spLocks/>
            </p:cNvSpPr>
            <p:nvPr/>
          </p:nvSpPr>
          <p:spPr bwMode="auto">
            <a:xfrm>
              <a:off x="1861" y="875"/>
              <a:ext cx="50" cy="69"/>
            </a:xfrm>
            <a:custGeom>
              <a:avLst/>
              <a:gdLst/>
              <a:ahLst/>
              <a:cxnLst>
                <a:cxn ang="0">
                  <a:pos x="25" y="69"/>
                </a:cxn>
                <a:cxn ang="0">
                  <a:pos x="38" y="63"/>
                </a:cxn>
                <a:cxn ang="0">
                  <a:pos x="50" y="50"/>
                </a:cxn>
                <a:cxn ang="0">
                  <a:pos x="50" y="38"/>
                </a:cxn>
                <a:cxn ang="0">
                  <a:pos x="44" y="19"/>
                </a:cxn>
                <a:cxn ang="0">
                  <a:pos x="31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6" y="69"/>
                </a:cxn>
                <a:cxn ang="0">
                  <a:pos x="19" y="69"/>
                </a:cxn>
                <a:cxn ang="0">
                  <a:pos x="25" y="69"/>
                </a:cxn>
              </a:cxnLst>
              <a:rect l="0" t="0" r="0" b="0"/>
              <a:pathLst>
                <a:path w="50" h="69">
                  <a:moveTo>
                    <a:pt x="25" y="69"/>
                  </a:moveTo>
                  <a:lnTo>
                    <a:pt x="38" y="63"/>
                  </a:lnTo>
                  <a:lnTo>
                    <a:pt x="50" y="50"/>
                  </a:lnTo>
                  <a:lnTo>
                    <a:pt x="50" y="38"/>
                  </a:lnTo>
                  <a:lnTo>
                    <a:pt x="44" y="19"/>
                  </a:lnTo>
                  <a:lnTo>
                    <a:pt x="31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6" y="69"/>
                  </a:lnTo>
                  <a:lnTo>
                    <a:pt x="19" y="69"/>
                  </a:lnTo>
                  <a:lnTo>
                    <a:pt x="25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23" name="フリーフォーム 344"/>
            <p:cNvSpPr>
              <a:spLocks/>
            </p:cNvSpPr>
            <p:nvPr/>
          </p:nvSpPr>
          <p:spPr bwMode="auto">
            <a:xfrm>
              <a:off x="1829" y="1026"/>
              <a:ext cx="26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32"/>
                </a:cxn>
                <a:cxn ang="0">
                  <a:pos x="19" y="1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26" h="38">
                  <a:moveTo>
                    <a:pt x="13" y="38"/>
                  </a:moveTo>
                  <a:lnTo>
                    <a:pt x="26" y="32"/>
                  </a:lnTo>
                  <a:lnTo>
                    <a:pt x="19" y="13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24" name="フリーフォーム 345"/>
            <p:cNvSpPr>
              <a:spLocks/>
            </p:cNvSpPr>
            <p:nvPr/>
          </p:nvSpPr>
          <p:spPr bwMode="auto">
            <a:xfrm>
              <a:off x="1798" y="1039"/>
              <a:ext cx="12" cy="19"/>
            </a:xfrm>
            <a:custGeom>
              <a:avLst/>
              <a:gdLst/>
              <a:ahLst/>
              <a:cxnLst>
                <a:cxn ang="0">
                  <a:pos x="12" y="19"/>
                </a:cxn>
                <a:cxn ang="0">
                  <a:pos x="12" y="6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</a:cxnLst>
              <a:rect l="0" t="0" r="0" b="0"/>
              <a:pathLst>
                <a:path w="12" h="19">
                  <a:moveTo>
                    <a:pt x="12" y="19"/>
                  </a:moveTo>
                  <a:lnTo>
                    <a:pt x="12" y="6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25" name="フリーフォーム 346"/>
            <p:cNvSpPr>
              <a:spLocks/>
            </p:cNvSpPr>
            <p:nvPr/>
          </p:nvSpPr>
          <p:spPr bwMode="auto">
            <a:xfrm>
              <a:off x="1766" y="1032"/>
              <a:ext cx="13" cy="13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13" y="13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3"/>
                </a:cxn>
              </a:cxnLst>
              <a:rect l="0" t="0" r="0" b="0"/>
              <a:pathLst>
                <a:path w="13" h="13">
                  <a:moveTo>
                    <a:pt x="6" y="13"/>
                  </a:moveTo>
                  <a:lnTo>
                    <a:pt x="13" y="13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7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26" name="フリーフォーム 347"/>
            <p:cNvSpPr>
              <a:spLocks/>
            </p:cNvSpPr>
            <p:nvPr/>
          </p:nvSpPr>
          <p:spPr bwMode="auto">
            <a:xfrm>
              <a:off x="1785" y="1077"/>
              <a:ext cx="13" cy="12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13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2"/>
                </a:cxn>
              </a:cxnLst>
              <a:rect l="0" t="0" r="0" b="0"/>
              <a:pathLst>
                <a:path w="13" h="12">
                  <a:moveTo>
                    <a:pt x="6" y="12"/>
                  </a:moveTo>
                  <a:lnTo>
                    <a:pt x="13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27" name="フリーフォーム 348"/>
            <p:cNvSpPr>
              <a:spLocks/>
            </p:cNvSpPr>
            <p:nvPr/>
          </p:nvSpPr>
          <p:spPr bwMode="auto">
            <a:xfrm>
              <a:off x="1387" y="1152"/>
              <a:ext cx="139" cy="101"/>
            </a:xfrm>
            <a:custGeom>
              <a:avLst/>
              <a:gdLst/>
              <a:ahLst/>
              <a:cxnLst>
                <a:cxn ang="0">
                  <a:pos x="120" y="76"/>
                </a:cxn>
                <a:cxn ang="0">
                  <a:pos x="139" y="70"/>
                </a:cxn>
                <a:cxn ang="0">
                  <a:pos x="139" y="63"/>
                </a:cxn>
                <a:cxn ang="0">
                  <a:pos x="139" y="57"/>
                </a:cxn>
                <a:cxn ang="0">
                  <a:pos x="133" y="51"/>
                </a:cxn>
                <a:cxn ang="0">
                  <a:pos x="127" y="44"/>
                </a:cxn>
                <a:cxn ang="0">
                  <a:pos x="108" y="38"/>
                </a:cxn>
                <a:cxn ang="0">
                  <a:pos x="89" y="26"/>
                </a:cxn>
                <a:cxn ang="0">
                  <a:pos x="76" y="13"/>
                </a:cxn>
                <a:cxn ang="0">
                  <a:pos x="64" y="0"/>
                </a:cxn>
                <a:cxn ang="0">
                  <a:pos x="45" y="0"/>
                </a:cxn>
                <a:cxn ang="0">
                  <a:pos x="19" y="13"/>
                </a:cxn>
                <a:cxn ang="0">
                  <a:pos x="7" y="19"/>
                </a:cxn>
                <a:cxn ang="0">
                  <a:pos x="0" y="32"/>
                </a:cxn>
                <a:cxn ang="0">
                  <a:pos x="7" y="44"/>
                </a:cxn>
                <a:cxn ang="0">
                  <a:pos x="13" y="57"/>
                </a:cxn>
                <a:cxn ang="0">
                  <a:pos x="32" y="70"/>
                </a:cxn>
                <a:cxn ang="0">
                  <a:pos x="38" y="82"/>
                </a:cxn>
                <a:cxn ang="0">
                  <a:pos x="32" y="95"/>
                </a:cxn>
                <a:cxn ang="0">
                  <a:pos x="38" y="101"/>
                </a:cxn>
                <a:cxn ang="0">
                  <a:pos x="51" y="95"/>
                </a:cxn>
                <a:cxn ang="0">
                  <a:pos x="57" y="89"/>
                </a:cxn>
                <a:cxn ang="0">
                  <a:pos x="70" y="89"/>
                </a:cxn>
                <a:cxn ang="0">
                  <a:pos x="114" y="76"/>
                </a:cxn>
                <a:cxn ang="0">
                  <a:pos x="120" y="76"/>
                </a:cxn>
              </a:cxnLst>
              <a:rect l="0" t="0" r="0" b="0"/>
              <a:pathLst>
                <a:path w="139" h="101">
                  <a:moveTo>
                    <a:pt x="120" y="76"/>
                  </a:moveTo>
                  <a:lnTo>
                    <a:pt x="139" y="70"/>
                  </a:lnTo>
                  <a:lnTo>
                    <a:pt x="139" y="63"/>
                  </a:lnTo>
                  <a:lnTo>
                    <a:pt x="139" y="57"/>
                  </a:lnTo>
                  <a:lnTo>
                    <a:pt x="133" y="51"/>
                  </a:lnTo>
                  <a:lnTo>
                    <a:pt x="127" y="44"/>
                  </a:lnTo>
                  <a:lnTo>
                    <a:pt x="108" y="38"/>
                  </a:lnTo>
                  <a:lnTo>
                    <a:pt x="89" y="26"/>
                  </a:lnTo>
                  <a:lnTo>
                    <a:pt x="76" y="13"/>
                  </a:lnTo>
                  <a:lnTo>
                    <a:pt x="64" y="0"/>
                  </a:lnTo>
                  <a:lnTo>
                    <a:pt x="45" y="0"/>
                  </a:lnTo>
                  <a:lnTo>
                    <a:pt x="19" y="13"/>
                  </a:lnTo>
                  <a:lnTo>
                    <a:pt x="7" y="19"/>
                  </a:lnTo>
                  <a:lnTo>
                    <a:pt x="0" y="32"/>
                  </a:lnTo>
                  <a:lnTo>
                    <a:pt x="7" y="44"/>
                  </a:lnTo>
                  <a:lnTo>
                    <a:pt x="13" y="57"/>
                  </a:lnTo>
                  <a:lnTo>
                    <a:pt x="32" y="70"/>
                  </a:lnTo>
                  <a:lnTo>
                    <a:pt x="38" y="82"/>
                  </a:lnTo>
                  <a:lnTo>
                    <a:pt x="32" y="95"/>
                  </a:lnTo>
                  <a:lnTo>
                    <a:pt x="38" y="101"/>
                  </a:lnTo>
                  <a:lnTo>
                    <a:pt x="51" y="95"/>
                  </a:lnTo>
                  <a:lnTo>
                    <a:pt x="57" y="89"/>
                  </a:lnTo>
                  <a:lnTo>
                    <a:pt x="70" y="89"/>
                  </a:lnTo>
                  <a:lnTo>
                    <a:pt x="114" y="76"/>
                  </a:lnTo>
                  <a:lnTo>
                    <a:pt x="120" y="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28" name="フリーフォーム 349"/>
            <p:cNvSpPr>
              <a:spLocks/>
            </p:cNvSpPr>
            <p:nvPr/>
          </p:nvSpPr>
          <p:spPr bwMode="auto">
            <a:xfrm>
              <a:off x="1482" y="1392"/>
              <a:ext cx="95" cy="63"/>
            </a:xfrm>
            <a:custGeom>
              <a:avLst/>
              <a:gdLst/>
              <a:ahLst/>
              <a:cxnLst>
                <a:cxn ang="0">
                  <a:pos x="57" y="63"/>
                </a:cxn>
                <a:cxn ang="0">
                  <a:pos x="70" y="63"/>
                </a:cxn>
                <a:cxn ang="0">
                  <a:pos x="89" y="51"/>
                </a:cxn>
                <a:cxn ang="0">
                  <a:pos x="95" y="38"/>
                </a:cxn>
                <a:cxn ang="0">
                  <a:pos x="95" y="25"/>
                </a:cxn>
                <a:cxn ang="0">
                  <a:pos x="89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13"/>
                </a:cxn>
                <a:cxn ang="0">
                  <a:pos x="6" y="25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8" y="63"/>
                </a:cxn>
                <a:cxn ang="0">
                  <a:pos x="51" y="63"/>
                </a:cxn>
                <a:cxn ang="0">
                  <a:pos x="57" y="63"/>
                </a:cxn>
              </a:cxnLst>
              <a:rect l="0" t="0" r="0" b="0"/>
              <a:pathLst>
                <a:path w="95" h="63">
                  <a:moveTo>
                    <a:pt x="57" y="63"/>
                  </a:moveTo>
                  <a:lnTo>
                    <a:pt x="70" y="63"/>
                  </a:lnTo>
                  <a:lnTo>
                    <a:pt x="89" y="51"/>
                  </a:lnTo>
                  <a:lnTo>
                    <a:pt x="95" y="38"/>
                  </a:lnTo>
                  <a:lnTo>
                    <a:pt x="95" y="25"/>
                  </a:lnTo>
                  <a:lnTo>
                    <a:pt x="89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13"/>
                  </a:lnTo>
                  <a:lnTo>
                    <a:pt x="6" y="25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8" y="63"/>
                  </a:lnTo>
                  <a:lnTo>
                    <a:pt x="51" y="63"/>
                  </a:lnTo>
                  <a:lnTo>
                    <a:pt x="57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29" name="フリーフォーム 350"/>
            <p:cNvSpPr>
              <a:spLocks/>
            </p:cNvSpPr>
            <p:nvPr/>
          </p:nvSpPr>
          <p:spPr bwMode="auto">
            <a:xfrm>
              <a:off x="1002" y="1222"/>
              <a:ext cx="76" cy="157"/>
            </a:xfrm>
            <a:custGeom>
              <a:avLst/>
              <a:gdLst/>
              <a:ahLst/>
              <a:cxnLst>
                <a:cxn ang="0">
                  <a:pos x="45" y="157"/>
                </a:cxn>
                <a:cxn ang="0">
                  <a:pos x="64" y="132"/>
                </a:cxn>
                <a:cxn ang="0">
                  <a:pos x="76" y="107"/>
                </a:cxn>
                <a:cxn ang="0">
                  <a:pos x="70" y="82"/>
                </a:cxn>
                <a:cxn ang="0">
                  <a:pos x="64" y="56"/>
                </a:cxn>
                <a:cxn ang="0">
                  <a:pos x="51" y="44"/>
                </a:cxn>
                <a:cxn ang="0">
                  <a:pos x="45" y="25"/>
                </a:cxn>
                <a:cxn ang="0">
                  <a:pos x="38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7" y="63"/>
                </a:cxn>
                <a:cxn ang="0">
                  <a:pos x="0" y="94"/>
                </a:cxn>
                <a:cxn ang="0">
                  <a:pos x="0" y="120"/>
                </a:cxn>
                <a:cxn ang="0">
                  <a:pos x="7" y="139"/>
                </a:cxn>
                <a:cxn ang="0">
                  <a:pos x="26" y="157"/>
                </a:cxn>
                <a:cxn ang="0">
                  <a:pos x="38" y="157"/>
                </a:cxn>
                <a:cxn ang="0">
                  <a:pos x="38" y="157"/>
                </a:cxn>
                <a:cxn ang="0">
                  <a:pos x="45" y="157"/>
                </a:cxn>
              </a:cxnLst>
              <a:rect l="0" t="0" r="0" b="0"/>
              <a:pathLst>
                <a:path w="76" h="157">
                  <a:moveTo>
                    <a:pt x="45" y="157"/>
                  </a:moveTo>
                  <a:lnTo>
                    <a:pt x="64" y="132"/>
                  </a:lnTo>
                  <a:lnTo>
                    <a:pt x="76" y="107"/>
                  </a:lnTo>
                  <a:lnTo>
                    <a:pt x="70" y="82"/>
                  </a:lnTo>
                  <a:lnTo>
                    <a:pt x="64" y="56"/>
                  </a:lnTo>
                  <a:lnTo>
                    <a:pt x="51" y="44"/>
                  </a:lnTo>
                  <a:lnTo>
                    <a:pt x="45" y="25"/>
                  </a:lnTo>
                  <a:lnTo>
                    <a:pt x="38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7" y="63"/>
                  </a:lnTo>
                  <a:lnTo>
                    <a:pt x="0" y="94"/>
                  </a:lnTo>
                  <a:lnTo>
                    <a:pt x="0" y="120"/>
                  </a:lnTo>
                  <a:lnTo>
                    <a:pt x="7" y="139"/>
                  </a:lnTo>
                  <a:lnTo>
                    <a:pt x="26" y="157"/>
                  </a:lnTo>
                  <a:lnTo>
                    <a:pt x="38" y="157"/>
                  </a:lnTo>
                  <a:lnTo>
                    <a:pt x="38" y="157"/>
                  </a:lnTo>
                  <a:lnTo>
                    <a:pt x="45" y="15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0" name="フリーフォーム 351"/>
            <p:cNvSpPr>
              <a:spLocks/>
            </p:cNvSpPr>
            <p:nvPr/>
          </p:nvSpPr>
          <p:spPr bwMode="auto">
            <a:xfrm>
              <a:off x="1141" y="110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8" y="44"/>
                </a:cxn>
                <a:cxn ang="0">
                  <a:pos x="51" y="25"/>
                </a:cxn>
                <a:cxn ang="0">
                  <a:pos x="45" y="6"/>
                </a:cxn>
                <a:cxn ang="0">
                  <a:pos x="45" y="0"/>
                </a:cxn>
                <a:cxn ang="0">
                  <a:pos x="38" y="0"/>
                </a:cxn>
                <a:cxn ang="0">
                  <a:pos x="13" y="19"/>
                </a:cxn>
                <a:cxn ang="0">
                  <a:pos x="0" y="44"/>
                </a:cxn>
                <a:cxn ang="0">
                  <a:pos x="0" y="69"/>
                </a:cxn>
                <a:cxn ang="0">
                  <a:pos x="7" y="69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8" y="44"/>
                  </a:lnTo>
                  <a:lnTo>
                    <a:pt x="51" y="25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38" y="0"/>
                  </a:lnTo>
                  <a:lnTo>
                    <a:pt x="13" y="19"/>
                  </a:lnTo>
                  <a:lnTo>
                    <a:pt x="0" y="44"/>
                  </a:lnTo>
                  <a:lnTo>
                    <a:pt x="0" y="69"/>
                  </a:lnTo>
                  <a:lnTo>
                    <a:pt x="7" y="69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1" name="フリーフォーム 352"/>
            <p:cNvSpPr>
              <a:spLocks/>
            </p:cNvSpPr>
            <p:nvPr/>
          </p:nvSpPr>
          <p:spPr bwMode="auto">
            <a:xfrm>
              <a:off x="775" y="1121"/>
              <a:ext cx="171" cy="88"/>
            </a:xfrm>
            <a:custGeom>
              <a:avLst/>
              <a:gdLst/>
              <a:ahLst/>
              <a:cxnLst>
                <a:cxn ang="0">
                  <a:pos x="133" y="69"/>
                </a:cxn>
                <a:cxn ang="0">
                  <a:pos x="145" y="50"/>
                </a:cxn>
                <a:cxn ang="0">
                  <a:pos x="152" y="44"/>
                </a:cxn>
                <a:cxn ang="0">
                  <a:pos x="164" y="38"/>
                </a:cxn>
                <a:cxn ang="0">
                  <a:pos x="171" y="19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52" y="0"/>
                </a:cxn>
                <a:cxn ang="0">
                  <a:pos x="133" y="12"/>
                </a:cxn>
                <a:cxn ang="0">
                  <a:pos x="120" y="6"/>
                </a:cxn>
                <a:cxn ang="0">
                  <a:pos x="101" y="12"/>
                </a:cxn>
                <a:cxn ang="0">
                  <a:pos x="95" y="19"/>
                </a:cxn>
                <a:cxn ang="0">
                  <a:pos x="89" y="19"/>
                </a:cxn>
                <a:cxn ang="0">
                  <a:pos x="82" y="12"/>
                </a:cxn>
                <a:cxn ang="0">
                  <a:pos x="70" y="6"/>
                </a:cxn>
                <a:cxn ang="0">
                  <a:pos x="32" y="6"/>
                </a:cxn>
                <a:cxn ang="0">
                  <a:pos x="13" y="19"/>
                </a:cxn>
                <a:cxn ang="0">
                  <a:pos x="7" y="31"/>
                </a:cxn>
                <a:cxn ang="0">
                  <a:pos x="0" y="44"/>
                </a:cxn>
                <a:cxn ang="0">
                  <a:pos x="13" y="69"/>
                </a:cxn>
                <a:cxn ang="0">
                  <a:pos x="26" y="88"/>
                </a:cxn>
                <a:cxn ang="0">
                  <a:pos x="51" y="88"/>
                </a:cxn>
                <a:cxn ang="0">
                  <a:pos x="70" y="82"/>
                </a:cxn>
                <a:cxn ang="0">
                  <a:pos x="89" y="69"/>
                </a:cxn>
                <a:cxn ang="0">
                  <a:pos x="95" y="57"/>
                </a:cxn>
                <a:cxn ang="0">
                  <a:pos x="101" y="50"/>
                </a:cxn>
                <a:cxn ang="0">
                  <a:pos x="108" y="63"/>
                </a:cxn>
                <a:cxn ang="0">
                  <a:pos x="120" y="69"/>
                </a:cxn>
                <a:cxn ang="0">
                  <a:pos x="127" y="69"/>
                </a:cxn>
                <a:cxn ang="0">
                  <a:pos x="133" y="69"/>
                </a:cxn>
              </a:cxnLst>
              <a:rect l="0" t="0" r="0" b="0"/>
              <a:pathLst>
                <a:path w="171" h="88">
                  <a:moveTo>
                    <a:pt x="133" y="69"/>
                  </a:moveTo>
                  <a:lnTo>
                    <a:pt x="145" y="50"/>
                  </a:lnTo>
                  <a:lnTo>
                    <a:pt x="152" y="44"/>
                  </a:lnTo>
                  <a:lnTo>
                    <a:pt x="164" y="38"/>
                  </a:lnTo>
                  <a:lnTo>
                    <a:pt x="171" y="19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33" y="12"/>
                  </a:lnTo>
                  <a:lnTo>
                    <a:pt x="120" y="6"/>
                  </a:lnTo>
                  <a:lnTo>
                    <a:pt x="101" y="12"/>
                  </a:lnTo>
                  <a:lnTo>
                    <a:pt x="95" y="19"/>
                  </a:lnTo>
                  <a:lnTo>
                    <a:pt x="89" y="19"/>
                  </a:lnTo>
                  <a:lnTo>
                    <a:pt x="82" y="12"/>
                  </a:lnTo>
                  <a:lnTo>
                    <a:pt x="70" y="6"/>
                  </a:lnTo>
                  <a:lnTo>
                    <a:pt x="32" y="6"/>
                  </a:lnTo>
                  <a:lnTo>
                    <a:pt x="13" y="19"/>
                  </a:lnTo>
                  <a:lnTo>
                    <a:pt x="7" y="31"/>
                  </a:lnTo>
                  <a:lnTo>
                    <a:pt x="0" y="44"/>
                  </a:lnTo>
                  <a:lnTo>
                    <a:pt x="13" y="69"/>
                  </a:lnTo>
                  <a:lnTo>
                    <a:pt x="26" y="88"/>
                  </a:lnTo>
                  <a:lnTo>
                    <a:pt x="51" y="88"/>
                  </a:lnTo>
                  <a:lnTo>
                    <a:pt x="70" y="82"/>
                  </a:lnTo>
                  <a:lnTo>
                    <a:pt x="89" y="69"/>
                  </a:lnTo>
                  <a:lnTo>
                    <a:pt x="95" y="57"/>
                  </a:lnTo>
                  <a:lnTo>
                    <a:pt x="101" y="50"/>
                  </a:lnTo>
                  <a:lnTo>
                    <a:pt x="108" y="63"/>
                  </a:lnTo>
                  <a:lnTo>
                    <a:pt x="120" y="69"/>
                  </a:lnTo>
                  <a:lnTo>
                    <a:pt x="127" y="69"/>
                  </a:lnTo>
                  <a:lnTo>
                    <a:pt x="133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2" name="フリーフォーム 353"/>
            <p:cNvSpPr>
              <a:spLocks/>
            </p:cNvSpPr>
            <p:nvPr/>
          </p:nvSpPr>
          <p:spPr bwMode="auto">
            <a:xfrm>
              <a:off x="725" y="1966"/>
              <a:ext cx="101" cy="107"/>
            </a:xfrm>
            <a:custGeom>
              <a:avLst/>
              <a:gdLst/>
              <a:ahLst/>
              <a:cxnLst>
                <a:cxn ang="0">
                  <a:pos x="88" y="88"/>
                </a:cxn>
                <a:cxn ang="0">
                  <a:pos x="94" y="70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31" y="95"/>
                </a:cxn>
                <a:cxn ang="0">
                  <a:pos x="57" y="107"/>
                </a:cxn>
                <a:cxn ang="0">
                  <a:pos x="69" y="101"/>
                </a:cxn>
                <a:cxn ang="0">
                  <a:pos x="82" y="88"/>
                </a:cxn>
                <a:cxn ang="0">
                  <a:pos x="88" y="88"/>
                </a:cxn>
              </a:cxnLst>
              <a:rect l="0" t="0" r="0" b="0"/>
              <a:pathLst>
                <a:path w="101" h="107">
                  <a:moveTo>
                    <a:pt x="88" y="88"/>
                  </a:moveTo>
                  <a:lnTo>
                    <a:pt x="94" y="70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31" y="95"/>
                  </a:lnTo>
                  <a:lnTo>
                    <a:pt x="57" y="107"/>
                  </a:lnTo>
                  <a:lnTo>
                    <a:pt x="69" y="101"/>
                  </a:lnTo>
                  <a:lnTo>
                    <a:pt x="82" y="88"/>
                  </a:lnTo>
                  <a:lnTo>
                    <a:pt x="88" y="8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3" name="フリーフォーム 354"/>
            <p:cNvSpPr>
              <a:spLocks/>
            </p:cNvSpPr>
            <p:nvPr/>
          </p:nvSpPr>
          <p:spPr bwMode="auto">
            <a:xfrm>
              <a:off x="807" y="2162"/>
              <a:ext cx="107" cy="126"/>
            </a:xfrm>
            <a:custGeom>
              <a:avLst/>
              <a:gdLst/>
              <a:ahLst/>
              <a:cxnLst>
                <a:cxn ang="0">
                  <a:pos x="88" y="126"/>
                </a:cxn>
                <a:cxn ang="0">
                  <a:pos x="95" y="107"/>
                </a:cxn>
                <a:cxn ang="0">
                  <a:pos x="95" y="88"/>
                </a:cxn>
                <a:cxn ang="0">
                  <a:pos x="107" y="63"/>
                </a:cxn>
                <a:cxn ang="0">
                  <a:pos x="107" y="44"/>
                </a:cxn>
                <a:cxn ang="0">
                  <a:pos x="107" y="25"/>
                </a:cxn>
                <a:cxn ang="0">
                  <a:pos x="95" y="12"/>
                </a:cxn>
                <a:cxn ang="0">
                  <a:pos x="76" y="0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6" y="75"/>
                </a:cxn>
                <a:cxn ang="0">
                  <a:pos x="19" y="88"/>
                </a:cxn>
                <a:cxn ang="0">
                  <a:pos x="38" y="94"/>
                </a:cxn>
                <a:cxn ang="0">
                  <a:pos x="50" y="107"/>
                </a:cxn>
                <a:cxn ang="0">
                  <a:pos x="57" y="120"/>
                </a:cxn>
                <a:cxn ang="0">
                  <a:pos x="69" y="126"/>
                </a:cxn>
                <a:cxn ang="0">
                  <a:pos x="76" y="126"/>
                </a:cxn>
                <a:cxn ang="0">
                  <a:pos x="82" y="126"/>
                </a:cxn>
                <a:cxn ang="0">
                  <a:pos x="88" y="126"/>
                </a:cxn>
              </a:cxnLst>
              <a:rect l="0" t="0" r="0" b="0"/>
              <a:pathLst>
                <a:path w="107" h="126">
                  <a:moveTo>
                    <a:pt x="88" y="126"/>
                  </a:moveTo>
                  <a:lnTo>
                    <a:pt x="95" y="107"/>
                  </a:lnTo>
                  <a:lnTo>
                    <a:pt x="95" y="88"/>
                  </a:lnTo>
                  <a:lnTo>
                    <a:pt x="107" y="63"/>
                  </a:lnTo>
                  <a:lnTo>
                    <a:pt x="107" y="44"/>
                  </a:lnTo>
                  <a:lnTo>
                    <a:pt x="107" y="25"/>
                  </a:lnTo>
                  <a:lnTo>
                    <a:pt x="95" y="12"/>
                  </a:lnTo>
                  <a:lnTo>
                    <a:pt x="76" y="0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6" y="75"/>
                  </a:lnTo>
                  <a:lnTo>
                    <a:pt x="19" y="88"/>
                  </a:lnTo>
                  <a:lnTo>
                    <a:pt x="38" y="94"/>
                  </a:lnTo>
                  <a:lnTo>
                    <a:pt x="50" y="107"/>
                  </a:lnTo>
                  <a:lnTo>
                    <a:pt x="57" y="120"/>
                  </a:lnTo>
                  <a:lnTo>
                    <a:pt x="69" y="126"/>
                  </a:lnTo>
                  <a:lnTo>
                    <a:pt x="76" y="126"/>
                  </a:lnTo>
                  <a:lnTo>
                    <a:pt x="82" y="126"/>
                  </a:lnTo>
                  <a:lnTo>
                    <a:pt x="88" y="12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4" name="フリーフォーム 355"/>
            <p:cNvSpPr>
              <a:spLocks/>
            </p:cNvSpPr>
            <p:nvPr/>
          </p:nvSpPr>
          <p:spPr bwMode="auto">
            <a:xfrm>
              <a:off x="864" y="2490"/>
              <a:ext cx="94" cy="82"/>
            </a:xfrm>
            <a:custGeom>
              <a:avLst/>
              <a:gdLst/>
              <a:ahLst/>
              <a:cxnLst>
                <a:cxn ang="0">
                  <a:pos x="94" y="38"/>
                </a:cxn>
                <a:cxn ang="0">
                  <a:pos x="88" y="25"/>
                </a:cxn>
                <a:cxn ang="0">
                  <a:pos x="75" y="12"/>
                </a:cxn>
                <a:cxn ang="0">
                  <a:pos x="50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9"/>
                </a:cxn>
                <a:cxn ang="0">
                  <a:pos x="25" y="75"/>
                </a:cxn>
                <a:cxn ang="0">
                  <a:pos x="38" y="82"/>
                </a:cxn>
                <a:cxn ang="0">
                  <a:pos x="56" y="82"/>
                </a:cxn>
                <a:cxn ang="0">
                  <a:pos x="69" y="75"/>
                </a:cxn>
                <a:cxn ang="0">
                  <a:pos x="82" y="69"/>
                </a:cxn>
                <a:cxn ang="0">
                  <a:pos x="88" y="50"/>
                </a:cxn>
                <a:cxn ang="0">
                  <a:pos x="88" y="38"/>
                </a:cxn>
                <a:cxn ang="0">
                  <a:pos x="94" y="38"/>
                </a:cxn>
              </a:cxnLst>
              <a:rect l="0" t="0" r="0" b="0"/>
              <a:pathLst>
                <a:path w="94" h="82">
                  <a:moveTo>
                    <a:pt x="94" y="38"/>
                  </a:moveTo>
                  <a:lnTo>
                    <a:pt x="88" y="25"/>
                  </a:lnTo>
                  <a:lnTo>
                    <a:pt x="75" y="12"/>
                  </a:lnTo>
                  <a:lnTo>
                    <a:pt x="50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9"/>
                  </a:lnTo>
                  <a:lnTo>
                    <a:pt x="25" y="75"/>
                  </a:lnTo>
                  <a:lnTo>
                    <a:pt x="38" y="82"/>
                  </a:lnTo>
                  <a:lnTo>
                    <a:pt x="56" y="82"/>
                  </a:lnTo>
                  <a:lnTo>
                    <a:pt x="69" y="75"/>
                  </a:lnTo>
                  <a:lnTo>
                    <a:pt x="82" y="69"/>
                  </a:lnTo>
                  <a:lnTo>
                    <a:pt x="88" y="50"/>
                  </a:lnTo>
                  <a:lnTo>
                    <a:pt x="88" y="38"/>
                  </a:lnTo>
                  <a:lnTo>
                    <a:pt x="94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5" name="フリーフォーム 356"/>
            <p:cNvSpPr>
              <a:spLocks/>
            </p:cNvSpPr>
            <p:nvPr/>
          </p:nvSpPr>
          <p:spPr bwMode="auto">
            <a:xfrm>
              <a:off x="958" y="2092"/>
              <a:ext cx="51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7"/>
                </a:cxn>
                <a:cxn ang="0">
                  <a:pos x="51" y="44"/>
                </a:cxn>
                <a:cxn ang="0">
                  <a:pos x="51" y="19"/>
                </a:cxn>
                <a:cxn ang="0">
                  <a:pos x="32" y="7"/>
                </a:cxn>
                <a:cxn ang="0">
                  <a:pos x="26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7" y="57"/>
                </a:cxn>
                <a:cxn ang="0">
                  <a:pos x="19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1" h="63">
                  <a:moveTo>
                    <a:pt x="38" y="63"/>
                  </a:moveTo>
                  <a:lnTo>
                    <a:pt x="44" y="57"/>
                  </a:lnTo>
                  <a:lnTo>
                    <a:pt x="51" y="44"/>
                  </a:lnTo>
                  <a:lnTo>
                    <a:pt x="51" y="19"/>
                  </a:lnTo>
                  <a:lnTo>
                    <a:pt x="32" y="7"/>
                  </a:lnTo>
                  <a:lnTo>
                    <a:pt x="26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7" y="57"/>
                  </a:lnTo>
                  <a:lnTo>
                    <a:pt x="19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6" name="フリーフォーム 357"/>
            <p:cNvSpPr>
              <a:spLocks/>
            </p:cNvSpPr>
            <p:nvPr/>
          </p:nvSpPr>
          <p:spPr bwMode="auto">
            <a:xfrm>
              <a:off x="649" y="2073"/>
              <a:ext cx="69" cy="82"/>
            </a:xfrm>
            <a:custGeom>
              <a:avLst/>
              <a:gdLst/>
              <a:ahLst/>
              <a:cxnLst>
                <a:cxn ang="0">
                  <a:pos x="57" y="82"/>
                </a:cxn>
                <a:cxn ang="0">
                  <a:pos x="69" y="76"/>
                </a:cxn>
                <a:cxn ang="0">
                  <a:pos x="69" y="57"/>
                </a:cxn>
                <a:cxn ang="0">
                  <a:pos x="63" y="51"/>
                </a:cxn>
                <a:cxn ang="0">
                  <a:pos x="51" y="45"/>
                </a:cxn>
                <a:cxn ang="0">
                  <a:pos x="51" y="32"/>
                </a:cxn>
                <a:cxn ang="0">
                  <a:pos x="44" y="19"/>
                </a:cxn>
                <a:cxn ang="0">
                  <a:pos x="38" y="7"/>
                </a:cxn>
                <a:cxn ang="0">
                  <a:pos x="25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26"/>
                </a:cxn>
                <a:cxn ang="0">
                  <a:pos x="13" y="45"/>
                </a:cxn>
                <a:cxn ang="0">
                  <a:pos x="25" y="51"/>
                </a:cxn>
                <a:cxn ang="0">
                  <a:pos x="38" y="51"/>
                </a:cxn>
                <a:cxn ang="0">
                  <a:pos x="38" y="57"/>
                </a:cxn>
                <a:cxn ang="0">
                  <a:pos x="51" y="76"/>
                </a:cxn>
                <a:cxn ang="0">
                  <a:pos x="51" y="82"/>
                </a:cxn>
                <a:cxn ang="0">
                  <a:pos x="57" y="82"/>
                </a:cxn>
              </a:cxnLst>
              <a:rect l="0" t="0" r="0" b="0"/>
              <a:pathLst>
                <a:path w="69" h="82">
                  <a:moveTo>
                    <a:pt x="57" y="82"/>
                  </a:moveTo>
                  <a:lnTo>
                    <a:pt x="69" y="76"/>
                  </a:lnTo>
                  <a:lnTo>
                    <a:pt x="69" y="57"/>
                  </a:lnTo>
                  <a:lnTo>
                    <a:pt x="63" y="51"/>
                  </a:lnTo>
                  <a:lnTo>
                    <a:pt x="51" y="45"/>
                  </a:lnTo>
                  <a:lnTo>
                    <a:pt x="51" y="32"/>
                  </a:lnTo>
                  <a:lnTo>
                    <a:pt x="44" y="19"/>
                  </a:lnTo>
                  <a:lnTo>
                    <a:pt x="38" y="7"/>
                  </a:lnTo>
                  <a:lnTo>
                    <a:pt x="25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26"/>
                  </a:lnTo>
                  <a:lnTo>
                    <a:pt x="13" y="45"/>
                  </a:lnTo>
                  <a:lnTo>
                    <a:pt x="25" y="51"/>
                  </a:lnTo>
                  <a:lnTo>
                    <a:pt x="38" y="51"/>
                  </a:lnTo>
                  <a:lnTo>
                    <a:pt x="38" y="57"/>
                  </a:lnTo>
                  <a:lnTo>
                    <a:pt x="51" y="76"/>
                  </a:lnTo>
                  <a:lnTo>
                    <a:pt x="51" y="82"/>
                  </a:lnTo>
                  <a:lnTo>
                    <a:pt x="57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7" name="フリーフォーム 358"/>
            <p:cNvSpPr>
              <a:spLocks/>
            </p:cNvSpPr>
            <p:nvPr/>
          </p:nvSpPr>
          <p:spPr bwMode="auto">
            <a:xfrm>
              <a:off x="517" y="1739"/>
              <a:ext cx="63" cy="82"/>
            </a:xfrm>
            <a:custGeom>
              <a:avLst/>
              <a:gdLst/>
              <a:ahLst/>
              <a:cxnLst>
                <a:cxn ang="0">
                  <a:pos x="31" y="82"/>
                </a:cxn>
                <a:cxn ang="0">
                  <a:pos x="44" y="82"/>
                </a:cxn>
                <a:cxn ang="0">
                  <a:pos x="56" y="69"/>
                </a:cxn>
                <a:cxn ang="0">
                  <a:pos x="63" y="57"/>
                </a:cxn>
                <a:cxn ang="0">
                  <a:pos x="63" y="32"/>
                </a:cxn>
                <a:cxn ang="0">
                  <a:pos x="56" y="13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2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8" y="76"/>
                </a:cxn>
                <a:cxn ang="0">
                  <a:pos x="25" y="82"/>
                </a:cxn>
                <a:cxn ang="0">
                  <a:pos x="31" y="82"/>
                </a:cxn>
              </a:cxnLst>
              <a:rect l="0" t="0" r="0" b="0"/>
              <a:pathLst>
                <a:path w="63" h="82">
                  <a:moveTo>
                    <a:pt x="31" y="82"/>
                  </a:moveTo>
                  <a:lnTo>
                    <a:pt x="44" y="82"/>
                  </a:lnTo>
                  <a:lnTo>
                    <a:pt x="56" y="69"/>
                  </a:lnTo>
                  <a:lnTo>
                    <a:pt x="63" y="57"/>
                  </a:lnTo>
                  <a:lnTo>
                    <a:pt x="63" y="32"/>
                  </a:lnTo>
                  <a:lnTo>
                    <a:pt x="56" y="13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2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8" y="76"/>
                  </a:lnTo>
                  <a:lnTo>
                    <a:pt x="25" y="82"/>
                  </a:lnTo>
                  <a:lnTo>
                    <a:pt x="31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8" name="フリーフォーム 359"/>
            <p:cNvSpPr>
              <a:spLocks/>
            </p:cNvSpPr>
            <p:nvPr/>
          </p:nvSpPr>
          <p:spPr bwMode="auto">
            <a:xfrm>
              <a:off x="2448" y="2313"/>
              <a:ext cx="120" cy="120"/>
            </a:xfrm>
            <a:custGeom>
              <a:avLst/>
              <a:gdLst/>
              <a:ahLst/>
              <a:cxnLst>
                <a:cxn ang="0">
                  <a:pos x="69" y="114"/>
                </a:cxn>
                <a:cxn ang="0">
                  <a:pos x="101" y="88"/>
                </a:cxn>
                <a:cxn ang="0">
                  <a:pos x="120" y="70"/>
                </a:cxn>
                <a:cxn ang="0">
                  <a:pos x="120" y="44"/>
                </a:cxn>
                <a:cxn ang="0">
                  <a:pos x="120" y="32"/>
                </a:cxn>
                <a:cxn ang="0">
                  <a:pos x="113" y="13"/>
                </a:cxn>
                <a:cxn ang="0">
                  <a:pos x="94" y="6"/>
                </a:cxn>
                <a:cxn ang="0">
                  <a:pos x="69" y="0"/>
                </a:cxn>
                <a:cxn ang="0">
                  <a:pos x="44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63"/>
                </a:cxn>
                <a:cxn ang="0">
                  <a:pos x="12" y="95"/>
                </a:cxn>
                <a:cxn ang="0">
                  <a:pos x="19" y="107"/>
                </a:cxn>
                <a:cxn ang="0">
                  <a:pos x="31" y="114"/>
                </a:cxn>
                <a:cxn ang="0">
                  <a:pos x="57" y="120"/>
                </a:cxn>
                <a:cxn ang="0">
                  <a:pos x="63" y="114"/>
                </a:cxn>
                <a:cxn ang="0">
                  <a:pos x="69" y="114"/>
                </a:cxn>
              </a:cxnLst>
              <a:rect l="0" t="0" r="0" b="0"/>
              <a:pathLst>
                <a:path w="120" h="120">
                  <a:moveTo>
                    <a:pt x="69" y="114"/>
                  </a:moveTo>
                  <a:lnTo>
                    <a:pt x="101" y="88"/>
                  </a:lnTo>
                  <a:lnTo>
                    <a:pt x="120" y="70"/>
                  </a:lnTo>
                  <a:lnTo>
                    <a:pt x="120" y="44"/>
                  </a:lnTo>
                  <a:lnTo>
                    <a:pt x="120" y="32"/>
                  </a:lnTo>
                  <a:lnTo>
                    <a:pt x="113" y="13"/>
                  </a:lnTo>
                  <a:lnTo>
                    <a:pt x="94" y="6"/>
                  </a:lnTo>
                  <a:lnTo>
                    <a:pt x="69" y="0"/>
                  </a:lnTo>
                  <a:lnTo>
                    <a:pt x="44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63"/>
                  </a:lnTo>
                  <a:lnTo>
                    <a:pt x="12" y="95"/>
                  </a:lnTo>
                  <a:lnTo>
                    <a:pt x="19" y="107"/>
                  </a:lnTo>
                  <a:lnTo>
                    <a:pt x="31" y="114"/>
                  </a:lnTo>
                  <a:lnTo>
                    <a:pt x="57" y="120"/>
                  </a:lnTo>
                  <a:lnTo>
                    <a:pt x="63" y="114"/>
                  </a:lnTo>
                  <a:lnTo>
                    <a:pt x="69" y="11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9" name="フリーフォーム 360"/>
            <p:cNvSpPr>
              <a:spLocks/>
            </p:cNvSpPr>
            <p:nvPr/>
          </p:nvSpPr>
          <p:spPr bwMode="auto">
            <a:xfrm>
              <a:off x="2637" y="2048"/>
              <a:ext cx="915" cy="360"/>
            </a:xfrm>
            <a:custGeom>
              <a:avLst/>
              <a:gdLst/>
              <a:ahLst/>
              <a:cxnLst>
                <a:cxn ang="0">
                  <a:pos x="101" y="303"/>
                </a:cxn>
                <a:cxn ang="0">
                  <a:pos x="70" y="328"/>
                </a:cxn>
                <a:cxn ang="0">
                  <a:pos x="19" y="322"/>
                </a:cxn>
                <a:cxn ang="0">
                  <a:pos x="0" y="303"/>
                </a:cxn>
                <a:cxn ang="0">
                  <a:pos x="0" y="265"/>
                </a:cxn>
                <a:cxn ang="0">
                  <a:pos x="32" y="227"/>
                </a:cxn>
                <a:cxn ang="0">
                  <a:pos x="57" y="215"/>
                </a:cxn>
                <a:cxn ang="0">
                  <a:pos x="82" y="227"/>
                </a:cxn>
                <a:cxn ang="0">
                  <a:pos x="107" y="227"/>
                </a:cxn>
                <a:cxn ang="0">
                  <a:pos x="126" y="240"/>
                </a:cxn>
                <a:cxn ang="0">
                  <a:pos x="152" y="215"/>
                </a:cxn>
                <a:cxn ang="0">
                  <a:pos x="196" y="202"/>
                </a:cxn>
                <a:cxn ang="0">
                  <a:pos x="234" y="208"/>
                </a:cxn>
                <a:cxn ang="0">
                  <a:pos x="290" y="152"/>
                </a:cxn>
                <a:cxn ang="0">
                  <a:pos x="328" y="145"/>
                </a:cxn>
                <a:cxn ang="0">
                  <a:pos x="366" y="145"/>
                </a:cxn>
                <a:cxn ang="0">
                  <a:pos x="492" y="101"/>
                </a:cxn>
                <a:cxn ang="0">
                  <a:pos x="625" y="63"/>
                </a:cxn>
                <a:cxn ang="0">
                  <a:pos x="669" y="51"/>
                </a:cxn>
                <a:cxn ang="0">
                  <a:pos x="783" y="13"/>
                </a:cxn>
                <a:cxn ang="0">
                  <a:pos x="795" y="19"/>
                </a:cxn>
                <a:cxn ang="0">
                  <a:pos x="827" y="25"/>
                </a:cxn>
                <a:cxn ang="0">
                  <a:pos x="877" y="6"/>
                </a:cxn>
                <a:cxn ang="0">
                  <a:pos x="915" y="13"/>
                </a:cxn>
                <a:cxn ang="0">
                  <a:pos x="915" y="25"/>
                </a:cxn>
                <a:cxn ang="0">
                  <a:pos x="884" y="44"/>
                </a:cxn>
                <a:cxn ang="0">
                  <a:pos x="852" y="38"/>
                </a:cxn>
                <a:cxn ang="0">
                  <a:pos x="839" y="57"/>
                </a:cxn>
                <a:cxn ang="0">
                  <a:pos x="833" y="63"/>
                </a:cxn>
                <a:cxn ang="0">
                  <a:pos x="814" y="44"/>
                </a:cxn>
                <a:cxn ang="0">
                  <a:pos x="789" y="57"/>
                </a:cxn>
                <a:cxn ang="0">
                  <a:pos x="776" y="70"/>
                </a:cxn>
                <a:cxn ang="0">
                  <a:pos x="720" y="70"/>
                </a:cxn>
                <a:cxn ang="0">
                  <a:pos x="600" y="114"/>
                </a:cxn>
                <a:cxn ang="0">
                  <a:pos x="562" y="126"/>
                </a:cxn>
                <a:cxn ang="0">
                  <a:pos x="568" y="133"/>
                </a:cxn>
                <a:cxn ang="0">
                  <a:pos x="600" y="164"/>
                </a:cxn>
                <a:cxn ang="0">
                  <a:pos x="593" y="202"/>
                </a:cxn>
                <a:cxn ang="0">
                  <a:pos x="555" y="227"/>
                </a:cxn>
                <a:cxn ang="0">
                  <a:pos x="524" y="227"/>
                </a:cxn>
                <a:cxn ang="0">
                  <a:pos x="499" y="196"/>
                </a:cxn>
                <a:cxn ang="0">
                  <a:pos x="505" y="152"/>
                </a:cxn>
                <a:cxn ang="0">
                  <a:pos x="518" y="133"/>
                </a:cxn>
                <a:cxn ang="0">
                  <a:pos x="448" y="158"/>
                </a:cxn>
                <a:cxn ang="0">
                  <a:pos x="379" y="202"/>
                </a:cxn>
                <a:cxn ang="0">
                  <a:pos x="297" y="271"/>
                </a:cxn>
                <a:cxn ang="0">
                  <a:pos x="259" y="278"/>
                </a:cxn>
                <a:cxn ang="0">
                  <a:pos x="253" y="316"/>
                </a:cxn>
                <a:cxn ang="0">
                  <a:pos x="221" y="347"/>
                </a:cxn>
                <a:cxn ang="0">
                  <a:pos x="189" y="360"/>
                </a:cxn>
                <a:cxn ang="0">
                  <a:pos x="152" y="347"/>
                </a:cxn>
                <a:cxn ang="0">
                  <a:pos x="126" y="316"/>
                </a:cxn>
                <a:cxn ang="0">
                  <a:pos x="114" y="284"/>
                </a:cxn>
              </a:cxnLst>
              <a:rect l="0" t="0" r="0" b="0"/>
              <a:pathLst>
                <a:path w="915" h="360">
                  <a:moveTo>
                    <a:pt x="114" y="284"/>
                  </a:moveTo>
                  <a:lnTo>
                    <a:pt x="101" y="303"/>
                  </a:lnTo>
                  <a:lnTo>
                    <a:pt x="82" y="322"/>
                  </a:lnTo>
                  <a:lnTo>
                    <a:pt x="70" y="328"/>
                  </a:lnTo>
                  <a:lnTo>
                    <a:pt x="32" y="328"/>
                  </a:lnTo>
                  <a:lnTo>
                    <a:pt x="19" y="322"/>
                  </a:lnTo>
                  <a:lnTo>
                    <a:pt x="6" y="316"/>
                  </a:lnTo>
                  <a:lnTo>
                    <a:pt x="0" y="303"/>
                  </a:lnTo>
                  <a:lnTo>
                    <a:pt x="0" y="284"/>
                  </a:lnTo>
                  <a:lnTo>
                    <a:pt x="0" y="265"/>
                  </a:lnTo>
                  <a:lnTo>
                    <a:pt x="13" y="253"/>
                  </a:lnTo>
                  <a:lnTo>
                    <a:pt x="32" y="227"/>
                  </a:lnTo>
                  <a:lnTo>
                    <a:pt x="44" y="215"/>
                  </a:lnTo>
                  <a:lnTo>
                    <a:pt x="57" y="215"/>
                  </a:lnTo>
                  <a:lnTo>
                    <a:pt x="70" y="221"/>
                  </a:lnTo>
                  <a:lnTo>
                    <a:pt x="82" y="227"/>
                  </a:lnTo>
                  <a:lnTo>
                    <a:pt x="101" y="227"/>
                  </a:lnTo>
                  <a:lnTo>
                    <a:pt x="107" y="227"/>
                  </a:lnTo>
                  <a:lnTo>
                    <a:pt x="114" y="234"/>
                  </a:lnTo>
                  <a:lnTo>
                    <a:pt x="126" y="240"/>
                  </a:lnTo>
                  <a:lnTo>
                    <a:pt x="133" y="240"/>
                  </a:lnTo>
                  <a:lnTo>
                    <a:pt x="152" y="215"/>
                  </a:lnTo>
                  <a:lnTo>
                    <a:pt x="171" y="202"/>
                  </a:lnTo>
                  <a:lnTo>
                    <a:pt x="196" y="202"/>
                  </a:lnTo>
                  <a:lnTo>
                    <a:pt x="221" y="202"/>
                  </a:lnTo>
                  <a:lnTo>
                    <a:pt x="234" y="208"/>
                  </a:lnTo>
                  <a:lnTo>
                    <a:pt x="265" y="183"/>
                  </a:lnTo>
                  <a:lnTo>
                    <a:pt x="290" y="152"/>
                  </a:lnTo>
                  <a:lnTo>
                    <a:pt x="309" y="145"/>
                  </a:lnTo>
                  <a:lnTo>
                    <a:pt x="328" y="145"/>
                  </a:lnTo>
                  <a:lnTo>
                    <a:pt x="347" y="152"/>
                  </a:lnTo>
                  <a:lnTo>
                    <a:pt x="366" y="145"/>
                  </a:lnTo>
                  <a:lnTo>
                    <a:pt x="423" y="133"/>
                  </a:lnTo>
                  <a:lnTo>
                    <a:pt x="492" y="101"/>
                  </a:lnTo>
                  <a:lnTo>
                    <a:pt x="568" y="82"/>
                  </a:lnTo>
                  <a:lnTo>
                    <a:pt x="625" y="63"/>
                  </a:lnTo>
                  <a:lnTo>
                    <a:pt x="650" y="51"/>
                  </a:lnTo>
                  <a:lnTo>
                    <a:pt x="669" y="51"/>
                  </a:lnTo>
                  <a:lnTo>
                    <a:pt x="732" y="51"/>
                  </a:lnTo>
                  <a:lnTo>
                    <a:pt x="783" y="13"/>
                  </a:lnTo>
                  <a:lnTo>
                    <a:pt x="789" y="13"/>
                  </a:lnTo>
                  <a:lnTo>
                    <a:pt x="795" y="19"/>
                  </a:lnTo>
                  <a:lnTo>
                    <a:pt x="802" y="32"/>
                  </a:lnTo>
                  <a:lnTo>
                    <a:pt x="827" y="25"/>
                  </a:lnTo>
                  <a:lnTo>
                    <a:pt x="865" y="19"/>
                  </a:lnTo>
                  <a:lnTo>
                    <a:pt x="877" y="6"/>
                  </a:lnTo>
                  <a:lnTo>
                    <a:pt x="896" y="0"/>
                  </a:lnTo>
                  <a:lnTo>
                    <a:pt x="915" y="13"/>
                  </a:lnTo>
                  <a:lnTo>
                    <a:pt x="915" y="19"/>
                  </a:lnTo>
                  <a:lnTo>
                    <a:pt x="915" y="25"/>
                  </a:lnTo>
                  <a:lnTo>
                    <a:pt x="890" y="38"/>
                  </a:lnTo>
                  <a:lnTo>
                    <a:pt x="884" y="44"/>
                  </a:lnTo>
                  <a:lnTo>
                    <a:pt x="871" y="44"/>
                  </a:lnTo>
                  <a:lnTo>
                    <a:pt x="852" y="38"/>
                  </a:lnTo>
                  <a:lnTo>
                    <a:pt x="846" y="44"/>
                  </a:lnTo>
                  <a:lnTo>
                    <a:pt x="839" y="57"/>
                  </a:lnTo>
                  <a:lnTo>
                    <a:pt x="839" y="63"/>
                  </a:lnTo>
                  <a:lnTo>
                    <a:pt x="833" y="63"/>
                  </a:lnTo>
                  <a:lnTo>
                    <a:pt x="827" y="51"/>
                  </a:lnTo>
                  <a:lnTo>
                    <a:pt x="814" y="44"/>
                  </a:lnTo>
                  <a:lnTo>
                    <a:pt x="802" y="51"/>
                  </a:lnTo>
                  <a:lnTo>
                    <a:pt x="789" y="57"/>
                  </a:lnTo>
                  <a:lnTo>
                    <a:pt x="789" y="63"/>
                  </a:lnTo>
                  <a:lnTo>
                    <a:pt x="776" y="70"/>
                  </a:lnTo>
                  <a:lnTo>
                    <a:pt x="751" y="70"/>
                  </a:lnTo>
                  <a:lnTo>
                    <a:pt x="720" y="70"/>
                  </a:lnTo>
                  <a:lnTo>
                    <a:pt x="650" y="101"/>
                  </a:lnTo>
                  <a:lnTo>
                    <a:pt x="600" y="114"/>
                  </a:lnTo>
                  <a:lnTo>
                    <a:pt x="574" y="120"/>
                  </a:lnTo>
                  <a:lnTo>
                    <a:pt x="562" y="126"/>
                  </a:lnTo>
                  <a:lnTo>
                    <a:pt x="562" y="133"/>
                  </a:lnTo>
                  <a:lnTo>
                    <a:pt x="568" y="133"/>
                  </a:lnTo>
                  <a:lnTo>
                    <a:pt x="587" y="145"/>
                  </a:lnTo>
                  <a:lnTo>
                    <a:pt x="600" y="164"/>
                  </a:lnTo>
                  <a:lnTo>
                    <a:pt x="600" y="189"/>
                  </a:lnTo>
                  <a:lnTo>
                    <a:pt x="593" y="202"/>
                  </a:lnTo>
                  <a:lnTo>
                    <a:pt x="581" y="215"/>
                  </a:lnTo>
                  <a:lnTo>
                    <a:pt x="555" y="227"/>
                  </a:lnTo>
                  <a:lnTo>
                    <a:pt x="537" y="227"/>
                  </a:lnTo>
                  <a:lnTo>
                    <a:pt x="524" y="227"/>
                  </a:lnTo>
                  <a:lnTo>
                    <a:pt x="505" y="208"/>
                  </a:lnTo>
                  <a:lnTo>
                    <a:pt x="499" y="196"/>
                  </a:lnTo>
                  <a:lnTo>
                    <a:pt x="492" y="177"/>
                  </a:lnTo>
                  <a:lnTo>
                    <a:pt x="505" y="152"/>
                  </a:lnTo>
                  <a:lnTo>
                    <a:pt x="518" y="139"/>
                  </a:lnTo>
                  <a:lnTo>
                    <a:pt x="518" y="133"/>
                  </a:lnTo>
                  <a:lnTo>
                    <a:pt x="511" y="133"/>
                  </a:lnTo>
                  <a:lnTo>
                    <a:pt x="448" y="158"/>
                  </a:lnTo>
                  <a:lnTo>
                    <a:pt x="404" y="183"/>
                  </a:lnTo>
                  <a:lnTo>
                    <a:pt x="379" y="202"/>
                  </a:lnTo>
                  <a:lnTo>
                    <a:pt x="341" y="240"/>
                  </a:lnTo>
                  <a:lnTo>
                    <a:pt x="297" y="271"/>
                  </a:lnTo>
                  <a:lnTo>
                    <a:pt x="278" y="278"/>
                  </a:lnTo>
                  <a:lnTo>
                    <a:pt x="259" y="278"/>
                  </a:lnTo>
                  <a:lnTo>
                    <a:pt x="259" y="303"/>
                  </a:lnTo>
                  <a:lnTo>
                    <a:pt x="253" y="316"/>
                  </a:lnTo>
                  <a:lnTo>
                    <a:pt x="240" y="335"/>
                  </a:lnTo>
                  <a:lnTo>
                    <a:pt x="221" y="347"/>
                  </a:lnTo>
                  <a:lnTo>
                    <a:pt x="208" y="360"/>
                  </a:lnTo>
                  <a:lnTo>
                    <a:pt x="189" y="360"/>
                  </a:lnTo>
                  <a:lnTo>
                    <a:pt x="171" y="360"/>
                  </a:lnTo>
                  <a:lnTo>
                    <a:pt x="152" y="347"/>
                  </a:lnTo>
                  <a:lnTo>
                    <a:pt x="139" y="341"/>
                  </a:lnTo>
                  <a:lnTo>
                    <a:pt x="126" y="316"/>
                  </a:lnTo>
                  <a:lnTo>
                    <a:pt x="120" y="284"/>
                  </a:lnTo>
                  <a:lnTo>
                    <a:pt x="114" y="28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bg2">
                    <a:lumMod val="20000"/>
                    <a:lumOff val="80000"/>
                  </a:schemeClr>
                </a:gs>
                <a:gs pos="30000">
                  <a:schemeClr val="accent1">
                    <a:lumMod val="20000"/>
                    <a:lumOff val="80000"/>
                  </a:schemeClr>
                </a:gs>
                <a:gs pos="45000">
                  <a:schemeClr val="accent1">
                    <a:lumMod val="20000"/>
                    <a:lumOff val="80000"/>
                  </a:schemeClr>
                </a:gs>
                <a:gs pos="60000">
                  <a:schemeClr val="accent2">
                    <a:lumMod val="20000"/>
                    <a:lumOff val="80000"/>
                  </a:schemeClr>
                </a:gs>
                <a:gs pos="80000">
                  <a:schemeClr val="accent6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0" name="フリーフォーム 361"/>
            <p:cNvSpPr>
              <a:spLocks/>
            </p:cNvSpPr>
            <p:nvPr/>
          </p:nvSpPr>
          <p:spPr bwMode="auto">
            <a:xfrm>
              <a:off x="2637" y="2118"/>
              <a:ext cx="57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44" y="63"/>
                </a:cxn>
                <a:cxn ang="0">
                  <a:pos x="57" y="37"/>
                </a:cxn>
                <a:cxn ang="0">
                  <a:pos x="51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12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57" h="63">
                  <a:moveTo>
                    <a:pt x="25" y="63"/>
                  </a:moveTo>
                  <a:lnTo>
                    <a:pt x="44" y="63"/>
                  </a:lnTo>
                  <a:lnTo>
                    <a:pt x="57" y="37"/>
                  </a:lnTo>
                  <a:lnTo>
                    <a:pt x="51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12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1" name="フリーフォーム 362"/>
            <p:cNvSpPr>
              <a:spLocks/>
            </p:cNvSpPr>
            <p:nvPr/>
          </p:nvSpPr>
          <p:spPr bwMode="auto">
            <a:xfrm>
              <a:off x="2808" y="2559"/>
              <a:ext cx="94" cy="82"/>
            </a:xfrm>
            <a:custGeom>
              <a:avLst/>
              <a:gdLst/>
              <a:ahLst/>
              <a:cxnLst>
                <a:cxn ang="0">
                  <a:pos x="50" y="82"/>
                </a:cxn>
                <a:cxn ang="0">
                  <a:pos x="82" y="63"/>
                </a:cxn>
                <a:cxn ang="0">
                  <a:pos x="94" y="44"/>
                </a:cxn>
                <a:cxn ang="0">
                  <a:pos x="94" y="19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7" y="6"/>
                </a:cxn>
                <a:cxn ang="0">
                  <a:pos x="18" y="13"/>
                </a:cxn>
                <a:cxn ang="0">
                  <a:pos x="6" y="32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12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50" y="82"/>
                </a:cxn>
              </a:cxnLst>
              <a:rect l="0" t="0" r="0" b="0"/>
              <a:pathLst>
                <a:path w="94" h="82">
                  <a:moveTo>
                    <a:pt x="50" y="82"/>
                  </a:moveTo>
                  <a:lnTo>
                    <a:pt x="82" y="63"/>
                  </a:lnTo>
                  <a:lnTo>
                    <a:pt x="94" y="44"/>
                  </a:lnTo>
                  <a:lnTo>
                    <a:pt x="94" y="19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7" y="6"/>
                  </a:lnTo>
                  <a:lnTo>
                    <a:pt x="18" y="13"/>
                  </a:lnTo>
                  <a:lnTo>
                    <a:pt x="6" y="32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12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50" y="8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2" name="フリーフォーム 363"/>
            <p:cNvSpPr>
              <a:spLocks/>
            </p:cNvSpPr>
            <p:nvPr/>
          </p:nvSpPr>
          <p:spPr bwMode="auto">
            <a:xfrm>
              <a:off x="2934" y="2446"/>
              <a:ext cx="82" cy="101"/>
            </a:xfrm>
            <a:custGeom>
              <a:avLst/>
              <a:gdLst/>
              <a:ahLst/>
              <a:cxnLst>
                <a:cxn ang="0">
                  <a:pos x="69" y="94"/>
                </a:cxn>
                <a:cxn ang="0">
                  <a:pos x="75" y="82"/>
                </a:cxn>
                <a:cxn ang="0">
                  <a:pos x="82" y="69"/>
                </a:cxn>
                <a:cxn ang="0">
                  <a:pos x="82" y="50"/>
                </a:cxn>
                <a:cxn ang="0">
                  <a:pos x="82" y="31"/>
                </a:cxn>
                <a:cxn ang="0">
                  <a:pos x="69" y="19"/>
                </a:cxn>
                <a:cxn ang="0">
                  <a:pos x="63" y="6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0" y="63"/>
                </a:cxn>
                <a:cxn ang="0">
                  <a:pos x="12" y="88"/>
                </a:cxn>
                <a:cxn ang="0">
                  <a:pos x="25" y="94"/>
                </a:cxn>
                <a:cxn ang="0">
                  <a:pos x="44" y="101"/>
                </a:cxn>
                <a:cxn ang="0">
                  <a:pos x="57" y="101"/>
                </a:cxn>
                <a:cxn ang="0">
                  <a:pos x="63" y="94"/>
                </a:cxn>
                <a:cxn ang="0">
                  <a:pos x="69" y="94"/>
                </a:cxn>
              </a:cxnLst>
              <a:rect l="0" t="0" r="0" b="0"/>
              <a:pathLst>
                <a:path w="82" h="101">
                  <a:moveTo>
                    <a:pt x="69" y="94"/>
                  </a:moveTo>
                  <a:lnTo>
                    <a:pt x="75" y="82"/>
                  </a:lnTo>
                  <a:lnTo>
                    <a:pt x="82" y="69"/>
                  </a:lnTo>
                  <a:lnTo>
                    <a:pt x="82" y="50"/>
                  </a:lnTo>
                  <a:lnTo>
                    <a:pt x="82" y="31"/>
                  </a:lnTo>
                  <a:lnTo>
                    <a:pt x="69" y="19"/>
                  </a:lnTo>
                  <a:lnTo>
                    <a:pt x="63" y="6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0" y="63"/>
                  </a:lnTo>
                  <a:lnTo>
                    <a:pt x="12" y="88"/>
                  </a:lnTo>
                  <a:lnTo>
                    <a:pt x="25" y="94"/>
                  </a:lnTo>
                  <a:lnTo>
                    <a:pt x="44" y="101"/>
                  </a:lnTo>
                  <a:lnTo>
                    <a:pt x="57" y="101"/>
                  </a:lnTo>
                  <a:lnTo>
                    <a:pt x="63" y="94"/>
                  </a:lnTo>
                  <a:lnTo>
                    <a:pt x="69" y="9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3" name="フリーフォーム 364"/>
            <p:cNvSpPr>
              <a:spLocks/>
            </p:cNvSpPr>
            <p:nvPr/>
          </p:nvSpPr>
          <p:spPr bwMode="auto">
            <a:xfrm>
              <a:off x="2965" y="2547"/>
              <a:ext cx="158" cy="145"/>
            </a:xfrm>
            <a:custGeom>
              <a:avLst/>
              <a:gdLst/>
              <a:ahLst/>
              <a:cxnLst>
                <a:cxn ang="0">
                  <a:pos x="51" y="145"/>
                </a:cxn>
                <a:cxn ang="0">
                  <a:pos x="82" y="132"/>
                </a:cxn>
                <a:cxn ang="0">
                  <a:pos x="101" y="113"/>
                </a:cxn>
                <a:cxn ang="0">
                  <a:pos x="120" y="94"/>
                </a:cxn>
                <a:cxn ang="0">
                  <a:pos x="152" y="44"/>
                </a:cxn>
                <a:cxn ang="0">
                  <a:pos x="158" y="25"/>
                </a:cxn>
                <a:cxn ang="0">
                  <a:pos x="145" y="6"/>
                </a:cxn>
                <a:cxn ang="0">
                  <a:pos x="133" y="0"/>
                </a:cxn>
                <a:cxn ang="0">
                  <a:pos x="114" y="0"/>
                </a:cxn>
                <a:cxn ang="0">
                  <a:pos x="89" y="12"/>
                </a:cxn>
                <a:cxn ang="0">
                  <a:pos x="63" y="25"/>
                </a:cxn>
                <a:cxn ang="0">
                  <a:pos x="38" y="37"/>
                </a:cxn>
                <a:cxn ang="0">
                  <a:pos x="32" y="44"/>
                </a:cxn>
                <a:cxn ang="0">
                  <a:pos x="19" y="56"/>
                </a:cxn>
                <a:cxn ang="0">
                  <a:pos x="0" y="94"/>
                </a:cxn>
                <a:cxn ang="0">
                  <a:pos x="0" y="113"/>
                </a:cxn>
                <a:cxn ang="0">
                  <a:pos x="13" y="132"/>
                </a:cxn>
                <a:cxn ang="0">
                  <a:pos x="38" y="145"/>
                </a:cxn>
                <a:cxn ang="0">
                  <a:pos x="44" y="145"/>
                </a:cxn>
                <a:cxn ang="0">
                  <a:pos x="51" y="145"/>
                </a:cxn>
              </a:cxnLst>
              <a:rect l="0" t="0" r="0" b="0"/>
              <a:pathLst>
                <a:path w="158" h="145">
                  <a:moveTo>
                    <a:pt x="51" y="145"/>
                  </a:moveTo>
                  <a:lnTo>
                    <a:pt x="82" y="132"/>
                  </a:lnTo>
                  <a:lnTo>
                    <a:pt x="101" y="113"/>
                  </a:lnTo>
                  <a:lnTo>
                    <a:pt x="120" y="94"/>
                  </a:lnTo>
                  <a:lnTo>
                    <a:pt x="152" y="44"/>
                  </a:lnTo>
                  <a:lnTo>
                    <a:pt x="158" y="25"/>
                  </a:lnTo>
                  <a:lnTo>
                    <a:pt x="145" y="6"/>
                  </a:lnTo>
                  <a:lnTo>
                    <a:pt x="133" y="0"/>
                  </a:lnTo>
                  <a:lnTo>
                    <a:pt x="114" y="0"/>
                  </a:lnTo>
                  <a:lnTo>
                    <a:pt x="89" y="12"/>
                  </a:lnTo>
                  <a:lnTo>
                    <a:pt x="63" y="25"/>
                  </a:lnTo>
                  <a:lnTo>
                    <a:pt x="38" y="37"/>
                  </a:lnTo>
                  <a:lnTo>
                    <a:pt x="32" y="44"/>
                  </a:lnTo>
                  <a:lnTo>
                    <a:pt x="19" y="56"/>
                  </a:lnTo>
                  <a:lnTo>
                    <a:pt x="0" y="94"/>
                  </a:lnTo>
                  <a:lnTo>
                    <a:pt x="0" y="113"/>
                  </a:lnTo>
                  <a:lnTo>
                    <a:pt x="13" y="132"/>
                  </a:lnTo>
                  <a:lnTo>
                    <a:pt x="38" y="145"/>
                  </a:lnTo>
                  <a:lnTo>
                    <a:pt x="44" y="145"/>
                  </a:lnTo>
                  <a:lnTo>
                    <a:pt x="51" y="14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4" name="フリーフォーム 365"/>
            <p:cNvSpPr>
              <a:spLocks/>
            </p:cNvSpPr>
            <p:nvPr/>
          </p:nvSpPr>
          <p:spPr bwMode="auto">
            <a:xfrm>
              <a:off x="3394" y="2509"/>
              <a:ext cx="165" cy="139"/>
            </a:xfrm>
            <a:custGeom>
              <a:avLst/>
              <a:gdLst/>
              <a:ahLst/>
              <a:cxnLst>
                <a:cxn ang="0">
                  <a:pos x="51" y="75"/>
                </a:cxn>
                <a:cxn ang="0">
                  <a:pos x="57" y="56"/>
                </a:cxn>
                <a:cxn ang="0">
                  <a:pos x="64" y="44"/>
                </a:cxn>
                <a:cxn ang="0">
                  <a:pos x="57" y="25"/>
                </a:cxn>
                <a:cxn ang="0">
                  <a:pos x="51" y="12"/>
                </a:cxn>
                <a:cxn ang="0">
                  <a:pos x="38" y="12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13" y="75"/>
                </a:cxn>
                <a:cxn ang="0">
                  <a:pos x="19" y="82"/>
                </a:cxn>
                <a:cxn ang="0">
                  <a:pos x="26" y="82"/>
                </a:cxn>
                <a:cxn ang="0">
                  <a:pos x="26" y="88"/>
                </a:cxn>
                <a:cxn ang="0">
                  <a:pos x="7" y="101"/>
                </a:cxn>
                <a:cxn ang="0">
                  <a:pos x="7" y="113"/>
                </a:cxn>
                <a:cxn ang="0">
                  <a:pos x="0" y="120"/>
                </a:cxn>
                <a:cxn ang="0">
                  <a:pos x="13" y="139"/>
                </a:cxn>
                <a:cxn ang="0">
                  <a:pos x="26" y="139"/>
                </a:cxn>
                <a:cxn ang="0">
                  <a:pos x="38" y="139"/>
                </a:cxn>
                <a:cxn ang="0">
                  <a:pos x="64" y="120"/>
                </a:cxn>
                <a:cxn ang="0">
                  <a:pos x="76" y="113"/>
                </a:cxn>
                <a:cxn ang="0">
                  <a:pos x="89" y="120"/>
                </a:cxn>
                <a:cxn ang="0">
                  <a:pos x="95" y="126"/>
                </a:cxn>
                <a:cxn ang="0">
                  <a:pos x="101" y="126"/>
                </a:cxn>
                <a:cxn ang="0">
                  <a:pos x="120" y="120"/>
                </a:cxn>
                <a:cxn ang="0">
                  <a:pos x="139" y="107"/>
                </a:cxn>
                <a:cxn ang="0">
                  <a:pos x="146" y="94"/>
                </a:cxn>
                <a:cxn ang="0">
                  <a:pos x="146" y="88"/>
                </a:cxn>
                <a:cxn ang="0">
                  <a:pos x="146" y="82"/>
                </a:cxn>
                <a:cxn ang="0">
                  <a:pos x="139" y="75"/>
                </a:cxn>
                <a:cxn ang="0">
                  <a:pos x="146" y="69"/>
                </a:cxn>
                <a:cxn ang="0">
                  <a:pos x="158" y="63"/>
                </a:cxn>
                <a:cxn ang="0">
                  <a:pos x="165" y="44"/>
                </a:cxn>
                <a:cxn ang="0">
                  <a:pos x="158" y="38"/>
                </a:cxn>
                <a:cxn ang="0">
                  <a:pos x="152" y="31"/>
                </a:cxn>
                <a:cxn ang="0">
                  <a:pos x="139" y="25"/>
                </a:cxn>
                <a:cxn ang="0">
                  <a:pos x="139" y="19"/>
                </a:cxn>
                <a:cxn ang="0">
                  <a:pos x="139" y="6"/>
                </a:cxn>
                <a:cxn ang="0">
                  <a:pos x="133" y="0"/>
                </a:cxn>
                <a:cxn ang="0">
                  <a:pos x="127" y="0"/>
                </a:cxn>
                <a:cxn ang="0">
                  <a:pos x="114" y="6"/>
                </a:cxn>
                <a:cxn ang="0">
                  <a:pos x="108" y="19"/>
                </a:cxn>
                <a:cxn ang="0">
                  <a:pos x="114" y="31"/>
                </a:cxn>
                <a:cxn ang="0">
                  <a:pos x="127" y="31"/>
                </a:cxn>
                <a:cxn ang="0">
                  <a:pos x="127" y="50"/>
                </a:cxn>
                <a:cxn ang="0">
                  <a:pos x="127" y="69"/>
                </a:cxn>
                <a:cxn ang="0">
                  <a:pos x="114" y="75"/>
                </a:cxn>
                <a:cxn ang="0">
                  <a:pos x="95" y="69"/>
                </a:cxn>
                <a:cxn ang="0">
                  <a:pos x="57" y="75"/>
                </a:cxn>
                <a:cxn ang="0">
                  <a:pos x="57" y="75"/>
                </a:cxn>
                <a:cxn ang="0">
                  <a:pos x="51" y="75"/>
                </a:cxn>
              </a:cxnLst>
              <a:rect l="0" t="0" r="0" b="0"/>
              <a:pathLst>
                <a:path w="165" h="139">
                  <a:moveTo>
                    <a:pt x="51" y="75"/>
                  </a:moveTo>
                  <a:lnTo>
                    <a:pt x="57" y="56"/>
                  </a:lnTo>
                  <a:lnTo>
                    <a:pt x="64" y="44"/>
                  </a:lnTo>
                  <a:lnTo>
                    <a:pt x="57" y="25"/>
                  </a:lnTo>
                  <a:lnTo>
                    <a:pt x="51" y="12"/>
                  </a:lnTo>
                  <a:lnTo>
                    <a:pt x="38" y="12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13" y="75"/>
                  </a:lnTo>
                  <a:lnTo>
                    <a:pt x="19" y="82"/>
                  </a:lnTo>
                  <a:lnTo>
                    <a:pt x="26" y="82"/>
                  </a:lnTo>
                  <a:lnTo>
                    <a:pt x="26" y="88"/>
                  </a:lnTo>
                  <a:lnTo>
                    <a:pt x="7" y="101"/>
                  </a:lnTo>
                  <a:lnTo>
                    <a:pt x="7" y="113"/>
                  </a:lnTo>
                  <a:lnTo>
                    <a:pt x="0" y="120"/>
                  </a:lnTo>
                  <a:lnTo>
                    <a:pt x="13" y="139"/>
                  </a:lnTo>
                  <a:lnTo>
                    <a:pt x="26" y="139"/>
                  </a:lnTo>
                  <a:lnTo>
                    <a:pt x="38" y="139"/>
                  </a:lnTo>
                  <a:lnTo>
                    <a:pt x="64" y="120"/>
                  </a:lnTo>
                  <a:lnTo>
                    <a:pt x="76" y="113"/>
                  </a:lnTo>
                  <a:lnTo>
                    <a:pt x="89" y="120"/>
                  </a:lnTo>
                  <a:lnTo>
                    <a:pt x="95" y="126"/>
                  </a:lnTo>
                  <a:lnTo>
                    <a:pt x="101" y="126"/>
                  </a:lnTo>
                  <a:lnTo>
                    <a:pt x="120" y="120"/>
                  </a:lnTo>
                  <a:lnTo>
                    <a:pt x="139" y="107"/>
                  </a:lnTo>
                  <a:lnTo>
                    <a:pt x="146" y="94"/>
                  </a:lnTo>
                  <a:lnTo>
                    <a:pt x="146" y="88"/>
                  </a:lnTo>
                  <a:lnTo>
                    <a:pt x="146" y="82"/>
                  </a:lnTo>
                  <a:lnTo>
                    <a:pt x="139" y="75"/>
                  </a:lnTo>
                  <a:lnTo>
                    <a:pt x="146" y="69"/>
                  </a:lnTo>
                  <a:lnTo>
                    <a:pt x="158" y="63"/>
                  </a:lnTo>
                  <a:lnTo>
                    <a:pt x="165" y="44"/>
                  </a:lnTo>
                  <a:lnTo>
                    <a:pt x="158" y="38"/>
                  </a:lnTo>
                  <a:lnTo>
                    <a:pt x="152" y="31"/>
                  </a:lnTo>
                  <a:lnTo>
                    <a:pt x="139" y="25"/>
                  </a:lnTo>
                  <a:lnTo>
                    <a:pt x="139" y="19"/>
                  </a:lnTo>
                  <a:lnTo>
                    <a:pt x="139" y="6"/>
                  </a:lnTo>
                  <a:lnTo>
                    <a:pt x="133" y="0"/>
                  </a:lnTo>
                  <a:lnTo>
                    <a:pt x="127" y="0"/>
                  </a:lnTo>
                  <a:lnTo>
                    <a:pt x="114" y="6"/>
                  </a:lnTo>
                  <a:lnTo>
                    <a:pt x="108" y="19"/>
                  </a:lnTo>
                  <a:lnTo>
                    <a:pt x="114" y="31"/>
                  </a:lnTo>
                  <a:lnTo>
                    <a:pt x="127" y="31"/>
                  </a:lnTo>
                  <a:lnTo>
                    <a:pt x="127" y="50"/>
                  </a:lnTo>
                  <a:lnTo>
                    <a:pt x="127" y="69"/>
                  </a:lnTo>
                  <a:lnTo>
                    <a:pt x="114" y="75"/>
                  </a:lnTo>
                  <a:lnTo>
                    <a:pt x="95" y="69"/>
                  </a:lnTo>
                  <a:lnTo>
                    <a:pt x="57" y="75"/>
                  </a:lnTo>
                  <a:lnTo>
                    <a:pt x="57" y="75"/>
                  </a:lnTo>
                  <a:lnTo>
                    <a:pt x="51" y="7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5" name="フリーフォーム 366"/>
            <p:cNvSpPr>
              <a:spLocks/>
            </p:cNvSpPr>
            <p:nvPr/>
          </p:nvSpPr>
          <p:spPr bwMode="auto">
            <a:xfrm>
              <a:off x="3861" y="2521"/>
              <a:ext cx="83" cy="95"/>
            </a:xfrm>
            <a:custGeom>
              <a:avLst/>
              <a:gdLst/>
              <a:ahLst/>
              <a:cxnLst>
                <a:cxn ang="0">
                  <a:pos x="57" y="95"/>
                </a:cxn>
                <a:cxn ang="0">
                  <a:pos x="70" y="82"/>
                </a:cxn>
                <a:cxn ang="0">
                  <a:pos x="83" y="63"/>
                </a:cxn>
                <a:cxn ang="0">
                  <a:pos x="83" y="38"/>
                </a:cxn>
                <a:cxn ang="0">
                  <a:pos x="70" y="13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7" y="70"/>
                </a:cxn>
                <a:cxn ang="0">
                  <a:pos x="13" y="82"/>
                </a:cxn>
                <a:cxn ang="0">
                  <a:pos x="38" y="95"/>
                </a:cxn>
                <a:cxn ang="0">
                  <a:pos x="51" y="95"/>
                </a:cxn>
                <a:cxn ang="0">
                  <a:pos x="57" y="95"/>
                </a:cxn>
              </a:cxnLst>
              <a:rect l="0" t="0" r="0" b="0"/>
              <a:pathLst>
                <a:path w="83" h="95">
                  <a:moveTo>
                    <a:pt x="57" y="95"/>
                  </a:moveTo>
                  <a:lnTo>
                    <a:pt x="70" y="82"/>
                  </a:lnTo>
                  <a:lnTo>
                    <a:pt x="83" y="63"/>
                  </a:lnTo>
                  <a:lnTo>
                    <a:pt x="83" y="38"/>
                  </a:lnTo>
                  <a:lnTo>
                    <a:pt x="70" y="13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7" y="70"/>
                  </a:lnTo>
                  <a:lnTo>
                    <a:pt x="13" y="82"/>
                  </a:lnTo>
                  <a:lnTo>
                    <a:pt x="38" y="95"/>
                  </a:lnTo>
                  <a:lnTo>
                    <a:pt x="51" y="95"/>
                  </a:lnTo>
                  <a:lnTo>
                    <a:pt x="57" y="9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6" name="フリーフォーム 367"/>
            <p:cNvSpPr>
              <a:spLocks/>
            </p:cNvSpPr>
            <p:nvPr/>
          </p:nvSpPr>
          <p:spPr bwMode="auto">
            <a:xfrm>
              <a:off x="3691" y="2155"/>
              <a:ext cx="82" cy="82"/>
            </a:xfrm>
            <a:custGeom>
              <a:avLst/>
              <a:gdLst/>
              <a:ahLst/>
              <a:cxnLst>
                <a:cxn ang="0">
                  <a:pos x="32" y="82"/>
                </a:cxn>
                <a:cxn ang="0">
                  <a:pos x="57" y="76"/>
                </a:cxn>
                <a:cxn ang="0">
                  <a:pos x="70" y="64"/>
                </a:cxn>
                <a:cxn ang="0">
                  <a:pos x="76" y="51"/>
                </a:cxn>
                <a:cxn ang="0">
                  <a:pos x="82" y="26"/>
                </a:cxn>
                <a:cxn ang="0">
                  <a:pos x="76" y="26"/>
                </a:cxn>
                <a:cxn ang="0">
                  <a:pos x="76" y="26"/>
                </a:cxn>
                <a:cxn ang="0">
                  <a:pos x="57" y="26"/>
                </a:cxn>
                <a:cxn ang="0">
                  <a:pos x="44" y="26"/>
                </a:cxn>
                <a:cxn ang="0">
                  <a:pos x="38" y="19"/>
                </a:cxn>
                <a:cxn ang="0">
                  <a:pos x="32" y="7"/>
                </a:cxn>
                <a:cxn ang="0">
                  <a:pos x="19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13" y="26"/>
                </a:cxn>
                <a:cxn ang="0">
                  <a:pos x="13" y="26"/>
                </a:cxn>
                <a:cxn ang="0">
                  <a:pos x="13" y="32"/>
                </a:cxn>
                <a:cxn ang="0">
                  <a:pos x="6" y="45"/>
                </a:cxn>
                <a:cxn ang="0">
                  <a:pos x="6" y="64"/>
                </a:cxn>
                <a:cxn ang="0">
                  <a:pos x="13" y="76"/>
                </a:cxn>
                <a:cxn ang="0">
                  <a:pos x="25" y="82"/>
                </a:cxn>
                <a:cxn ang="0">
                  <a:pos x="32" y="82"/>
                </a:cxn>
              </a:cxnLst>
              <a:rect l="0" t="0" r="0" b="0"/>
              <a:pathLst>
                <a:path w="82" h="82">
                  <a:moveTo>
                    <a:pt x="32" y="82"/>
                  </a:moveTo>
                  <a:lnTo>
                    <a:pt x="57" y="76"/>
                  </a:lnTo>
                  <a:lnTo>
                    <a:pt x="70" y="64"/>
                  </a:lnTo>
                  <a:lnTo>
                    <a:pt x="76" y="51"/>
                  </a:lnTo>
                  <a:lnTo>
                    <a:pt x="82" y="26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57" y="26"/>
                  </a:lnTo>
                  <a:lnTo>
                    <a:pt x="44" y="26"/>
                  </a:lnTo>
                  <a:lnTo>
                    <a:pt x="38" y="19"/>
                  </a:lnTo>
                  <a:lnTo>
                    <a:pt x="32" y="7"/>
                  </a:lnTo>
                  <a:lnTo>
                    <a:pt x="19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32"/>
                  </a:lnTo>
                  <a:lnTo>
                    <a:pt x="6" y="45"/>
                  </a:lnTo>
                  <a:lnTo>
                    <a:pt x="6" y="64"/>
                  </a:lnTo>
                  <a:lnTo>
                    <a:pt x="13" y="76"/>
                  </a:lnTo>
                  <a:lnTo>
                    <a:pt x="25" y="82"/>
                  </a:lnTo>
                  <a:lnTo>
                    <a:pt x="32" y="82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7" name="フリーフォーム 368"/>
            <p:cNvSpPr>
              <a:spLocks/>
            </p:cNvSpPr>
            <p:nvPr/>
          </p:nvSpPr>
          <p:spPr bwMode="auto">
            <a:xfrm>
              <a:off x="3975" y="2250"/>
              <a:ext cx="511" cy="278"/>
            </a:xfrm>
            <a:custGeom>
              <a:avLst/>
              <a:gdLst/>
              <a:ahLst/>
              <a:cxnLst>
                <a:cxn ang="0">
                  <a:pos x="51" y="271"/>
                </a:cxn>
                <a:cxn ang="0">
                  <a:pos x="76" y="252"/>
                </a:cxn>
                <a:cxn ang="0">
                  <a:pos x="95" y="240"/>
                </a:cxn>
                <a:cxn ang="0">
                  <a:pos x="278" y="145"/>
                </a:cxn>
                <a:cxn ang="0">
                  <a:pos x="316" y="133"/>
                </a:cxn>
                <a:cxn ang="0">
                  <a:pos x="341" y="114"/>
                </a:cxn>
                <a:cxn ang="0">
                  <a:pos x="372" y="95"/>
                </a:cxn>
                <a:cxn ang="0">
                  <a:pos x="404" y="82"/>
                </a:cxn>
                <a:cxn ang="0">
                  <a:pos x="442" y="57"/>
                </a:cxn>
                <a:cxn ang="0">
                  <a:pos x="448" y="69"/>
                </a:cxn>
                <a:cxn ang="0">
                  <a:pos x="467" y="76"/>
                </a:cxn>
                <a:cxn ang="0">
                  <a:pos x="486" y="76"/>
                </a:cxn>
                <a:cxn ang="0">
                  <a:pos x="499" y="63"/>
                </a:cxn>
                <a:cxn ang="0">
                  <a:pos x="511" y="51"/>
                </a:cxn>
                <a:cxn ang="0">
                  <a:pos x="511" y="25"/>
                </a:cxn>
                <a:cxn ang="0">
                  <a:pos x="499" y="6"/>
                </a:cxn>
                <a:cxn ang="0">
                  <a:pos x="486" y="0"/>
                </a:cxn>
                <a:cxn ang="0">
                  <a:pos x="480" y="0"/>
                </a:cxn>
                <a:cxn ang="0">
                  <a:pos x="467" y="6"/>
                </a:cxn>
                <a:cxn ang="0">
                  <a:pos x="448" y="25"/>
                </a:cxn>
                <a:cxn ang="0">
                  <a:pos x="442" y="44"/>
                </a:cxn>
                <a:cxn ang="0">
                  <a:pos x="423" y="57"/>
                </a:cxn>
                <a:cxn ang="0">
                  <a:pos x="391" y="69"/>
                </a:cxn>
                <a:cxn ang="0">
                  <a:pos x="341" y="88"/>
                </a:cxn>
                <a:cxn ang="0">
                  <a:pos x="265" y="133"/>
                </a:cxn>
                <a:cxn ang="0">
                  <a:pos x="215" y="151"/>
                </a:cxn>
                <a:cxn ang="0">
                  <a:pos x="164" y="177"/>
                </a:cxn>
                <a:cxn ang="0">
                  <a:pos x="82" y="221"/>
                </a:cxn>
                <a:cxn ang="0">
                  <a:pos x="57" y="221"/>
                </a:cxn>
                <a:cxn ang="0">
                  <a:pos x="25" y="233"/>
                </a:cxn>
                <a:cxn ang="0">
                  <a:pos x="6" y="252"/>
                </a:cxn>
                <a:cxn ang="0">
                  <a:pos x="0" y="265"/>
                </a:cxn>
                <a:cxn ang="0">
                  <a:pos x="6" y="271"/>
                </a:cxn>
                <a:cxn ang="0">
                  <a:pos x="19" y="278"/>
                </a:cxn>
                <a:cxn ang="0">
                  <a:pos x="32" y="278"/>
                </a:cxn>
                <a:cxn ang="0">
                  <a:pos x="44" y="271"/>
                </a:cxn>
                <a:cxn ang="0">
                  <a:pos x="51" y="271"/>
                </a:cxn>
              </a:cxnLst>
              <a:rect l="0" t="0" r="0" b="0"/>
              <a:pathLst>
                <a:path w="511" h="278">
                  <a:moveTo>
                    <a:pt x="51" y="271"/>
                  </a:moveTo>
                  <a:lnTo>
                    <a:pt x="76" y="252"/>
                  </a:lnTo>
                  <a:lnTo>
                    <a:pt x="95" y="240"/>
                  </a:lnTo>
                  <a:lnTo>
                    <a:pt x="278" y="145"/>
                  </a:lnTo>
                  <a:lnTo>
                    <a:pt x="316" y="133"/>
                  </a:lnTo>
                  <a:lnTo>
                    <a:pt x="341" y="114"/>
                  </a:lnTo>
                  <a:lnTo>
                    <a:pt x="372" y="95"/>
                  </a:lnTo>
                  <a:lnTo>
                    <a:pt x="404" y="82"/>
                  </a:lnTo>
                  <a:lnTo>
                    <a:pt x="442" y="57"/>
                  </a:lnTo>
                  <a:lnTo>
                    <a:pt x="448" y="69"/>
                  </a:lnTo>
                  <a:lnTo>
                    <a:pt x="467" y="76"/>
                  </a:lnTo>
                  <a:lnTo>
                    <a:pt x="486" y="76"/>
                  </a:lnTo>
                  <a:lnTo>
                    <a:pt x="499" y="63"/>
                  </a:lnTo>
                  <a:lnTo>
                    <a:pt x="511" y="51"/>
                  </a:lnTo>
                  <a:lnTo>
                    <a:pt x="511" y="25"/>
                  </a:lnTo>
                  <a:lnTo>
                    <a:pt x="499" y="6"/>
                  </a:lnTo>
                  <a:lnTo>
                    <a:pt x="486" y="0"/>
                  </a:lnTo>
                  <a:lnTo>
                    <a:pt x="480" y="0"/>
                  </a:lnTo>
                  <a:lnTo>
                    <a:pt x="467" y="6"/>
                  </a:lnTo>
                  <a:lnTo>
                    <a:pt x="448" y="25"/>
                  </a:lnTo>
                  <a:lnTo>
                    <a:pt x="442" y="44"/>
                  </a:lnTo>
                  <a:lnTo>
                    <a:pt x="423" y="57"/>
                  </a:lnTo>
                  <a:lnTo>
                    <a:pt x="391" y="69"/>
                  </a:lnTo>
                  <a:lnTo>
                    <a:pt x="341" y="88"/>
                  </a:lnTo>
                  <a:lnTo>
                    <a:pt x="265" y="133"/>
                  </a:lnTo>
                  <a:lnTo>
                    <a:pt x="215" y="151"/>
                  </a:lnTo>
                  <a:lnTo>
                    <a:pt x="164" y="177"/>
                  </a:lnTo>
                  <a:lnTo>
                    <a:pt x="82" y="221"/>
                  </a:lnTo>
                  <a:lnTo>
                    <a:pt x="57" y="221"/>
                  </a:lnTo>
                  <a:lnTo>
                    <a:pt x="25" y="233"/>
                  </a:lnTo>
                  <a:lnTo>
                    <a:pt x="6" y="252"/>
                  </a:lnTo>
                  <a:lnTo>
                    <a:pt x="0" y="265"/>
                  </a:lnTo>
                  <a:lnTo>
                    <a:pt x="6" y="271"/>
                  </a:lnTo>
                  <a:lnTo>
                    <a:pt x="19" y="278"/>
                  </a:lnTo>
                  <a:lnTo>
                    <a:pt x="32" y="278"/>
                  </a:lnTo>
                  <a:lnTo>
                    <a:pt x="44" y="271"/>
                  </a:lnTo>
                  <a:lnTo>
                    <a:pt x="51" y="271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8" name="フリーフォーム 369"/>
            <p:cNvSpPr>
              <a:spLocks/>
            </p:cNvSpPr>
            <p:nvPr/>
          </p:nvSpPr>
          <p:spPr bwMode="auto">
            <a:xfrm>
              <a:off x="3382" y="1935"/>
              <a:ext cx="31" cy="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31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7"/>
                </a:cxn>
                <a:cxn ang="0">
                  <a:pos x="12" y="31"/>
                </a:cxn>
                <a:cxn ang="0">
                  <a:pos x="19" y="31"/>
                </a:cxn>
              </a:cxnLst>
              <a:rect l="0" t="0" r="0" b="0"/>
              <a:pathLst>
                <a:path w="31" h="37">
                  <a:moveTo>
                    <a:pt x="19" y="31"/>
                  </a:moveTo>
                  <a:lnTo>
                    <a:pt x="31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7"/>
                  </a:lnTo>
                  <a:lnTo>
                    <a:pt x="12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9" name="フリーフォーム 370"/>
            <p:cNvSpPr>
              <a:spLocks/>
            </p:cNvSpPr>
            <p:nvPr/>
          </p:nvSpPr>
          <p:spPr bwMode="auto">
            <a:xfrm>
              <a:off x="3792" y="1998"/>
              <a:ext cx="126" cy="75"/>
            </a:xfrm>
            <a:custGeom>
              <a:avLst/>
              <a:gdLst/>
              <a:ahLst/>
              <a:cxnLst>
                <a:cxn ang="0">
                  <a:pos x="82" y="69"/>
                </a:cxn>
                <a:cxn ang="0">
                  <a:pos x="101" y="69"/>
                </a:cxn>
                <a:cxn ang="0">
                  <a:pos x="114" y="63"/>
                </a:cxn>
                <a:cxn ang="0">
                  <a:pos x="120" y="50"/>
                </a:cxn>
                <a:cxn ang="0">
                  <a:pos x="126" y="31"/>
                </a:cxn>
                <a:cxn ang="0">
                  <a:pos x="126" y="19"/>
                </a:cxn>
                <a:cxn ang="0">
                  <a:pos x="126" y="12"/>
                </a:cxn>
                <a:cxn ang="0">
                  <a:pos x="114" y="0"/>
                </a:cxn>
                <a:cxn ang="0">
                  <a:pos x="101" y="6"/>
                </a:cxn>
                <a:cxn ang="0">
                  <a:pos x="88" y="6"/>
                </a:cxn>
                <a:cxn ang="0">
                  <a:pos x="69" y="6"/>
                </a:cxn>
                <a:cxn ang="0">
                  <a:pos x="57" y="6"/>
                </a:cxn>
                <a:cxn ang="0">
                  <a:pos x="44" y="6"/>
                </a:cxn>
                <a:cxn ang="0">
                  <a:pos x="32" y="19"/>
                </a:cxn>
                <a:cxn ang="0">
                  <a:pos x="19" y="31"/>
                </a:cxn>
                <a:cxn ang="0">
                  <a:pos x="6" y="31"/>
                </a:cxn>
                <a:cxn ang="0">
                  <a:pos x="0" y="31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19" y="56"/>
                </a:cxn>
                <a:cxn ang="0">
                  <a:pos x="19" y="69"/>
                </a:cxn>
                <a:cxn ang="0">
                  <a:pos x="32" y="75"/>
                </a:cxn>
                <a:cxn ang="0">
                  <a:pos x="51" y="75"/>
                </a:cxn>
                <a:cxn ang="0">
                  <a:pos x="63" y="75"/>
                </a:cxn>
                <a:cxn ang="0">
                  <a:pos x="76" y="69"/>
                </a:cxn>
                <a:cxn ang="0">
                  <a:pos x="82" y="69"/>
                </a:cxn>
              </a:cxnLst>
              <a:rect l="0" t="0" r="0" b="0"/>
              <a:pathLst>
                <a:path w="126" h="75">
                  <a:moveTo>
                    <a:pt x="82" y="69"/>
                  </a:moveTo>
                  <a:lnTo>
                    <a:pt x="101" y="69"/>
                  </a:lnTo>
                  <a:lnTo>
                    <a:pt x="114" y="63"/>
                  </a:lnTo>
                  <a:lnTo>
                    <a:pt x="120" y="50"/>
                  </a:lnTo>
                  <a:lnTo>
                    <a:pt x="126" y="31"/>
                  </a:lnTo>
                  <a:lnTo>
                    <a:pt x="126" y="19"/>
                  </a:lnTo>
                  <a:lnTo>
                    <a:pt x="126" y="12"/>
                  </a:lnTo>
                  <a:lnTo>
                    <a:pt x="114" y="0"/>
                  </a:lnTo>
                  <a:lnTo>
                    <a:pt x="101" y="6"/>
                  </a:lnTo>
                  <a:lnTo>
                    <a:pt x="88" y="6"/>
                  </a:lnTo>
                  <a:lnTo>
                    <a:pt x="69" y="6"/>
                  </a:lnTo>
                  <a:lnTo>
                    <a:pt x="57" y="6"/>
                  </a:lnTo>
                  <a:lnTo>
                    <a:pt x="44" y="6"/>
                  </a:lnTo>
                  <a:lnTo>
                    <a:pt x="32" y="19"/>
                  </a:lnTo>
                  <a:lnTo>
                    <a:pt x="19" y="31"/>
                  </a:lnTo>
                  <a:lnTo>
                    <a:pt x="6" y="31"/>
                  </a:lnTo>
                  <a:lnTo>
                    <a:pt x="0" y="31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19" y="56"/>
                  </a:lnTo>
                  <a:lnTo>
                    <a:pt x="19" y="69"/>
                  </a:lnTo>
                  <a:lnTo>
                    <a:pt x="32" y="75"/>
                  </a:lnTo>
                  <a:lnTo>
                    <a:pt x="51" y="75"/>
                  </a:lnTo>
                  <a:lnTo>
                    <a:pt x="63" y="75"/>
                  </a:lnTo>
                  <a:lnTo>
                    <a:pt x="76" y="69"/>
                  </a:lnTo>
                  <a:lnTo>
                    <a:pt x="82" y="6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50" name="フリーフォーム 371"/>
            <p:cNvSpPr>
              <a:spLocks/>
            </p:cNvSpPr>
            <p:nvPr/>
          </p:nvSpPr>
          <p:spPr bwMode="auto">
            <a:xfrm>
              <a:off x="2650" y="1506"/>
              <a:ext cx="120" cy="69"/>
            </a:xfrm>
            <a:custGeom>
              <a:avLst/>
              <a:gdLst/>
              <a:ahLst/>
              <a:cxnLst>
                <a:cxn ang="0">
                  <a:pos x="120" y="25"/>
                </a:cxn>
                <a:cxn ang="0">
                  <a:pos x="120" y="12"/>
                </a:cxn>
                <a:cxn ang="0">
                  <a:pos x="107" y="12"/>
                </a:cxn>
                <a:cxn ang="0">
                  <a:pos x="94" y="12"/>
                </a:cxn>
                <a:cxn ang="0">
                  <a:pos x="82" y="6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2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6"/>
                </a:cxn>
                <a:cxn ang="0">
                  <a:pos x="25" y="69"/>
                </a:cxn>
                <a:cxn ang="0">
                  <a:pos x="50" y="69"/>
                </a:cxn>
                <a:cxn ang="0">
                  <a:pos x="63" y="69"/>
                </a:cxn>
                <a:cxn ang="0">
                  <a:pos x="94" y="56"/>
                </a:cxn>
                <a:cxn ang="0">
                  <a:pos x="113" y="44"/>
                </a:cxn>
                <a:cxn ang="0">
                  <a:pos x="120" y="37"/>
                </a:cxn>
                <a:cxn ang="0">
                  <a:pos x="120" y="31"/>
                </a:cxn>
                <a:cxn ang="0">
                  <a:pos x="120" y="25"/>
                </a:cxn>
              </a:cxnLst>
              <a:rect l="0" t="0" r="0" b="0"/>
              <a:pathLst>
                <a:path w="120" h="69">
                  <a:moveTo>
                    <a:pt x="120" y="25"/>
                  </a:moveTo>
                  <a:lnTo>
                    <a:pt x="120" y="12"/>
                  </a:lnTo>
                  <a:lnTo>
                    <a:pt x="107" y="12"/>
                  </a:lnTo>
                  <a:lnTo>
                    <a:pt x="94" y="12"/>
                  </a:lnTo>
                  <a:lnTo>
                    <a:pt x="82" y="6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2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6"/>
                  </a:lnTo>
                  <a:lnTo>
                    <a:pt x="25" y="69"/>
                  </a:lnTo>
                  <a:lnTo>
                    <a:pt x="50" y="69"/>
                  </a:lnTo>
                  <a:lnTo>
                    <a:pt x="63" y="69"/>
                  </a:lnTo>
                  <a:lnTo>
                    <a:pt x="94" y="56"/>
                  </a:lnTo>
                  <a:lnTo>
                    <a:pt x="113" y="44"/>
                  </a:lnTo>
                  <a:lnTo>
                    <a:pt x="120" y="37"/>
                  </a:lnTo>
                  <a:lnTo>
                    <a:pt x="120" y="31"/>
                  </a:lnTo>
                  <a:lnTo>
                    <a:pt x="120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51" name="フリーフォーム 372"/>
            <p:cNvSpPr>
              <a:spLocks/>
            </p:cNvSpPr>
            <p:nvPr/>
          </p:nvSpPr>
          <p:spPr bwMode="auto">
            <a:xfrm>
              <a:off x="2107" y="1525"/>
              <a:ext cx="50" cy="50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50" y="31"/>
                </a:cxn>
                <a:cxn ang="0">
                  <a:pos x="44" y="12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6" y="12"/>
                </a:cxn>
                <a:cxn ang="0">
                  <a:pos x="0" y="31"/>
                </a:cxn>
                <a:cxn ang="0">
                  <a:pos x="0" y="37"/>
                </a:cxn>
                <a:cxn ang="0">
                  <a:pos x="6" y="44"/>
                </a:cxn>
                <a:cxn ang="0">
                  <a:pos x="32" y="50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50">
                  <a:moveTo>
                    <a:pt x="44" y="44"/>
                  </a:moveTo>
                  <a:lnTo>
                    <a:pt x="50" y="31"/>
                  </a:lnTo>
                  <a:lnTo>
                    <a:pt x="44" y="12"/>
                  </a:lnTo>
                  <a:lnTo>
                    <a:pt x="38" y="6"/>
                  </a:lnTo>
                  <a:lnTo>
                    <a:pt x="25" y="0"/>
                  </a:lnTo>
                  <a:lnTo>
                    <a:pt x="6" y="12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6" y="44"/>
                  </a:lnTo>
                  <a:lnTo>
                    <a:pt x="32" y="50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52" name="フリーフォーム 373"/>
            <p:cNvSpPr>
              <a:spLocks/>
            </p:cNvSpPr>
            <p:nvPr/>
          </p:nvSpPr>
          <p:spPr bwMode="auto">
            <a:xfrm>
              <a:off x="3672" y="2023"/>
              <a:ext cx="70" cy="63"/>
            </a:xfrm>
            <a:custGeom>
              <a:avLst/>
              <a:gdLst/>
              <a:ahLst/>
              <a:cxnLst>
                <a:cxn ang="0">
                  <a:pos x="57" y="57"/>
                </a:cxn>
                <a:cxn ang="0">
                  <a:pos x="63" y="44"/>
                </a:cxn>
                <a:cxn ang="0">
                  <a:pos x="70" y="31"/>
                </a:cxn>
                <a:cxn ang="0">
                  <a:pos x="63" y="13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19" y="13"/>
                </a:cxn>
                <a:cxn ang="0">
                  <a:pos x="0" y="38"/>
                </a:cxn>
                <a:cxn ang="0">
                  <a:pos x="0" y="44"/>
                </a:cxn>
                <a:cxn ang="0">
                  <a:pos x="13" y="50"/>
                </a:cxn>
                <a:cxn ang="0">
                  <a:pos x="32" y="63"/>
                </a:cxn>
                <a:cxn ang="0">
                  <a:pos x="44" y="63"/>
                </a:cxn>
                <a:cxn ang="0">
                  <a:pos x="51" y="57"/>
                </a:cxn>
                <a:cxn ang="0">
                  <a:pos x="57" y="57"/>
                </a:cxn>
              </a:cxnLst>
              <a:rect l="0" t="0" r="0" b="0"/>
              <a:pathLst>
                <a:path w="70" h="63">
                  <a:moveTo>
                    <a:pt x="57" y="57"/>
                  </a:moveTo>
                  <a:lnTo>
                    <a:pt x="63" y="44"/>
                  </a:lnTo>
                  <a:lnTo>
                    <a:pt x="70" y="31"/>
                  </a:lnTo>
                  <a:lnTo>
                    <a:pt x="63" y="13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19" y="13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13" y="50"/>
                  </a:lnTo>
                  <a:lnTo>
                    <a:pt x="32" y="63"/>
                  </a:lnTo>
                  <a:lnTo>
                    <a:pt x="44" y="63"/>
                  </a:lnTo>
                  <a:lnTo>
                    <a:pt x="51" y="57"/>
                  </a:lnTo>
                  <a:lnTo>
                    <a:pt x="5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53" name="フリーフォーム 374"/>
            <p:cNvSpPr>
              <a:spLocks/>
            </p:cNvSpPr>
            <p:nvPr/>
          </p:nvSpPr>
          <p:spPr bwMode="auto">
            <a:xfrm>
              <a:off x="3792" y="2092"/>
              <a:ext cx="44" cy="51"/>
            </a:xfrm>
            <a:custGeom>
              <a:avLst/>
              <a:gdLst/>
              <a:ahLst/>
              <a:cxnLst>
                <a:cxn ang="0">
                  <a:pos x="25" y="44"/>
                </a:cxn>
                <a:cxn ang="0">
                  <a:pos x="38" y="32"/>
                </a:cxn>
                <a:cxn ang="0">
                  <a:pos x="44" y="19"/>
                </a:cxn>
                <a:cxn ang="0">
                  <a:pos x="44" y="13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13"/>
                </a:cxn>
                <a:cxn ang="0">
                  <a:pos x="0" y="19"/>
                </a:cxn>
                <a:cxn ang="0">
                  <a:pos x="6" y="26"/>
                </a:cxn>
                <a:cxn ang="0">
                  <a:pos x="13" y="44"/>
                </a:cxn>
                <a:cxn ang="0">
                  <a:pos x="19" y="51"/>
                </a:cxn>
                <a:cxn ang="0">
                  <a:pos x="19" y="44"/>
                </a:cxn>
                <a:cxn ang="0">
                  <a:pos x="25" y="44"/>
                </a:cxn>
              </a:cxnLst>
              <a:rect l="0" t="0" r="0" b="0"/>
              <a:pathLst>
                <a:path w="44" h="51">
                  <a:moveTo>
                    <a:pt x="25" y="44"/>
                  </a:moveTo>
                  <a:lnTo>
                    <a:pt x="38" y="32"/>
                  </a:lnTo>
                  <a:lnTo>
                    <a:pt x="44" y="19"/>
                  </a:lnTo>
                  <a:lnTo>
                    <a:pt x="44" y="13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13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3" y="44"/>
                  </a:lnTo>
                  <a:lnTo>
                    <a:pt x="19" y="51"/>
                  </a:lnTo>
                  <a:lnTo>
                    <a:pt x="19" y="44"/>
                  </a:lnTo>
                  <a:lnTo>
                    <a:pt x="25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54" name="フリーフォーム 375"/>
            <p:cNvSpPr>
              <a:spLocks/>
            </p:cNvSpPr>
            <p:nvPr/>
          </p:nvSpPr>
          <p:spPr bwMode="auto">
            <a:xfrm>
              <a:off x="3577" y="2200"/>
              <a:ext cx="32" cy="31"/>
            </a:xfrm>
            <a:custGeom>
              <a:avLst/>
              <a:gdLst/>
              <a:ahLst/>
              <a:cxnLst>
                <a:cxn ang="0">
                  <a:pos x="19" y="25"/>
                </a:cxn>
                <a:cxn ang="0">
                  <a:pos x="32" y="12"/>
                </a:cxn>
                <a:cxn ang="0">
                  <a:pos x="32" y="6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13" y="31"/>
                </a:cxn>
                <a:cxn ang="0">
                  <a:pos x="13" y="25"/>
                </a:cxn>
                <a:cxn ang="0">
                  <a:pos x="19" y="25"/>
                </a:cxn>
              </a:cxnLst>
              <a:rect l="0" t="0" r="0" b="0"/>
              <a:pathLst>
                <a:path w="32" h="31">
                  <a:moveTo>
                    <a:pt x="19" y="25"/>
                  </a:moveTo>
                  <a:lnTo>
                    <a:pt x="32" y="12"/>
                  </a:lnTo>
                  <a:lnTo>
                    <a:pt x="32" y="6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13" y="31"/>
                  </a:lnTo>
                  <a:lnTo>
                    <a:pt x="13" y="25"/>
                  </a:lnTo>
                  <a:lnTo>
                    <a:pt x="19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55" name="フリーフォーム 376"/>
            <p:cNvSpPr>
              <a:spLocks/>
            </p:cNvSpPr>
            <p:nvPr/>
          </p:nvSpPr>
          <p:spPr bwMode="auto">
            <a:xfrm>
              <a:off x="4152" y="2212"/>
              <a:ext cx="19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7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32"/>
                </a:cxn>
                <a:cxn ang="0">
                  <a:pos x="12" y="32"/>
                </a:cxn>
              </a:cxnLst>
              <a:rect l="0" t="0" r="0" b="0"/>
              <a:pathLst>
                <a:path w="19" h="32">
                  <a:moveTo>
                    <a:pt x="12" y="32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7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1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56" name="フリーフォーム 377"/>
            <p:cNvSpPr>
              <a:spLocks/>
            </p:cNvSpPr>
            <p:nvPr/>
          </p:nvSpPr>
          <p:spPr bwMode="auto">
            <a:xfrm>
              <a:off x="3830" y="2181"/>
              <a:ext cx="19" cy="25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6" y="19"/>
                </a:cxn>
                <a:cxn ang="0">
                  <a:pos x="13" y="25"/>
                </a:cxn>
                <a:cxn ang="0">
                  <a:pos x="13" y="19"/>
                </a:cxn>
                <a:cxn ang="0">
                  <a:pos x="19" y="19"/>
                </a:cxn>
              </a:cxnLst>
              <a:rect l="0" t="0" r="0" b="0"/>
              <a:pathLst>
                <a:path w="19" h="25">
                  <a:moveTo>
                    <a:pt x="19" y="19"/>
                  </a:moveTo>
                  <a:lnTo>
                    <a:pt x="19" y="6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19"/>
                  </a:lnTo>
                  <a:lnTo>
                    <a:pt x="13" y="25"/>
                  </a:lnTo>
                  <a:lnTo>
                    <a:pt x="13" y="19"/>
                  </a:lnTo>
                  <a:lnTo>
                    <a:pt x="19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57" name="フリーフォーム 378"/>
            <p:cNvSpPr>
              <a:spLocks/>
            </p:cNvSpPr>
            <p:nvPr/>
          </p:nvSpPr>
          <p:spPr bwMode="auto">
            <a:xfrm>
              <a:off x="4215" y="2654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58" name="フリーフォーム 379"/>
            <p:cNvSpPr>
              <a:spLocks/>
            </p:cNvSpPr>
            <p:nvPr/>
          </p:nvSpPr>
          <p:spPr bwMode="auto">
            <a:xfrm>
              <a:off x="2997" y="938"/>
              <a:ext cx="113" cy="139"/>
            </a:xfrm>
            <a:custGeom>
              <a:avLst/>
              <a:gdLst/>
              <a:ahLst/>
              <a:cxnLst>
                <a:cxn ang="0">
                  <a:pos x="107" y="57"/>
                </a:cxn>
                <a:cxn ang="0">
                  <a:pos x="101" y="38"/>
                </a:cxn>
                <a:cxn ang="0">
                  <a:pos x="82" y="19"/>
                </a:cxn>
                <a:cxn ang="0">
                  <a:pos x="63" y="6"/>
                </a:cxn>
                <a:cxn ang="0">
                  <a:pos x="44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63"/>
                </a:cxn>
                <a:cxn ang="0">
                  <a:pos x="6" y="88"/>
                </a:cxn>
                <a:cxn ang="0">
                  <a:pos x="6" y="107"/>
                </a:cxn>
                <a:cxn ang="0">
                  <a:pos x="19" y="113"/>
                </a:cxn>
                <a:cxn ang="0">
                  <a:pos x="31" y="120"/>
                </a:cxn>
                <a:cxn ang="0">
                  <a:pos x="57" y="120"/>
                </a:cxn>
                <a:cxn ang="0">
                  <a:pos x="69" y="120"/>
                </a:cxn>
                <a:cxn ang="0">
                  <a:pos x="82" y="126"/>
                </a:cxn>
                <a:cxn ang="0">
                  <a:pos x="101" y="139"/>
                </a:cxn>
                <a:cxn ang="0">
                  <a:pos x="107" y="139"/>
                </a:cxn>
                <a:cxn ang="0">
                  <a:pos x="113" y="132"/>
                </a:cxn>
                <a:cxn ang="0">
                  <a:pos x="113" y="120"/>
                </a:cxn>
                <a:cxn ang="0">
                  <a:pos x="107" y="101"/>
                </a:cxn>
                <a:cxn ang="0">
                  <a:pos x="107" y="94"/>
                </a:cxn>
                <a:cxn ang="0">
                  <a:pos x="107" y="88"/>
                </a:cxn>
                <a:cxn ang="0">
                  <a:pos x="107" y="76"/>
                </a:cxn>
                <a:cxn ang="0">
                  <a:pos x="107" y="63"/>
                </a:cxn>
                <a:cxn ang="0">
                  <a:pos x="107" y="57"/>
                </a:cxn>
              </a:cxnLst>
              <a:rect l="0" t="0" r="0" b="0"/>
              <a:pathLst>
                <a:path w="113" h="139">
                  <a:moveTo>
                    <a:pt x="107" y="57"/>
                  </a:moveTo>
                  <a:lnTo>
                    <a:pt x="101" y="38"/>
                  </a:lnTo>
                  <a:lnTo>
                    <a:pt x="82" y="19"/>
                  </a:lnTo>
                  <a:lnTo>
                    <a:pt x="63" y="6"/>
                  </a:lnTo>
                  <a:lnTo>
                    <a:pt x="44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63"/>
                  </a:lnTo>
                  <a:lnTo>
                    <a:pt x="6" y="88"/>
                  </a:lnTo>
                  <a:lnTo>
                    <a:pt x="6" y="107"/>
                  </a:lnTo>
                  <a:lnTo>
                    <a:pt x="19" y="113"/>
                  </a:lnTo>
                  <a:lnTo>
                    <a:pt x="31" y="120"/>
                  </a:lnTo>
                  <a:lnTo>
                    <a:pt x="57" y="120"/>
                  </a:lnTo>
                  <a:lnTo>
                    <a:pt x="69" y="120"/>
                  </a:lnTo>
                  <a:lnTo>
                    <a:pt x="82" y="126"/>
                  </a:lnTo>
                  <a:lnTo>
                    <a:pt x="101" y="139"/>
                  </a:lnTo>
                  <a:lnTo>
                    <a:pt x="107" y="139"/>
                  </a:lnTo>
                  <a:lnTo>
                    <a:pt x="113" y="132"/>
                  </a:lnTo>
                  <a:lnTo>
                    <a:pt x="113" y="120"/>
                  </a:lnTo>
                  <a:lnTo>
                    <a:pt x="107" y="101"/>
                  </a:lnTo>
                  <a:lnTo>
                    <a:pt x="107" y="94"/>
                  </a:lnTo>
                  <a:lnTo>
                    <a:pt x="107" y="88"/>
                  </a:lnTo>
                  <a:lnTo>
                    <a:pt x="107" y="76"/>
                  </a:lnTo>
                  <a:lnTo>
                    <a:pt x="107" y="63"/>
                  </a:lnTo>
                  <a:lnTo>
                    <a:pt x="10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59" name="フリーフォーム 380"/>
            <p:cNvSpPr>
              <a:spLocks/>
            </p:cNvSpPr>
            <p:nvPr/>
          </p:nvSpPr>
          <p:spPr bwMode="auto">
            <a:xfrm>
              <a:off x="2561" y="559"/>
              <a:ext cx="51" cy="63"/>
            </a:xfrm>
            <a:custGeom>
              <a:avLst/>
              <a:gdLst/>
              <a:ahLst/>
              <a:cxnLst>
                <a:cxn ang="0">
                  <a:pos x="45" y="57"/>
                </a:cxn>
                <a:cxn ang="0">
                  <a:pos x="51" y="44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8" y="7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13" y="51"/>
                </a:cxn>
                <a:cxn ang="0">
                  <a:pos x="32" y="63"/>
                </a:cxn>
                <a:cxn ang="0">
                  <a:pos x="38" y="63"/>
                </a:cxn>
                <a:cxn ang="0">
                  <a:pos x="38" y="57"/>
                </a:cxn>
                <a:cxn ang="0">
                  <a:pos x="45" y="57"/>
                </a:cxn>
              </a:cxnLst>
              <a:rect l="0" t="0" r="0" b="0"/>
              <a:pathLst>
                <a:path w="51" h="63">
                  <a:moveTo>
                    <a:pt x="45" y="57"/>
                  </a:moveTo>
                  <a:lnTo>
                    <a:pt x="51" y="44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8" y="7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13" y="51"/>
                  </a:lnTo>
                  <a:lnTo>
                    <a:pt x="32" y="63"/>
                  </a:lnTo>
                  <a:lnTo>
                    <a:pt x="38" y="63"/>
                  </a:lnTo>
                  <a:lnTo>
                    <a:pt x="38" y="57"/>
                  </a:lnTo>
                  <a:lnTo>
                    <a:pt x="45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60" name="フリーフォーム 381"/>
            <p:cNvSpPr>
              <a:spLocks/>
            </p:cNvSpPr>
            <p:nvPr/>
          </p:nvSpPr>
          <p:spPr bwMode="auto">
            <a:xfrm>
              <a:off x="2908" y="761"/>
              <a:ext cx="64" cy="76"/>
            </a:xfrm>
            <a:custGeom>
              <a:avLst/>
              <a:gdLst/>
              <a:ahLst/>
              <a:cxnLst>
                <a:cxn ang="0">
                  <a:pos x="64" y="57"/>
                </a:cxn>
                <a:cxn ang="0">
                  <a:pos x="57" y="19"/>
                </a:cxn>
                <a:cxn ang="0">
                  <a:pos x="51" y="6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63"/>
                </a:cxn>
                <a:cxn ang="0">
                  <a:pos x="32" y="76"/>
                </a:cxn>
                <a:cxn ang="0">
                  <a:pos x="51" y="70"/>
                </a:cxn>
                <a:cxn ang="0">
                  <a:pos x="64" y="63"/>
                </a:cxn>
                <a:cxn ang="0">
                  <a:pos x="64" y="63"/>
                </a:cxn>
                <a:cxn ang="0">
                  <a:pos x="64" y="57"/>
                </a:cxn>
              </a:cxnLst>
              <a:rect l="0" t="0" r="0" b="0"/>
              <a:pathLst>
                <a:path w="64" h="76">
                  <a:moveTo>
                    <a:pt x="64" y="57"/>
                  </a:moveTo>
                  <a:lnTo>
                    <a:pt x="57" y="19"/>
                  </a:lnTo>
                  <a:lnTo>
                    <a:pt x="51" y="6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63"/>
                  </a:lnTo>
                  <a:lnTo>
                    <a:pt x="32" y="76"/>
                  </a:lnTo>
                  <a:lnTo>
                    <a:pt x="51" y="70"/>
                  </a:lnTo>
                  <a:lnTo>
                    <a:pt x="64" y="63"/>
                  </a:lnTo>
                  <a:lnTo>
                    <a:pt x="64" y="63"/>
                  </a:lnTo>
                  <a:lnTo>
                    <a:pt x="64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61" name="フリーフォーム 382"/>
            <p:cNvSpPr>
              <a:spLocks/>
            </p:cNvSpPr>
            <p:nvPr/>
          </p:nvSpPr>
          <p:spPr bwMode="auto">
            <a:xfrm>
              <a:off x="2984" y="597"/>
              <a:ext cx="89" cy="152"/>
            </a:xfrm>
            <a:custGeom>
              <a:avLst/>
              <a:gdLst/>
              <a:ahLst/>
              <a:cxnLst>
                <a:cxn ang="0">
                  <a:pos x="51" y="139"/>
                </a:cxn>
                <a:cxn ang="0">
                  <a:pos x="51" y="126"/>
                </a:cxn>
                <a:cxn ang="0">
                  <a:pos x="51" y="114"/>
                </a:cxn>
                <a:cxn ang="0">
                  <a:pos x="44" y="101"/>
                </a:cxn>
                <a:cxn ang="0">
                  <a:pos x="51" y="88"/>
                </a:cxn>
                <a:cxn ang="0">
                  <a:pos x="57" y="82"/>
                </a:cxn>
                <a:cxn ang="0">
                  <a:pos x="70" y="82"/>
                </a:cxn>
                <a:cxn ang="0">
                  <a:pos x="82" y="70"/>
                </a:cxn>
                <a:cxn ang="0">
                  <a:pos x="89" y="57"/>
                </a:cxn>
                <a:cxn ang="0">
                  <a:pos x="89" y="32"/>
                </a:cxn>
                <a:cxn ang="0">
                  <a:pos x="76" y="13"/>
                </a:cxn>
                <a:cxn ang="0">
                  <a:pos x="63" y="0"/>
                </a:cxn>
                <a:cxn ang="0">
                  <a:pos x="44" y="0"/>
                </a:cxn>
                <a:cxn ang="0">
                  <a:pos x="25" y="13"/>
                </a:cxn>
                <a:cxn ang="0">
                  <a:pos x="19" y="25"/>
                </a:cxn>
                <a:cxn ang="0">
                  <a:pos x="19" y="38"/>
                </a:cxn>
                <a:cxn ang="0">
                  <a:pos x="25" y="63"/>
                </a:cxn>
                <a:cxn ang="0">
                  <a:pos x="25" y="76"/>
                </a:cxn>
                <a:cxn ang="0">
                  <a:pos x="13" y="88"/>
                </a:cxn>
                <a:cxn ang="0">
                  <a:pos x="7" y="101"/>
                </a:cxn>
                <a:cxn ang="0">
                  <a:pos x="0" y="107"/>
                </a:cxn>
                <a:cxn ang="0">
                  <a:pos x="7" y="133"/>
                </a:cxn>
                <a:cxn ang="0">
                  <a:pos x="13" y="145"/>
                </a:cxn>
                <a:cxn ang="0">
                  <a:pos x="19" y="152"/>
                </a:cxn>
                <a:cxn ang="0">
                  <a:pos x="38" y="152"/>
                </a:cxn>
                <a:cxn ang="0">
                  <a:pos x="44" y="139"/>
                </a:cxn>
                <a:cxn ang="0">
                  <a:pos x="51" y="139"/>
                </a:cxn>
              </a:cxnLst>
              <a:rect l="0" t="0" r="0" b="0"/>
              <a:pathLst>
                <a:path w="89" h="152">
                  <a:moveTo>
                    <a:pt x="51" y="139"/>
                  </a:moveTo>
                  <a:lnTo>
                    <a:pt x="51" y="126"/>
                  </a:lnTo>
                  <a:lnTo>
                    <a:pt x="51" y="114"/>
                  </a:lnTo>
                  <a:lnTo>
                    <a:pt x="44" y="101"/>
                  </a:lnTo>
                  <a:lnTo>
                    <a:pt x="51" y="88"/>
                  </a:lnTo>
                  <a:lnTo>
                    <a:pt x="57" y="82"/>
                  </a:lnTo>
                  <a:lnTo>
                    <a:pt x="70" y="82"/>
                  </a:lnTo>
                  <a:lnTo>
                    <a:pt x="82" y="70"/>
                  </a:lnTo>
                  <a:lnTo>
                    <a:pt x="89" y="57"/>
                  </a:lnTo>
                  <a:lnTo>
                    <a:pt x="89" y="32"/>
                  </a:lnTo>
                  <a:lnTo>
                    <a:pt x="76" y="13"/>
                  </a:lnTo>
                  <a:lnTo>
                    <a:pt x="63" y="0"/>
                  </a:lnTo>
                  <a:lnTo>
                    <a:pt x="44" y="0"/>
                  </a:lnTo>
                  <a:lnTo>
                    <a:pt x="25" y="13"/>
                  </a:lnTo>
                  <a:lnTo>
                    <a:pt x="19" y="25"/>
                  </a:lnTo>
                  <a:lnTo>
                    <a:pt x="19" y="38"/>
                  </a:lnTo>
                  <a:lnTo>
                    <a:pt x="25" y="63"/>
                  </a:lnTo>
                  <a:lnTo>
                    <a:pt x="25" y="76"/>
                  </a:lnTo>
                  <a:lnTo>
                    <a:pt x="13" y="88"/>
                  </a:lnTo>
                  <a:lnTo>
                    <a:pt x="7" y="101"/>
                  </a:lnTo>
                  <a:lnTo>
                    <a:pt x="0" y="107"/>
                  </a:lnTo>
                  <a:lnTo>
                    <a:pt x="7" y="133"/>
                  </a:lnTo>
                  <a:lnTo>
                    <a:pt x="13" y="145"/>
                  </a:lnTo>
                  <a:lnTo>
                    <a:pt x="19" y="152"/>
                  </a:lnTo>
                  <a:lnTo>
                    <a:pt x="38" y="152"/>
                  </a:lnTo>
                  <a:lnTo>
                    <a:pt x="44" y="139"/>
                  </a:lnTo>
                  <a:lnTo>
                    <a:pt x="51" y="13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62" name="フリーフォーム 383"/>
            <p:cNvSpPr>
              <a:spLocks/>
            </p:cNvSpPr>
            <p:nvPr/>
          </p:nvSpPr>
          <p:spPr bwMode="auto">
            <a:xfrm>
              <a:off x="3104" y="547"/>
              <a:ext cx="44" cy="50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25"/>
                </a:cxn>
                <a:cxn ang="0">
                  <a:pos x="38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31"/>
                </a:cxn>
                <a:cxn ang="0">
                  <a:pos x="13" y="44"/>
                </a:cxn>
                <a:cxn ang="0">
                  <a:pos x="25" y="50"/>
                </a:cxn>
                <a:cxn ang="0">
                  <a:pos x="38" y="50"/>
                </a:cxn>
                <a:cxn ang="0">
                  <a:pos x="38" y="38"/>
                </a:cxn>
                <a:cxn ang="0">
                  <a:pos x="44" y="38"/>
                </a:cxn>
              </a:cxnLst>
              <a:rect l="0" t="0" r="0" b="0"/>
              <a:pathLst>
                <a:path w="44" h="50">
                  <a:moveTo>
                    <a:pt x="44" y="38"/>
                  </a:moveTo>
                  <a:lnTo>
                    <a:pt x="44" y="25"/>
                  </a:lnTo>
                  <a:lnTo>
                    <a:pt x="38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31"/>
                  </a:lnTo>
                  <a:lnTo>
                    <a:pt x="13" y="44"/>
                  </a:lnTo>
                  <a:lnTo>
                    <a:pt x="25" y="50"/>
                  </a:lnTo>
                  <a:lnTo>
                    <a:pt x="38" y="50"/>
                  </a:lnTo>
                  <a:lnTo>
                    <a:pt x="38" y="38"/>
                  </a:lnTo>
                  <a:lnTo>
                    <a:pt x="44" y="3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63" name="フリーフォーム 384"/>
            <p:cNvSpPr>
              <a:spLocks/>
            </p:cNvSpPr>
            <p:nvPr/>
          </p:nvSpPr>
          <p:spPr bwMode="auto">
            <a:xfrm>
              <a:off x="3047" y="439"/>
              <a:ext cx="32" cy="32"/>
            </a:xfrm>
            <a:custGeom>
              <a:avLst/>
              <a:gdLst/>
              <a:ahLst/>
              <a:cxnLst>
                <a:cxn ang="0">
                  <a:pos x="26" y="32"/>
                </a:cxn>
                <a:cxn ang="0">
                  <a:pos x="32" y="19"/>
                </a:cxn>
                <a:cxn ang="0">
                  <a:pos x="32" y="13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2"/>
                </a:cxn>
                <a:cxn ang="0">
                  <a:pos x="19" y="32"/>
                </a:cxn>
                <a:cxn ang="0">
                  <a:pos x="26" y="32"/>
                </a:cxn>
              </a:cxnLst>
              <a:rect l="0" t="0" r="0" b="0"/>
              <a:pathLst>
                <a:path w="32" h="32">
                  <a:moveTo>
                    <a:pt x="26" y="32"/>
                  </a:moveTo>
                  <a:lnTo>
                    <a:pt x="32" y="19"/>
                  </a:lnTo>
                  <a:lnTo>
                    <a:pt x="32" y="13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2"/>
                  </a:lnTo>
                  <a:lnTo>
                    <a:pt x="19" y="32"/>
                  </a:lnTo>
                  <a:lnTo>
                    <a:pt x="26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64" name="フリーフォーム 385"/>
            <p:cNvSpPr>
              <a:spLocks/>
            </p:cNvSpPr>
            <p:nvPr/>
          </p:nvSpPr>
          <p:spPr bwMode="auto">
            <a:xfrm>
              <a:off x="3098" y="294"/>
              <a:ext cx="44" cy="26"/>
            </a:xfrm>
            <a:custGeom>
              <a:avLst/>
              <a:gdLst/>
              <a:ahLst/>
              <a:cxnLst>
                <a:cxn ang="0">
                  <a:pos x="6" y="26"/>
                </a:cxn>
                <a:cxn ang="0">
                  <a:pos x="38" y="13"/>
                </a:cxn>
                <a:cxn ang="0">
                  <a:pos x="44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6" y="26"/>
                </a:cxn>
              </a:cxnLst>
              <a:rect l="0" t="0" r="0" b="0"/>
              <a:pathLst>
                <a:path w="44" h="26">
                  <a:moveTo>
                    <a:pt x="6" y="26"/>
                  </a:moveTo>
                  <a:lnTo>
                    <a:pt x="38" y="13"/>
                  </a:lnTo>
                  <a:lnTo>
                    <a:pt x="44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6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65" name="フリーフォーム 386"/>
            <p:cNvSpPr>
              <a:spLocks/>
            </p:cNvSpPr>
            <p:nvPr/>
          </p:nvSpPr>
          <p:spPr bwMode="auto">
            <a:xfrm>
              <a:off x="2732" y="313"/>
              <a:ext cx="19" cy="38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19" y="19"/>
                </a:cxn>
                <a:cxn ang="0">
                  <a:pos x="12" y="7"/>
                </a:cxn>
                <a:cxn ang="0">
                  <a:pos x="0" y="0"/>
                </a:cxn>
                <a:cxn ang="0">
                  <a:pos x="6" y="32"/>
                </a:cxn>
                <a:cxn ang="0">
                  <a:pos x="12" y="38"/>
                </a:cxn>
                <a:cxn ang="0">
                  <a:pos x="12" y="32"/>
                </a:cxn>
                <a:cxn ang="0">
                  <a:pos x="19" y="32"/>
                </a:cxn>
              </a:cxnLst>
              <a:rect l="0" t="0" r="0" b="0"/>
              <a:pathLst>
                <a:path w="19" h="38">
                  <a:moveTo>
                    <a:pt x="19" y="32"/>
                  </a:moveTo>
                  <a:lnTo>
                    <a:pt x="19" y="19"/>
                  </a:lnTo>
                  <a:lnTo>
                    <a:pt x="12" y="7"/>
                  </a:lnTo>
                  <a:lnTo>
                    <a:pt x="0" y="0"/>
                  </a:lnTo>
                  <a:lnTo>
                    <a:pt x="6" y="32"/>
                  </a:lnTo>
                  <a:lnTo>
                    <a:pt x="12" y="38"/>
                  </a:lnTo>
                  <a:lnTo>
                    <a:pt x="12" y="32"/>
                  </a:lnTo>
                  <a:lnTo>
                    <a:pt x="19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66" name="フリーフォーム 387"/>
            <p:cNvSpPr>
              <a:spLocks/>
            </p:cNvSpPr>
            <p:nvPr/>
          </p:nvSpPr>
          <p:spPr bwMode="auto">
            <a:xfrm>
              <a:off x="523" y="3392"/>
              <a:ext cx="120" cy="95"/>
            </a:xfrm>
            <a:custGeom>
              <a:avLst/>
              <a:gdLst/>
              <a:ahLst/>
              <a:cxnLst>
                <a:cxn ang="0">
                  <a:pos x="95" y="76"/>
                </a:cxn>
                <a:cxn ang="0">
                  <a:pos x="107" y="57"/>
                </a:cxn>
                <a:cxn ang="0">
                  <a:pos x="120" y="44"/>
                </a:cxn>
                <a:cxn ang="0">
                  <a:pos x="113" y="31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44" y="0"/>
                </a:cxn>
                <a:cxn ang="0">
                  <a:pos x="31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50"/>
                </a:cxn>
                <a:cxn ang="0">
                  <a:pos x="12" y="76"/>
                </a:cxn>
                <a:cxn ang="0">
                  <a:pos x="25" y="88"/>
                </a:cxn>
                <a:cxn ang="0">
                  <a:pos x="44" y="95"/>
                </a:cxn>
                <a:cxn ang="0">
                  <a:pos x="76" y="88"/>
                </a:cxn>
                <a:cxn ang="0">
                  <a:pos x="88" y="76"/>
                </a:cxn>
                <a:cxn ang="0">
                  <a:pos x="95" y="76"/>
                </a:cxn>
              </a:cxnLst>
              <a:rect l="0" t="0" r="0" b="0"/>
              <a:pathLst>
                <a:path w="120" h="95">
                  <a:moveTo>
                    <a:pt x="95" y="76"/>
                  </a:moveTo>
                  <a:lnTo>
                    <a:pt x="107" y="57"/>
                  </a:lnTo>
                  <a:lnTo>
                    <a:pt x="120" y="44"/>
                  </a:lnTo>
                  <a:lnTo>
                    <a:pt x="113" y="31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44" y="0"/>
                  </a:lnTo>
                  <a:lnTo>
                    <a:pt x="31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50"/>
                  </a:lnTo>
                  <a:lnTo>
                    <a:pt x="12" y="76"/>
                  </a:lnTo>
                  <a:lnTo>
                    <a:pt x="25" y="88"/>
                  </a:lnTo>
                  <a:lnTo>
                    <a:pt x="44" y="95"/>
                  </a:lnTo>
                  <a:lnTo>
                    <a:pt x="76" y="88"/>
                  </a:lnTo>
                  <a:lnTo>
                    <a:pt x="88" y="76"/>
                  </a:lnTo>
                  <a:lnTo>
                    <a:pt x="95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67" name="フリーフォーム 388"/>
            <p:cNvSpPr>
              <a:spLocks/>
            </p:cNvSpPr>
            <p:nvPr/>
          </p:nvSpPr>
          <p:spPr bwMode="auto">
            <a:xfrm>
              <a:off x="523" y="3543"/>
              <a:ext cx="95" cy="70"/>
            </a:xfrm>
            <a:custGeom>
              <a:avLst/>
              <a:gdLst/>
              <a:ahLst/>
              <a:cxnLst>
                <a:cxn ang="0">
                  <a:pos x="95" y="38"/>
                </a:cxn>
                <a:cxn ang="0">
                  <a:pos x="88" y="26"/>
                </a:cxn>
                <a:cxn ang="0">
                  <a:pos x="76" y="13"/>
                </a:cxn>
                <a:cxn ang="0">
                  <a:pos x="50" y="7"/>
                </a:cxn>
                <a:cxn ang="0">
                  <a:pos x="25" y="0"/>
                </a:cxn>
                <a:cxn ang="0">
                  <a:pos x="12" y="7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12" y="63"/>
                </a:cxn>
                <a:cxn ang="0">
                  <a:pos x="38" y="70"/>
                </a:cxn>
                <a:cxn ang="0">
                  <a:pos x="76" y="70"/>
                </a:cxn>
                <a:cxn ang="0">
                  <a:pos x="88" y="57"/>
                </a:cxn>
                <a:cxn ang="0">
                  <a:pos x="95" y="51"/>
                </a:cxn>
                <a:cxn ang="0">
                  <a:pos x="95" y="45"/>
                </a:cxn>
                <a:cxn ang="0">
                  <a:pos x="95" y="38"/>
                </a:cxn>
              </a:cxnLst>
              <a:rect l="0" t="0" r="0" b="0"/>
              <a:pathLst>
                <a:path w="95" h="70">
                  <a:moveTo>
                    <a:pt x="95" y="38"/>
                  </a:moveTo>
                  <a:lnTo>
                    <a:pt x="88" y="26"/>
                  </a:lnTo>
                  <a:lnTo>
                    <a:pt x="76" y="13"/>
                  </a:lnTo>
                  <a:lnTo>
                    <a:pt x="50" y="7"/>
                  </a:lnTo>
                  <a:lnTo>
                    <a:pt x="25" y="0"/>
                  </a:lnTo>
                  <a:lnTo>
                    <a:pt x="12" y="7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12" y="63"/>
                  </a:lnTo>
                  <a:lnTo>
                    <a:pt x="38" y="70"/>
                  </a:lnTo>
                  <a:lnTo>
                    <a:pt x="76" y="70"/>
                  </a:lnTo>
                  <a:lnTo>
                    <a:pt x="88" y="57"/>
                  </a:lnTo>
                  <a:lnTo>
                    <a:pt x="95" y="51"/>
                  </a:lnTo>
                  <a:lnTo>
                    <a:pt x="95" y="45"/>
                  </a:lnTo>
                  <a:lnTo>
                    <a:pt x="9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68" name="フリーフォーム 389"/>
            <p:cNvSpPr>
              <a:spLocks/>
            </p:cNvSpPr>
            <p:nvPr/>
          </p:nvSpPr>
          <p:spPr bwMode="auto">
            <a:xfrm>
              <a:off x="807" y="3354"/>
              <a:ext cx="107" cy="69"/>
            </a:xfrm>
            <a:custGeom>
              <a:avLst/>
              <a:gdLst/>
              <a:ahLst/>
              <a:cxnLst>
                <a:cxn ang="0">
                  <a:pos x="50" y="69"/>
                </a:cxn>
                <a:cxn ang="0">
                  <a:pos x="69" y="69"/>
                </a:cxn>
                <a:cxn ang="0">
                  <a:pos x="88" y="63"/>
                </a:cxn>
                <a:cxn ang="0">
                  <a:pos x="101" y="51"/>
                </a:cxn>
                <a:cxn ang="0">
                  <a:pos x="107" y="32"/>
                </a:cxn>
                <a:cxn ang="0">
                  <a:pos x="101" y="13"/>
                </a:cxn>
                <a:cxn ang="0">
                  <a:pos x="95" y="0"/>
                </a:cxn>
                <a:cxn ang="0">
                  <a:pos x="76" y="0"/>
                </a:cxn>
                <a:cxn ang="0">
                  <a:pos x="63" y="0"/>
                </a:cxn>
                <a:cxn ang="0">
                  <a:pos x="25" y="19"/>
                </a:cxn>
                <a:cxn ang="0">
                  <a:pos x="6" y="32"/>
                </a:cxn>
                <a:cxn ang="0">
                  <a:pos x="0" y="44"/>
                </a:cxn>
                <a:cxn ang="0">
                  <a:pos x="0" y="51"/>
                </a:cxn>
                <a:cxn ang="0">
                  <a:pos x="6" y="57"/>
                </a:cxn>
                <a:cxn ang="0">
                  <a:pos x="19" y="63"/>
                </a:cxn>
                <a:cxn ang="0">
                  <a:pos x="44" y="69"/>
                </a:cxn>
                <a:cxn ang="0">
                  <a:pos x="50" y="69"/>
                </a:cxn>
              </a:cxnLst>
              <a:rect l="0" t="0" r="0" b="0"/>
              <a:pathLst>
                <a:path w="107" h="69">
                  <a:moveTo>
                    <a:pt x="50" y="69"/>
                  </a:moveTo>
                  <a:lnTo>
                    <a:pt x="69" y="69"/>
                  </a:lnTo>
                  <a:lnTo>
                    <a:pt x="88" y="63"/>
                  </a:lnTo>
                  <a:lnTo>
                    <a:pt x="101" y="51"/>
                  </a:lnTo>
                  <a:lnTo>
                    <a:pt x="107" y="32"/>
                  </a:lnTo>
                  <a:lnTo>
                    <a:pt x="101" y="13"/>
                  </a:lnTo>
                  <a:lnTo>
                    <a:pt x="95" y="0"/>
                  </a:lnTo>
                  <a:lnTo>
                    <a:pt x="76" y="0"/>
                  </a:lnTo>
                  <a:lnTo>
                    <a:pt x="63" y="0"/>
                  </a:lnTo>
                  <a:lnTo>
                    <a:pt x="25" y="19"/>
                  </a:lnTo>
                  <a:lnTo>
                    <a:pt x="6" y="32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6" y="57"/>
                  </a:lnTo>
                  <a:lnTo>
                    <a:pt x="19" y="63"/>
                  </a:lnTo>
                  <a:lnTo>
                    <a:pt x="44" y="69"/>
                  </a:lnTo>
                  <a:lnTo>
                    <a:pt x="50" y="6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69" name="フリーフォーム 390"/>
            <p:cNvSpPr>
              <a:spLocks/>
            </p:cNvSpPr>
            <p:nvPr/>
          </p:nvSpPr>
          <p:spPr bwMode="auto">
            <a:xfrm>
              <a:off x="845" y="3436"/>
              <a:ext cx="120" cy="120"/>
            </a:xfrm>
            <a:custGeom>
              <a:avLst/>
              <a:gdLst/>
              <a:ahLst/>
              <a:cxnLst>
                <a:cxn ang="0">
                  <a:pos x="120" y="51"/>
                </a:cxn>
                <a:cxn ang="0">
                  <a:pos x="113" y="25"/>
                </a:cxn>
                <a:cxn ang="0">
                  <a:pos x="107" y="6"/>
                </a:cxn>
                <a:cxn ang="0">
                  <a:pos x="88" y="0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13"/>
                </a:cxn>
                <a:cxn ang="0">
                  <a:pos x="12" y="25"/>
                </a:cxn>
                <a:cxn ang="0">
                  <a:pos x="6" y="44"/>
                </a:cxn>
                <a:cxn ang="0">
                  <a:pos x="0" y="70"/>
                </a:cxn>
                <a:cxn ang="0">
                  <a:pos x="6" y="88"/>
                </a:cxn>
                <a:cxn ang="0">
                  <a:pos x="12" y="101"/>
                </a:cxn>
                <a:cxn ang="0">
                  <a:pos x="19" y="114"/>
                </a:cxn>
                <a:cxn ang="0">
                  <a:pos x="31" y="120"/>
                </a:cxn>
                <a:cxn ang="0">
                  <a:pos x="50" y="120"/>
                </a:cxn>
                <a:cxn ang="0">
                  <a:pos x="69" y="120"/>
                </a:cxn>
                <a:cxn ang="0">
                  <a:pos x="94" y="107"/>
                </a:cxn>
                <a:cxn ang="0">
                  <a:pos x="120" y="76"/>
                </a:cxn>
                <a:cxn ang="0">
                  <a:pos x="120" y="57"/>
                </a:cxn>
                <a:cxn ang="0">
                  <a:pos x="120" y="51"/>
                </a:cxn>
              </a:cxnLst>
              <a:rect l="0" t="0" r="0" b="0"/>
              <a:pathLst>
                <a:path w="120" h="120">
                  <a:moveTo>
                    <a:pt x="120" y="51"/>
                  </a:moveTo>
                  <a:lnTo>
                    <a:pt x="113" y="25"/>
                  </a:lnTo>
                  <a:lnTo>
                    <a:pt x="107" y="6"/>
                  </a:lnTo>
                  <a:lnTo>
                    <a:pt x="88" y="0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13"/>
                  </a:lnTo>
                  <a:lnTo>
                    <a:pt x="12" y="25"/>
                  </a:lnTo>
                  <a:lnTo>
                    <a:pt x="6" y="44"/>
                  </a:lnTo>
                  <a:lnTo>
                    <a:pt x="0" y="70"/>
                  </a:lnTo>
                  <a:lnTo>
                    <a:pt x="6" y="88"/>
                  </a:lnTo>
                  <a:lnTo>
                    <a:pt x="12" y="101"/>
                  </a:lnTo>
                  <a:lnTo>
                    <a:pt x="19" y="114"/>
                  </a:lnTo>
                  <a:lnTo>
                    <a:pt x="31" y="120"/>
                  </a:lnTo>
                  <a:lnTo>
                    <a:pt x="50" y="120"/>
                  </a:lnTo>
                  <a:lnTo>
                    <a:pt x="69" y="120"/>
                  </a:lnTo>
                  <a:lnTo>
                    <a:pt x="94" y="107"/>
                  </a:lnTo>
                  <a:lnTo>
                    <a:pt x="120" y="76"/>
                  </a:lnTo>
                  <a:lnTo>
                    <a:pt x="120" y="57"/>
                  </a:lnTo>
                  <a:lnTo>
                    <a:pt x="120" y="51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70" name="フリーフォーム 391"/>
            <p:cNvSpPr>
              <a:spLocks/>
            </p:cNvSpPr>
            <p:nvPr/>
          </p:nvSpPr>
          <p:spPr bwMode="auto">
            <a:xfrm>
              <a:off x="788" y="3594"/>
              <a:ext cx="107" cy="82"/>
            </a:xfrm>
            <a:custGeom>
              <a:avLst/>
              <a:gdLst/>
              <a:ahLst/>
              <a:cxnLst>
                <a:cxn ang="0">
                  <a:pos x="107" y="44"/>
                </a:cxn>
                <a:cxn ang="0">
                  <a:pos x="107" y="31"/>
                </a:cxn>
                <a:cxn ang="0">
                  <a:pos x="101" y="19"/>
                </a:cxn>
                <a:cxn ang="0">
                  <a:pos x="95" y="12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1" y="6"/>
                </a:cxn>
                <a:cxn ang="0">
                  <a:pos x="13" y="19"/>
                </a:cxn>
                <a:cxn ang="0">
                  <a:pos x="0" y="38"/>
                </a:cxn>
                <a:cxn ang="0">
                  <a:pos x="0" y="50"/>
                </a:cxn>
                <a:cxn ang="0">
                  <a:pos x="6" y="63"/>
                </a:cxn>
                <a:cxn ang="0">
                  <a:pos x="19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63" y="82"/>
                </a:cxn>
                <a:cxn ang="0">
                  <a:pos x="76" y="76"/>
                </a:cxn>
                <a:cxn ang="0">
                  <a:pos x="101" y="57"/>
                </a:cxn>
                <a:cxn ang="0">
                  <a:pos x="101" y="44"/>
                </a:cxn>
                <a:cxn ang="0">
                  <a:pos x="107" y="44"/>
                </a:cxn>
              </a:cxnLst>
              <a:rect l="0" t="0" r="0" b="0"/>
              <a:pathLst>
                <a:path w="107" h="82">
                  <a:moveTo>
                    <a:pt x="107" y="44"/>
                  </a:moveTo>
                  <a:lnTo>
                    <a:pt x="107" y="31"/>
                  </a:lnTo>
                  <a:lnTo>
                    <a:pt x="101" y="19"/>
                  </a:lnTo>
                  <a:lnTo>
                    <a:pt x="95" y="12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1" y="6"/>
                  </a:lnTo>
                  <a:lnTo>
                    <a:pt x="13" y="19"/>
                  </a:lnTo>
                  <a:lnTo>
                    <a:pt x="0" y="38"/>
                  </a:lnTo>
                  <a:lnTo>
                    <a:pt x="0" y="50"/>
                  </a:lnTo>
                  <a:lnTo>
                    <a:pt x="6" y="63"/>
                  </a:lnTo>
                  <a:lnTo>
                    <a:pt x="19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63" y="82"/>
                  </a:lnTo>
                  <a:lnTo>
                    <a:pt x="76" y="76"/>
                  </a:lnTo>
                  <a:lnTo>
                    <a:pt x="101" y="57"/>
                  </a:lnTo>
                  <a:lnTo>
                    <a:pt x="101" y="44"/>
                  </a:lnTo>
                  <a:lnTo>
                    <a:pt x="10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71" name="フリーフォーム 392"/>
            <p:cNvSpPr>
              <a:spLocks/>
            </p:cNvSpPr>
            <p:nvPr/>
          </p:nvSpPr>
          <p:spPr bwMode="auto">
            <a:xfrm>
              <a:off x="662" y="3676"/>
              <a:ext cx="44" cy="38"/>
            </a:xfrm>
            <a:custGeom>
              <a:avLst/>
              <a:gdLst/>
              <a:ahLst/>
              <a:cxnLst>
                <a:cxn ang="0">
                  <a:pos x="44" y="19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1"/>
                </a:cxn>
                <a:cxn ang="0">
                  <a:pos x="6" y="38"/>
                </a:cxn>
                <a:cxn ang="0">
                  <a:pos x="12" y="38"/>
                </a:cxn>
                <a:cxn ang="0">
                  <a:pos x="38" y="38"/>
                </a:cxn>
                <a:cxn ang="0">
                  <a:pos x="44" y="31"/>
                </a:cxn>
                <a:cxn ang="0">
                  <a:pos x="44" y="25"/>
                </a:cxn>
                <a:cxn ang="0">
                  <a:pos x="44" y="19"/>
                </a:cxn>
              </a:cxnLst>
              <a:rect l="0" t="0" r="0" b="0"/>
              <a:pathLst>
                <a:path w="44" h="38">
                  <a:moveTo>
                    <a:pt x="44" y="19"/>
                  </a:moveTo>
                  <a:lnTo>
                    <a:pt x="38" y="6"/>
                  </a:lnTo>
                  <a:lnTo>
                    <a:pt x="25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1"/>
                  </a:lnTo>
                  <a:lnTo>
                    <a:pt x="6" y="38"/>
                  </a:lnTo>
                  <a:lnTo>
                    <a:pt x="12" y="38"/>
                  </a:lnTo>
                  <a:lnTo>
                    <a:pt x="38" y="38"/>
                  </a:lnTo>
                  <a:lnTo>
                    <a:pt x="44" y="31"/>
                  </a:lnTo>
                  <a:lnTo>
                    <a:pt x="44" y="25"/>
                  </a:lnTo>
                  <a:lnTo>
                    <a:pt x="44" y="1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72" name="フリーフォーム 393"/>
            <p:cNvSpPr>
              <a:spLocks/>
            </p:cNvSpPr>
            <p:nvPr/>
          </p:nvSpPr>
          <p:spPr bwMode="auto">
            <a:xfrm>
              <a:off x="1085" y="3215"/>
              <a:ext cx="164" cy="215"/>
            </a:xfrm>
            <a:custGeom>
              <a:avLst/>
              <a:gdLst/>
              <a:ahLst/>
              <a:cxnLst>
                <a:cxn ang="0">
                  <a:pos x="94" y="82"/>
                </a:cxn>
                <a:cxn ang="0">
                  <a:pos x="101" y="51"/>
                </a:cxn>
                <a:cxn ang="0">
                  <a:pos x="101" y="26"/>
                </a:cxn>
                <a:cxn ang="0">
                  <a:pos x="94" y="13"/>
                </a:cxn>
                <a:cxn ang="0">
                  <a:pos x="75" y="0"/>
                </a:cxn>
                <a:cxn ang="0">
                  <a:pos x="56" y="0"/>
                </a:cxn>
                <a:cxn ang="0">
                  <a:pos x="37" y="7"/>
                </a:cxn>
                <a:cxn ang="0">
                  <a:pos x="12" y="26"/>
                </a:cxn>
                <a:cxn ang="0">
                  <a:pos x="0" y="51"/>
                </a:cxn>
                <a:cxn ang="0">
                  <a:pos x="0" y="89"/>
                </a:cxn>
                <a:cxn ang="0">
                  <a:pos x="6" y="108"/>
                </a:cxn>
                <a:cxn ang="0">
                  <a:pos x="18" y="120"/>
                </a:cxn>
                <a:cxn ang="0">
                  <a:pos x="31" y="126"/>
                </a:cxn>
                <a:cxn ang="0">
                  <a:pos x="50" y="126"/>
                </a:cxn>
                <a:cxn ang="0">
                  <a:pos x="69" y="114"/>
                </a:cxn>
                <a:cxn ang="0">
                  <a:pos x="88" y="108"/>
                </a:cxn>
                <a:cxn ang="0">
                  <a:pos x="88" y="120"/>
                </a:cxn>
                <a:cxn ang="0">
                  <a:pos x="82" y="139"/>
                </a:cxn>
                <a:cxn ang="0">
                  <a:pos x="75" y="152"/>
                </a:cxn>
                <a:cxn ang="0">
                  <a:pos x="69" y="164"/>
                </a:cxn>
                <a:cxn ang="0">
                  <a:pos x="69" y="183"/>
                </a:cxn>
                <a:cxn ang="0">
                  <a:pos x="69" y="202"/>
                </a:cxn>
                <a:cxn ang="0">
                  <a:pos x="75" y="215"/>
                </a:cxn>
                <a:cxn ang="0">
                  <a:pos x="101" y="215"/>
                </a:cxn>
                <a:cxn ang="0">
                  <a:pos x="113" y="208"/>
                </a:cxn>
                <a:cxn ang="0">
                  <a:pos x="126" y="202"/>
                </a:cxn>
                <a:cxn ang="0">
                  <a:pos x="145" y="164"/>
                </a:cxn>
                <a:cxn ang="0">
                  <a:pos x="157" y="139"/>
                </a:cxn>
                <a:cxn ang="0">
                  <a:pos x="164" y="114"/>
                </a:cxn>
                <a:cxn ang="0">
                  <a:pos x="157" y="82"/>
                </a:cxn>
                <a:cxn ang="0">
                  <a:pos x="151" y="76"/>
                </a:cxn>
                <a:cxn ang="0">
                  <a:pos x="138" y="70"/>
                </a:cxn>
                <a:cxn ang="0">
                  <a:pos x="119" y="76"/>
                </a:cxn>
                <a:cxn ang="0">
                  <a:pos x="107" y="89"/>
                </a:cxn>
                <a:cxn ang="0">
                  <a:pos x="101" y="95"/>
                </a:cxn>
                <a:cxn ang="0">
                  <a:pos x="94" y="89"/>
                </a:cxn>
                <a:cxn ang="0">
                  <a:pos x="94" y="89"/>
                </a:cxn>
                <a:cxn ang="0">
                  <a:pos x="94" y="82"/>
                </a:cxn>
              </a:cxnLst>
              <a:rect l="0" t="0" r="0" b="0"/>
              <a:pathLst>
                <a:path w="164" h="215">
                  <a:moveTo>
                    <a:pt x="94" y="82"/>
                  </a:moveTo>
                  <a:lnTo>
                    <a:pt x="101" y="51"/>
                  </a:lnTo>
                  <a:lnTo>
                    <a:pt x="101" y="26"/>
                  </a:lnTo>
                  <a:lnTo>
                    <a:pt x="94" y="13"/>
                  </a:lnTo>
                  <a:lnTo>
                    <a:pt x="75" y="0"/>
                  </a:lnTo>
                  <a:lnTo>
                    <a:pt x="56" y="0"/>
                  </a:lnTo>
                  <a:lnTo>
                    <a:pt x="37" y="7"/>
                  </a:lnTo>
                  <a:lnTo>
                    <a:pt x="12" y="26"/>
                  </a:lnTo>
                  <a:lnTo>
                    <a:pt x="0" y="51"/>
                  </a:lnTo>
                  <a:lnTo>
                    <a:pt x="0" y="89"/>
                  </a:lnTo>
                  <a:lnTo>
                    <a:pt x="6" y="108"/>
                  </a:lnTo>
                  <a:lnTo>
                    <a:pt x="18" y="120"/>
                  </a:lnTo>
                  <a:lnTo>
                    <a:pt x="31" y="126"/>
                  </a:lnTo>
                  <a:lnTo>
                    <a:pt x="50" y="126"/>
                  </a:lnTo>
                  <a:lnTo>
                    <a:pt x="69" y="114"/>
                  </a:lnTo>
                  <a:lnTo>
                    <a:pt x="88" y="108"/>
                  </a:lnTo>
                  <a:lnTo>
                    <a:pt x="88" y="120"/>
                  </a:lnTo>
                  <a:lnTo>
                    <a:pt x="82" y="139"/>
                  </a:lnTo>
                  <a:lnTo>
                    <a:pt x="75" y="152"/>
                  </a:lnTo>
                  <a:lnTo>
                    <a:pt x="69" y="164"/>
                  </a:lnTo>
                  <a:lnTo>
                    <a:pt x="69" y="183"/>
                  </a:lnTo>
                  <a:lnTo>
                    <a:pt x="69" y="202"/>
                  </a:lnTo>
                  <a:lnTo>
                    <a:pt x="75" y="215"/>
                  </a:lnTo>
                  <a:lnTo>
                    <a:pt x="101" y="215"/>
                  </a:lnTo>
                  <a:lnTo>
                    <a:pt x="113" y="208"/>
                  </a:lnTo>
                  <a:lnTo>
                    <a:pt x="126" y="202"/>
                  </a:lnTo>
                  <a:lnTo>
                    <a:pt x="145" y="164"/>
                  </a:lnTo>
                  <a:lnTo>
                    <a:pt x="157" y="139"/>
                  </a:lnTo>
                  <a:lnTo>
                    <a:pt x="164" y="114"/>
                  </a:lnTo>
                  <a:lnTo>
                    <a:pt x="157" y="82"/>
                  </a:lnTo>
                  <a:lnTo>
                    <a:pt x="151" y="76"/>
                  </a:lnTo>
                  <a:lnTo>
                    <a:pt x="138" y="70"/>
                  </a:lnTo>
                  <a:lnTo>
                    <a:pt x="119" y="76"/>
                  </a:lnTo>
                  <a:lnTo>
                    <a:pt x="107" y="89"/>
                  </a:lnTo>
                  <a:lnTo>
                    <a:pt x="101" y="95"/>
                  </a:lnTo>
                  <a:lnTo>
                    <a:pt x="94" y="89"/>
                  </a:lnTo>
                  <a:lnTo>
                    <a:pt x="94" y="89"/>
                  </a:lnTo>
                  <a:lnTo>
                    <a:pt x="94" y="8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73" name="フリーフォーム 394"/>
            <p:cNvSpPr>
              <a:spLocks/>
            </p:cNvSpPr>
            <p:nvPr/>
          </p:nvSpPr>
          <p:spPr bwMode="auto">
            <a:xfrm>
              <a:off x="1324" y="3329"/>
              <a:ext cx="114" cy="63"/>
            </a:xfrm>
            <a:custGeom>
              <a:avLst/>
              <a:gdLst/>
              <a:ahLst/>
              <a:cxnLst>
                <a:cxn ang="0">
                  <a:pos x="89" y="63"/>
                </a:cxn>
                <a:cxn ang="0">
                  <a:pos x="108" y="44"/>
                </a:cxn>
                <a:cxn ang="0">
                  <a:pos x="114" y="31"/>
                </a:cxn>
                <a:cxn ang="0">
                  <a:pos x="108" y="19"/>
                </a:cxn>
                <a:cxn ang="0">
                  <a:pos x="95" y="6"/>
                </a:cxn>
                <a:cxn ang="0">
                  <a:pos x="82" y="6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7" y="6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50"/>
                </a:cxn>
                <a:cxn ang="0">
                  <a:pos x="32" y="57"/>
                </a:cxn>
                <a:cxn ang="0">
                  <a:pos x="45" y="57"/>
                </a:cxn>
                <a:cxn ang="0">
                  <a:pos x="51" y="50"/>
                </a:cxn>
                <a:cxn ang="0">
                  <a:pos x="57" y="50"/>
                </a:cxn>
                <a:cxn ang="0">
                  <a:pos x="63" y="57"/>
                </a:cxn>
                <a:cxn ang="0">
                  <a:pos x="76" y="63"/>
                </a:cxn>
                <a:cxn ang="0">
                  <a:pos x="82" y="63"/>
                </a:cxn>
                <a:cxn ang="0">
                  <a:pos x="89" y="63"/>
                </a:cxn>
              </a:cxnLst>
              <a:rect l="0" t="0" r="0" b="0"/>
              <a:pathLst>
                <a:path w="114" h="63">
                  <a:moveTo>
                    <a:pt x="89" y="63"/>
                  </a:moveTo>
                  <a:lnTo>
                    <a:pt x="108" y="44"/>
                  </a:lnTo>
                  <a:lnTo>
                    <a:pt x="114" y="31"/>
                  </a:lnTo>
                  <a:lnTo>
                    <a:pt x="108" y="19"/>
                  </a:lnTo>
                  <a:lnTo>
                    <a:pt x="95" y="6"/>
                  </a:lnTo>
                  <a:lnTo>
                    <a:pt x="82" y="6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7" y="6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50"/>
                  </a:lnTo>
                  <a:lnTo>
                    <a:pt x="32" y="57"/>
                  </a:lnTo>
                  <a:lnTo>
                    <a:pt x="45" y="57"/>
                  </a:lnTo>
                  <a:lnTo>
                    <a:pt x="51" y="50"/>
                  </a:lnTo>
                  <a:lnTo>
                    <a:pt x="57" y="50"/>
                  </a:lnTo>
                  <a:lnTo>
                    <a:pt x="63" y="57"/>
                  </a:lnTo>
                  <a:lnTo>
                    <a:pt x="76" y="63"/>
                  </a:lnTo>
                  <a:lnTo>
                    <a:pt x="82" y="63"/>
                  </a:lnTo>
                  <a:lnTo>
                    <a:pt x="89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74" name="フリーフォーム 395"/>
            <p:cNvSpPr>
              <a:spLocks/>
            </p:cNvSpPr>
            <p:nvPr/>
          </p:nvSpPr>
          <p:spPr bwMode="auto">
            <a:xfrm>
              <a:off x="1438" y="3367"/>
              <a:ext cx="63" cy="50"/>
            </a:xfrm>
            <a:custGeom>
              <a:avLst/>
              <a:gdLst/>
              <a:ahLst/>
              <a:cxnLst>
                <a:cxn ang="0">
                  <a:pos x="57" y="44"/>
                </a:cxn>
                <a:cxn ang="0">
                  <a:pos x="63" y="31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2"/>
                </a:cxn>
                <a:cxn ang="0">
                  <a:pos x="0" y="19"/>
                </a:cxn>
                <a:cxn ang="0">
                  <a:pos x="6" y="31"/>
                </a:cxn>
                <a:cxn ang="0">
                  <a:pos x="19" y="44"/>
                </a:cxn>
                <a:cxn ang="0">
                  <a:pos x="32" y="44"/>
                </a:cxn>
                <a:cxn ang="0">
                  <a:pos x="38" y="44"/>
                </a:cxn>
                <a:cxn ang="0">
                  <a:pos x="44" y="44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7" y="44"/>
                </a:cxn>
              </a:cxnLst>
              <a:rect l="0" t="0" r="0" b="0"/>
              <a:pathLst>
                <a:path w="63" h="50">
                  <a:moveTo>
                    <a:pt x="57" y="44"/>
                  </a:moveTo>
                  <a:lnTo>
                    <a:pt x="63" y="31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9"/>
                  </a:lnTo>
                  <a:lnTo>
                    <a:pt x="6" y="31"/>
                  </a:lnTo>
                  <a:lnTo>
                    <a:pt x="19" y="44"/>
                  </a:lnTo>
                  <a:lnTo>
                    <a:pt x="32" y="44"/>
                  </a:lnTo>
                  <a:lnTo>
                    <a:pt x="38" y="44"/>
                  </a:lnTo>
                  <a:lnTo>
                    <a:pt x="44" y="44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75" name="フリーフォーム 396"/>
            <p:cNvSpPr>
              <a:spLocks/>
            </p:cNvSpPr>
            <p:nvPr/>
          </p:nvSpPr>
          <p:spPr bwMode="auto">
            <a:xfrm>
              <a:off x="1438" y="3625"/>
              <a:ext cx="32" cy="38"/>
            </a:xfrm>
            <a:custGeom>
              <a:avLst/>
              <a:gdLst/>
              <a:ahLst/>
              <a:cxnLst>
                <a:cxn ang="0">
                  <a:pos x="25" y="38"/>
                </a:cxn>
                <a:cxn ang="0">
                  <a:pos x="32" y="26"/>
                </a:cxn>
                <a:cxn ang="0">
                  <a:pos x="32" y="13"/>
                </a:cxn>
                <a:cxn ang="0">
                  <a:pos x="25" y="0"/>
                </a:cxn>
                <a:cxn ang="0">
                  <a:pos x="13" y="0"/>
                </a:cxn>
                <a:cxn ang="0">
                  <a:pos x="6" y="13"/>
                </a:cxn>
                <a:cxn ang="0">
                  <a:pos x="0" y="26"/>
                </a:cxn>
                <a:cxn ang="0">
                  <a:pos x="6" y="38"/>
                </a:cxn>
                <a:cxn ang="0">
                  <a:pos x="19" y="38"/>
                </a:cxn>
                <a:cxn ang="0">
                  <a:pos x="25" y="38"/>
                </a:cxn>
              </a:cxnLst>
              <a:rect l="0" t="0" r="0" b="0"/>
              <a:pathLst>
                <a:path w="32" h="38">
                  <a:moveTo>
                    <a:pt x="25" y="38"/>
                  </a:moveTo>
                  <a:lnTo>
                    <a:pt x="32" y="26"/>
                  </a:lnTo>
                  <a:lnTo>
                    <a:pt x="32" y="13"/>
                  </a:lnTo>
                  <a:lnTo>
                    <a:pt x="25" y="0"/>
                  </a:lnTo>
                  <a:lnTo>
                    <a:pt x="13" y="0"/>
                  </a:lnTo>
                  <a:lnTo>
                    <a:pt x="6" y="13"/>
                  </a:lnTo>
                  <a:lnTo>
                    <a:pt x="0" y="26"/>
                  </a:lnTo>
                  <a:lnTo>
                    <a:pt x="6" y="38"/>
                  </a:lnTo>
                  <a:lnTo>
                    <a:pt x="19" y="38"/>
                  </a:lnTo>
                  <a:lnTo>
                    <a:pt x="2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76" name="フリーフォーム 397"/>
            <p:cNvSpPr>
              <a:spLocks/>
            </p:cNvSpPr>
            <p:nvPr/>
          </p:nvSpPr>
          <p:spPr bwMode="auto">
            <a:xfrm>
              <a:off x="1545" y="3657"/>
              <a:ext cx="89" cy="57"/>
            </a:xfrm>
            <a:custGeom>
              <a:avLst/>
              <a:gdLst/>
              <a:ahLst/>
              <a:cxnLst>
                <a:cxn ang="0">
                  <a:pos x="44" y="57"/>
                </a:cxn>
                <a:cxn ang="0">
                  <a:pos x="63" y="50"/>
                </a:cxn>
                <a:cxn ang="0">
                  <a:pos x="76" y="44"/>
                </a:cxn>
                <a:cxn ang="0">
                  <a:pos x="82" y="31"/>
                </a:cxn>
                <a:cxn ang="0">
                  <a:pos x="89" y="19"/>
                </a:cxn>
                <a:cxn ang="0">
                  <a:pos x="82" y="6"/>
                </a:cxn>
                <a:cxn ang="0">
                  <a:pos x="76" y="6"/>
                </a:cxn>
                <a:cxn ang="0">
                  <a:pos x="44" y="0"/>
                </a:cxn>
                <a:cxn ang="0">
                  <a:pos x="32" y="0"/>
                </a:cxn>
                <a:cxn ang="0">
                  <a:pos x="13" y="13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38"/>
                </a:cxn>
                <a:cxn ang="0">
                  <a:pos x="13" y="50"/>
                </a:cxn>
                <a:cxn ang="0">
                  <a:pos x="38" y="57"/>
                </a:cxn>
                <a:cxn ang="0">
                  <a:pos x="44" y="57"/>
                </a:cxn>
              </a:cxnLst>
              <a:rect l="0" t="0" r="0" b="0"/>
              <a:pathLst>
                <a:path w="89" h="57">
                  <a:moveTo>
                    <a:pt x="44" y="57"/>
                  </a:moveTo>
                  <a:lnTo>
                    <a:pt x="63" y="50"/>
                  </a:lnTo>
                  <a:lnTo>
                    <a:pt x="76" y="44"/>
                  </a:lnTo>
                  <a:lnTo>
                    <a:pt x="82" y="31"/>
                  </a:lnTo>
                  <a:lnTo>
                    <a:pt x="89" y="19"/>
                  </a:lnTo>
                  <a:lnTo>
                    <a:pt x="82" y="6"/>
                  </a:lnTo>
                  <a:lnTo>
                    <a:pt x="76" y="6"/>
                  </a:lnTo>
                  <a:lnTo>
                    <a:pt x="44" y="0"/>
                  </a:lnTo>
                  <a:lnTo>
                    <a:pt x="32" y="0"/>
                  </a:lnTo>
                  <a:lnTo>
                    <a:pt x="13" y="13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38"/>
                  </a:lnTo>
                  <a:lnTo>
                    <a:pt x="13" y="50"/>
                  </a:lnTo>
                  <a:lnTo>
                    <a:pt x="38" y="57"/>
                  </a:lnTo>
                  <a:lnTo>
                    <a:pt x="44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77" name="フリーフォーム 398"/>
            <p:cNvSpPr>
              <a:spLocks/>
            </p:cNvSpPr>
            <p:nvPr/>
          </p:nvSpPr>
          <p:spPr bwMode="auto">
            <a:xfrm>
              <a:off x="1514" y="3594"/>
              <a:ext cx="44" cy="69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0"/>
                </a:cxn>
                <a:cxn ang="0">
                  <a:pos x="44" y="44"/>
                </a:cxn>
                <a:cxn ang="0">
                  <a:pos x="44" y="25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1" y="6"/>
                </a:cxn>
                <a:cxn ang="0">
                  <a:pos x="25" y="12"/>
                </a:cxn>
                <a:cxn ang="0">
                  <a:pos x="12" y="12"/>
                </a:cxn>
                <a:cxn ang="0">
                  <a:pos x="6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3"/>
                </a:cxn>
                <a:cxn ang="0">
                  <a:pos x="25" y="69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44" h="69">
                  <a:moveTo>
                    <a:pt x="38" y="63"/>
                  </a:moveTo>
                  <a:lnTo>
                    <a:pt x="44" y="50"/>
                  </a:lnTo>
                  <a:lnTo>
                    <a:pt x="44" y="44"/>
                  </a:lnTo>
                  <a:lnTo>
                    <a:pt x="44" y="25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1" y="6"/>
                  </a:lnTo>
                  <a:lnTo>
                    <a:pt x="25" y="12"/>
                  </a:lnTo>
                  <a:lnTo>
                    <a:pt x="12" y="12"/>
                  </a:lnTo>
                  <a:lnTo>
                    <a:pt x="6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3"/>
                  </a:lnTo>
                  <a:lnTo>
                    <a:pt x="25" y="69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78" name="フリーフォーム 399"/>
            <p:cNvSpPr>
              <a:spLocks/>
            </p:cNvSpPr>
            <p:nvPr/>
          </p:nvSpPr>
          <p:spPr bwMode="auto">
            <a:xfrm>
              <a:off x="1564" y="3461"/>
              <a:ext cx="70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63" y="45"/>
                </a:cxn>
                <a:cxn ang="0">
                  <a:pos x="70" y="38"/>
                </a:cxn>
                <a:cxn ang="0">
                  <a:pos x="70" y="19"/>
                </a:cxn>
                <a:cxn ang="0">
                  <a:pos x="57" y="13"/>
                </a:cxn>
                <a:cxn ang="0">
                  <a:pos x="44" y="7"/>
                </a:cxn>
                <a:cxn ang="0">
                  <a:pos x="32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7" y="38"/>
                </a:cxn>
                <a:cxn ang="0">
                  <a:pos x="19" y="51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70" h="57">
                  <a:moveTo>
                    <a:pt x="38" y="57"/>
                  </a:moveTo>
                  <a:lnTo>
                    <a:pt x="51" y="51"/>
                  </a:lnTo>
                  <a:lnTo>
                    <a:pt x="63" y="45"/>
                  </a:lnTo>
                  <a:lnTo>
                    <a:pt x="70" y="38"/>
                  </a:lnTo>
                  <a:lnTo>
                    <a:pt x="70" y="19"/>
                  </a:lnTo>
                  <a:lnTo>
                    <a:pt x="57" y="13"/>
                  </a:lnTo>
                  <a:lnTo>
                    <a:pt x="44" y="7"/>
                  </a:lnTo>
                  <a:lnTo>
                    <a:pt x="32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7" y="38"/>
                  </a:lnTo>
                  <a:lnTo>
                    <a:pt x="19" y="51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79" name="フリーフォーム 400"/>
            <p:cNvSpPr>
              <a:spLocks/>
            </p:cNvSpPr>
            <p:nvPr/>
          </p:nvSpPr>
          <p:spPr bwMode="auto">
            <a:xfrm>
              <a:off x="573" y="2584"/>
              <a:ext cx="95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82" y="82"/>
                </a:cxn>
                <a:cxn ang="0">
                  <a:pos x="95" y="64"/>
                </a:cxn>
                <a:cxn ang="0">
                  <a:pos x="95" y="45"/>
                </a:cxn>
                <a:cxn ang="0">
                  <a:pos x="89" y="26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51" y="0"/>
                </a:cxn>
                <a:cxn ang="0">
                  <a:pos x="38" y="7"/>
                </a:cxn>
                <a:cxn ang="0">
                  <a:pos x="13" y="26"/>
                </a:cxn>
                <a:cxn ang="0">
                  <a:pos x="7" y="38"/>
                </a:cxn>
                <a:cxn ang="0">
                  <a:pos x="0" y="51"/>
                </a:cxn>
                <a:cxn ang="0">
                  <a:pos x="7" y="64"/>
                </a:cxn>
                <a:cxn ang="0">
                  <a:pos x="13" y="76"/>
                </a:cxn>
                <a:cxn ang="0">
                  <a:pos x="32" y="89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95" h="89">
                  <a:moveTo>
                    <a:pt x="70" y="89"/>
                  </a:moveTo>
                  <a:lnTo>
                    <a:pt x="82" y="82"/>
                  </a:lnTo>
                  <a:lnTo>
                    <a:pt x="95" y="64"/>
                  </a:lnTo>
                  <a:lnTo>
                    <a:pt x="95" y="45"/>
                  </a:lnTo>
                  <a:lnTo>
                    <a:pt x="89" y="26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38" y="7"/>
                  </a:lnTo>
                  <a:lnTo>
                    <a:pt x="13" y="26"/>
                  </a:lnTo>
                  <a:lnTo>
                    <a:pt x="7" y="38"/>
                  </a:lnTo>
                  <a:lnTo>
                    <a:pt x="0" y="51"/>
                  </a:lnTo>
                  <a:lnTo>
                    <a:pt x="7" y="64"/>
                  </a:lnTo>
                  <a:lnTo>
                    <a:pt x="13" y="76"/>
                  </a:lnTo>
                  <a:lnTo>
                    <a:pt x="32" y="89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solidFill>
              <a:schemeClr val="tx2">
                <a:lumMod val="90000"/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80" name="フリーフォーム 401"/>
            <p:cNvSpPr>
              <a:spLocks/>
            </p:cNvSpPr>
            <p:nvPr/>
          </p:nvSpPr>
          <p:spPr bwMode="auto">
            <a:xfrm>
              <a:off x="1709" y="3089"/>
              <a:ext cx="51" cy="57"/>
            </a:xfrm>
            <a:custGeom>
              <a:avLst/>
              <a:gdLst/>
              <a:ahLst/>
              <a:cxnLst>
                <a:cxn ang="0">
                  <a:pos x="32" y="57"/>
                </a:cxn>
                <a:cxn ang="0">
                  <a:pos x="45" y="51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2" y="6"/>
                </a:cxn>
                <a:cxn ang="0">
                  <a:pos x="13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51"/>
                </a:cxn>
                <a:cxn ang="0">
                  <a:pos x="13" y="57"/>
                </a:cxn>
                <a:cxn ang="0">
                  <a:pos x="26" y="57"/>
                </a:cxn>
                <a:cxn ang="0">
                  <a:pos x="32" y="57"/>
                </a:cxn>
              </a:cxnLst>
              <a:rect l="0" t="0" r="0" b="0"/>
              <a:pathLst>
                <a:path w="51" h="57">
                  <a:moveTo>
                    <a:pt x="32" y="57"/>
                  </a:moveTo>
                  <a:lnTo>
                    <a:pt x="45" y="51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2" y="6"/>
                  </a:lnTo>
                  <a:lnTo>
                    <a:pt x="13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51"/>
                  </a:lnTo>
                  <a:lnTo>
                    <a:pt x="13" y="57"/>
                  </a:lnTo>
                  <a:lnTo>
                    <a:pt x="26" y="57"/>
                  </a:lnTo>
                  <a:lnTo>
                    <a:pt x="32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81" name="フリーフォーム 402"/>
            <p:cNvSpPr>
              <a:spLocks/>
            </p:cNvSpPr>
            <p:nvPr/>
          </p:nvSpPr>
          <p:spPr bwMode="auto">
            <a:xfrm>
              <a:off x="1829" y="3051"/>
              <a:ext cx="82" cy="63"/>
            </a:xfrm>
            <a:custGeom>
              <a:avLst/>
              <a:gdLst/>
              <a:ahLst/>
              <a:cxnLst>
                <a:cxn ang="0">
                  <a:pos x="51" y="63"/>
                </a:cxn>
                <a:cxn ang="0">
                  <a:pos x="70" y="57"/>
                </a:cxn>
                <a:cxn ang="0">
                  <a:pos x="82" y="44"/>
                </a:cxn>
                <a:cxn ang="0">
                  <a:pos x="82" y="32"/>
                </a:cxn>
                <a:cxn ang="0">
                  <a:pos x="82" y="19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44" y="7"/>
                </a:cxn>
                <a:cxn ang="0">
                  <a:pos x="19" y="13"/>
                </a:cxn>
                <a:cxn ang="0">
                  <a:pos x="7" y="13"/>
                </a:cxn>
                <a:cxn ang="0">
                  <a:pos x="0" y="26"/>
                </a:cxn>
                <a:cxn ang="0">
                  <a:pos x="7" y="51"/>
                </a:cxn>
                <a:cxn ang="0">
                  <a:pos x="19" y="63"/>
                </a:cxn>
                <a:cxn ang="0">
                  <a:pos x="44" y="63"/>
                </a:cxn>
                <a:cxn ang="0">
                  <a:pos x="51" y="63"/>
                </a:cxn>
              </a:cxnLst>
              <a:rect l="0" t="0" r="0" b="0"/>
              <a:pathLst>
                <a:path w="82" h="63">
                  <a:moveTo>
                    <a:pt x="51" y="63"/>
                  </a:moveTo>
                  <a:lnTo>
                    <a:pt x="70" y="57"/>
                  </a:lnTo>
                  <a:lnTo>
                    <a:pt x="82" y="44"/>
                  </a:lnTo>
                  <a:lnTo>
                    <a:pt x="82" y="32"/>
                  </a:lnTo>
                  <a:lnTo>
                    <a:pt x="82" y="19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44" y="7"/>
                  </a:lnTo>
                  <a:lnTo>
                    <a:pt x="19" y="13"/>
                  </a:lnTo>
                  <a:lnTo>
                    <a:pt x="7" y="13"/>
                  </a:lnTo>
                  <a:lnTo>
                    <a:pt x="0" y="26"/>
                  </a:lnTo>
                  <a:lnTo>
                    <a:pt x="7" y="51"/>
                  </a:lnTo>
                  <a:lnTo>
                    <a:pt x="19" y="63"/>
                  </a:lnTo>
                  <a:lnTo>
                    <a:pt x="44" y="63"/>
                  </a:lnTo>
                  <a:lnTo>
                    <a:pt x="51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82" name="フリーフォーム 403"/>
            <p:cNvSpPr>
              <a:spLocks/>
            </p:cNvSpPr>
            <p:nvPr/>
          </p:nvSpPr>
          <p:spPr bwMode="auto">
            <a:xfrm>
              <a:off x="1772" y="3480"/>
              <a:ext cx="51" cy="38"/>
            </a:xfrm>
            <a:custGeom>
              <a:avLst/>
              <a:gdLst/>
              <a:ahLst/>
              <a:cxnLst>
                <a:cxn ang="0">
                  <a:pos x="32" y="32"/>
                </a:cxn>
                <a:cxn ang="0">
                  <a:pos x="45" y="26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19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26" y="32"/>
                </a:cxn>
                <a:cxn ang="0">
                  <a:pos x="32" y="32"/>
                </a:cxn>
              </a:cxnLst>
              <a:rect l="0" t="0" r="0" b="0"/>
              <a:pathLst>
                <a:path w="51" h="38">
                  <a:moveTo>
                    <a:pt x="32" y="32"/>
                  </a:moveTo>
                  <a:lnTo>
                    <a:pt x="45" y="26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19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26" y="32"/>
                  </a:lnTo>
                  <a:lnTo>
                    <a:pt x="3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83" name="フリーフォーム 404"/>
            <p:cNvSpPr>
              <a:spLocks/>
            </p:cNvSpPr>
            <p:nvPr/>
          </p:nvSpPr>
          <p:spPr bwMode="auto">
            <a:xfrm>
              <a:off x="1855" y="3575"/>
              <a:ext cx="63" cy="50"/>
            </a:xfrm>
            <a:custGeom>
              <a:avLst/>
              <a:gdLst/>
              <a:ahLst/>
              <a:cxnLst>
                <a:cxn ang="0">
                  <a:pos x="6" y="50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63" y="19"/>
                </a:cxn>
                <a:cxn ang="0">
                  <a:pos x="56" y="6"/>
                </a:cxn>
                <a:cxn ang="0">
                  <a:pos x="50" y="0"/>
                </a:cxn>
                <a:cxn ang="0">
                  <a:pos x="18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6" y="50"/>
                </a:cxn>
              </a:cxnLst>
              <a:rect l="0" t="0" r="0" b="0"/>
              <a:pathLst>
                <a:path w="63" h="50">
                  <a:moveTo>
                    <a:pt x="6" y="50"/>
                  </a:moveTo>
                  <a:lnTo>
                    <a:pt x="25" y="50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63" y="19"/>
                  </a:lnTo>
                  <a:lnTo>
                    <a:pt x="56" y="6"/>
                  </a:lnTo>
                  <a:lnTo>
                    <a:pt x="50" y="0"/>
                  </a:lnTo>
                  <a:lnTo>
                    <a:pt x="18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6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84" name="フリーフォーム 405"/>
            <p:cNvSpPr>
              <a:spLocks/>
            </p:cNvSpPr>
            <p:nvPr/>
          </p:nvSpPr>
          <p:spPr bwMode="auto">
            <a:xfrm>
              <a:off x="2075" y="3594"/>
              <a:ext cx="70" cy="63"/>
            </a:xfrm>
            <a:custGeom>
              <a:avLst/>
              <a:gdLst/>
              <a:ahLst/>
              <a:cxnLst>
                <a:cxn ang="0">
                  <a:pos x="32" y="63"/>
                </a:cxn>
                <a:cxn ang="0">
                  <a:pos x="45" y="57"/>
                </a:cxn>
                <a:cxn ang="0">
                  <a:pos x="57" y="44"/>
                </a:cxn>
                <a:cxn ang="0">
                  <a:pos x="70" y="31"/>
                </a:cxn>
                <a:cxn ang="0">
                  <a:pos x="64" y="19"/>
                </a:cxn>
                <a:cxn ang="0">
                  <a:pos x="57" y="6"/>
                </a:cxn>
                <a:cxn ang="0">
                  <a:pos x="51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9" y="57"/>
                </a:cxn>
                <a:cxn ang="0">
                  <a:pos x="26" y="63"/>
                </a:cxn>
                <a:cxn ang="0">
                  <a:pos x="32" y="63"/>
                </a:cxn>
              </a:cxnLst>
              <a:rect l="0" t="0" r="0" b="0"/>
              <a:pathLst>
                <a:path w="70" h="63">
                  <a:moveTo>
                    <a:pt x="32" y="63"/>
                  </a:moveTo>
                  <a:lnTo>
                    <a:pt x="45" y="57"/>
                  </a:lnTo>
                  <a:lnTo>
                    <a:pt x="57" y="44"/>
                  </a:lnTo>
                  <a:lnTo>
                    <a:pt x="70" y="31"/>
                  </a:lnTo>
                  <a:lnTo>
                    <a:pt x="64" y="19"/>
                  </a:lnTo>
                  <a:lnTo>
                    <a:pt x="57" y="6"/>
                  </a:lnTo>
                  <a:lnTo>
                    <a:pt x="51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9" y="57"/>
                  </a:lnTo>
                  <a:lnTo>
                    <a:pt x="26" y="63"/>
                  </a:lnTo>
                  <a:lnTo>
                    <a:pt x="32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85" name="フリーフォーム 406"/>
            <p:cNvSpPr>
              <a:spLocks/>
            </p:cNvSpPr>
            <p:nvPr/>
          </p:nvSpPr>
          <p:spPr bwMode="auto">
            <a:xfrm>
              <a:off x="2681" y="3461"/>
              <a:ext cx="133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95" y="89"/>
                </a:cxn>
                <a:cxn ang="0">
                  <a:pos x="120" y="76"/>
                </a:cxn>
                <a:cxn ang="0">
                  <a:pos x="133" y="57"/>
                </a:cxn>
                <a:cxn ang="0">
                  <a:pos x="133" y="45"/>
                </a:cxn>
                <a:cxn ang="0">
                  <a:pos x="127" y="26"/>
                </a:cxn>
                <a:cxn ang="0">
                  <a:pos x="108" y="0"/>
                </a:cxn>
                <a:cxn ang="0">
                  <a:pos x="89" y="0"/>
                </a:cxn>
                <a:cxn ang="0">
                  <a:pos x="51" y="7"/>
                </a:cxn>
                <a:cxn ang="0">
                  <a:pos x="26" y="19"/>
                </a:cxn>
                <a:cxn ang="0">
                  <a:pos x="0" y="45"/>
                </a:cxn>
                <a:cxn ang="0">
                  <a:pos x="7" y="57"/>
                </a:cxn>
                <a:cxn ang="0">
                  <a:pos x="19" y="70"/>
                </a:cxn>
                <a:cxn ang="0">
                  <a:pos x="44" y="82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133" h="89">
                  <a:moveTo>
                    <a:pt x="70" y="89"/>
                  </a:moveTo>
                  <a:lnTo>
                    <a:pt x="95" y="89"/>
                  </a:lnTo>
                  <a:lnTo>
                    <a:pt x="120" y="76"/>
                  </a:lnTo>
                  <a:lnTo>
                    <a:pt x="133" y="57"/>
                  </a:lnTo>
                  <a:lnTo>
                    <a:pt x="133" y="45"/>
                  </a:lnTo>
                  <a:lnTo>
                    <a:pt x="127" y="26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51" y="7"/>
                  </a:lnTo>
                  <a:lnTo>
                    <a:pt x="26" y="19"/>
                  </a:lnTo>
                  <a:lnTo>
                    <a:pt x="0" y="45"/>
                  </a:lnTo>
                  <a:lnTo>
                    <a:pt x="7" y="57"/>
                  </a:lnTo>
                  <a:lnTo>
                    <a:pt x="19" y="70"/>
                  </a:lnTo>
                  <a:lnTo>
                    <a:pt x="44" y="82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86" name="フリーフォーム 407"/>
            <p:cNvSpPr>
              <a:spLocks/>
            </p:cNvSpPr>
            <p:nvPr/>
          </p:nvSpPr>
          <p:spPr bwMode="auto">
            <a:xfrm>
              <a:off x="2890" y="3348"/>
              <a:ext cx="195" cy="145"/>
            </a:xfrm>
            <a:custGeom>
              <a:avLst/>
              <a:gdLst/>
              <a:ahLst/>
              <a:cxnLst>
                <a:cxn ang="0">
                  <a:pos x="195" y="88"/>
                </a:cxn>
                <a:cxn ang="0">
                  <a:pos x="189" y="75"/>
                </a:cxn>
                <a:cxn ang="0">
                  <a:pos x="170" y="57"/>
                </a:cxn>
                <a:cxn ang="0">
                  <a:pos x="151" y="38"/>
                </a:cxn>
                <a:cxn ang="0">
                  <a:pos x="145" y="25"/>
                </a:cxn>
                <a:cxn ang="0">
                  <a:pos x="132" y="12"/>
                </a:cxn>
                <a:cxn ang="0">
                  <a:pos x="113" y="6"/>
                </a:cxn>
                <a:cxn ang="0">
                  <a:pos x="82" y="0"/>
                </a:cxn>
                <a:cxn ang="0">
                  <a:pos x="50" y="6"/>
                </a:cxn>
                <a:cxn ang="0">
                  <a:pos x="37" y="12"/>
                </a:cxn>
                <a:cxn ang="0">
                  <a:pos x="37" y="19"/>
                </a:cxn>
                <a:cxn ang="0">
                  <a:pos x="31" y="57"/>
                </a:cxn>
                <a:cxn ang="0">
                  <a:pos x="25" y="69"/>
                </a:cxn>
                <a:cxn ang="0">
                  <a:pos x="18" y="82"/>
                </a:cxn>
                <a:cxn ang="0">
                  <a:pos x="0" y="88"/>
                </a:cxn>
                <a:cxn ang="0">
                  <a:pos x="0" y="101"/>
                </a:cxn>
                <a:cxn ang="0">
                  <a:pos x="6" y="107"/>
                </a:cxn>
                <a:cxn ang="0">
                  <a:pos x="37" y="126"/>
                </a:cxn>
                <a:cxn ang="0">
                  <a:pos x="63" y="139"/>
                </a:cxn>
                <a:cxn ang="0">
                  <a:pos x="94" y="145"/>
                </a:cxn>
                <a:cxn ang="0">
                  <a:pos x="113" y="145"/>
                </a:cxn>
                <a:cxn ang="0">
                  <a:pos x="132" y="139"/>
                </a:cxn>
                <a:cxn ang="0">
                  <a:pos x="170" y="113"/>
                </a:cxn>
                <a:cxn ang="0">
                  <a:pos x="183" y="101"/>
                </a:cxn>
                <a:cxn ang="0">
                  <a:pos x="189" y="88"/>
                </a:cxn>
                <a:cxn ang="0">
                  <a:pos x="195" y="88"/>
                </a:cxn>
              </a:cxnLst>
              <a:rect l="0" t="0" r="0" b="0"/>
              <a:pathLst>
                <a:path w="195" h="145">
                  <a:moveTo>
                    <a:pt x="195" y="88"/>
                  </a:moveTo>
                  <a:lnTo>
                    <a:pt x="189" y="75"/>
                  </a:lnTo>
                  <a:lnTo>
                    <a:pt x="170" y="57"/>
                  </a:lnTo>
                  <a:lnTo>
                    <a:pt x="151" y="38"/>
                  </a:lnTo>
                  <a:lnTo>
                    <a:pt x="145" y="25"/>
                  </a:lnTo>
                  <a:lnTo>
                    <a:pt x="132" y="12"/>
                  </a:lnTo>
                  <a:lnTo>
                    <a:pt x="113" y="6"/>
                  </a:lnTo>
                  <a:lnTo>
                    <a:pt x="82" y="0"/>
                  </a:lnTo>
                  <a:lnTo>
                    <a:pt x="50" y="6"/>
                  </a:lnTo>
                  <a:lnTo>
                    <a:pt x="37" y="12"/>
                  </a:lnTo>
                  <a:lnTo>
                    <a:pt x="37" y="19"/>
                  </a:lnTo>
                  <a:lnTo>
                    <a:pt x="31" y="57"/>
                  </a:lnTo>
                  <a:lnTo>
                    <a:pt x="25" y="69"/>
                  </a:lnTo>
                  <a:lnTo>
                    <a:pt x="18" y="82"/>
                  </a:lnTo>
                  <a:lnTo>
                    <a:pt x="0" y="88"/>
                  </a:lnTo>
                  <a:lnTo>
                    <a:pt x="0" y="101"/>
                  </a:lnTo>
                  <a:lnTo>
                    <a:pt x="6" y="107"/>
                  </a:lnTo>
                  <a:lnTo>
                    <a:pt x="37" y="126"/>
                  </a:lnTo>
                  <a:lnTo>
                    <a:pt x="63" y="139"/>
                  </a:lnTo>
                  <a:lnTo>
                    <a:pt x="94" y="145"/>
                  </a:lnTo>
                  <a:lnTo>
                    <a:pt x="113" y="145"/>
                  </a:lnTo>
                  <a:lnTo>
                    <a:pt x="132" y="139"/>
                  </a:lnTo>
                  <a:lnTo>
                    <a:pt x="170" y="113"/>
                  </a:lnTo>
                  <a:lnTo>
                    <a:pt x="183" y="101"/>
                  </a:lnTo>
                  <a:lnTo>
                    <a:pt x="189" y="88"/>
                  </a:lnTo>
                  <a:lnTo>
                    <a:pt x="195" y="8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87" name="フリーフォーム 408"/>
            <p:cNvSpPr>
              <a:spLocks/>
            </p:cNvSpPr>
            <p:nvPr/>
          </p:nvSpPr>
          <p:spPr bwMode="auto">
            <a:xfrm>
              <a:off x="1665" y="3550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88" name="フリーフォーム 409"/>
            <p:cNvSpPr>
              <a:spLocks/>
            </p:cNvSpPr>
            <p:nvPr/>
          </p:nvSpPr>
          <p:spPr bwMode="auto">
            <a:xfrm>
              <a:off x="1034" y="2130"/>
              <a:ext cx="738" cy="549"/>
            </a:xfrm>
            <a:custGeom>
              <a:avLst/>
              <a:gdLst/>
              <a:ahLst/>
              <a:cxnLst>
                <a:cxn ang="0">
                  <a:pos x="221" y="511"/>
                </a:cxn>
                <a:cxn ang="0">
                  <a:pos x="227" y="461"/>
                </a:cxn>
                <a:cxn ang="0">
                  <a:pos x="227" y="442"/>
                </a:cxn>
                <a:cxn ang="0">
                  <a:pos x="259" y="417"/>
                </a:cxn>
                <a:cxn ang="0">
                  <a:pos x="284" y="385"/>
                </a:cxn>
                <a:cxn ang="0">
                  <a:pos x="322" y="322"/>
                </a:cxn>
                <a:cxn ang="0">
                  <a:pos x="404" y="265"/>
                </a:cxn>
                <a:cxn ang="0">
                  <a:pos x="511" y="189"/>
                </a:cxn>
                <a:cxn ang="0">
                  <a:pos x="656" y="89"/>
                </a:cxn>
                <a:cxn ang="0">
                  <a:pos x="707" y="57"/>
                </a:cxn>
                <a:cxn ang="0">
                  <a:pos x="732" y="57"/>
                </a:cxn>
                <a:cxn ang="0">
                  <a:pos x="732" y="19"/>
                </a:cxn>
                <a:cxn ang="0">
                  <a:pos x="713" y="0"/>
                </a:cxn>
                <a:cxn ang="0">
                  <a:pos x="688" y="19"/>
                </a:cxn>
                <a:cxn ang="0">
                  <a:pos x="644" y="57"/>
                </a:cxn>
                <a:cxn ang="0">
                  <a:pos x="537" y="101"/>
                </a:cxn>
                <a:cxn ang="0">
                  <a:pos x="461" y="164"/>
                </a:cxn>
                <a:cxn ang="0">
                  <a:pos x="391" y="189"/>
                </a:cxn>
                <a:cxn ang="0">
                  <a:pos x="240" y="309"/>
                </a:cxn>
                <a:cxn ang="0">
                  <a:pos x="221" y="322"/>
                </a:cxn>
                <a:cxn ang="0">
                  <a:pos x="177" y="347"/>
                </a:cxn>
                <a:cxn ang="0">
                  <a:pos x="158" y="347"/>
                </a:cxn>
                <a:cxn ang="0">
                  <a:pos x="107" y="328"/>
                </a:cxn>
                <a:cxn ang="0">
                  <a:pos x="69" y="335"/>
                </a:cxn>
                <a:cxn ang="0">
                  <a:pos x="19" y="360"/>
                </a:cxn>
                <a:cxn ang="0">
                  <a:pos x="0" y="379"/>
                </a:cxn>
                <a:cxn ang="0">
                  <a:pos x="0" y="404"/>
                </a:cxn>
                <a:cxn ang="0">
                  <a:pos x="25" y="486"/>
                </a:cxn>
                <a:cxn ang="0">
                  <a:pos x="82" y="543"/>
                </a:cxn>
                <a:cxn ang="0">
                  <a:pos x="133" y="549"/>
                </a:cxn>
                <a:cxn ang="0">
                  <a:pos x="189" y="530"/>
                </a:cxn>
                <a:cxn ang="0">
                  <a:pos x="215" y="518"/>
                </a:cxn>
              </a:cxnLst>
              <a:rect l="0" t="0" r="0" b="0"/>
              <a:pathLst>
                <a:path w="738" h="549">
                  <a:moveTo>
                    <a:pt x="215" y="518"/>
                  </a:moveTo>
                  <a:lnTo>
                    <a:pt x="221" y="511"/>
                  </a:lnTo>
                  <a:lnTo>
                    <a:pt x="227" y="492"/>
                  </a:lnTo>
                  <a:lnTo>
                    <a:pt x="227" y="461"/>
                  </a:lnTo>
                  <a:lnTo>
                    <a:pt x="227" y="448"/>
                  </a:lnTo>
                  <a:lnTo>
                    <a:pt x="227" y="442"/>
                  </a:lnTo>
                  <a:lnTo>
                    <a:pt x="240" y="435"/>
                  </a:lnTo>
                  <a:lnTo>
                    <a:pt x="259" y="417"/>
                  </a:lnTo>
                  <a:lnTo>
                    <a:pt x="271" y="404"/>
                  </a:lnTo>
                  <a:lnTo>
                    <a:pt x="284" y="385"/>
                  </a:lnTo>
                  <a:lnTo>
                    <a:pt x="309" y="341"/>
                  </a:lnTo>
                  <a:lnTo>
                    <a:pt x="322" y="322"/>
                  </a:lnTo>
                  <a:lnTo>
                    <a:pt x="341" y="309"/>
                  </a:lnTo>
                  <a:lnTo>
                    <a:pt x="404" y="265"/>
                  </a:lnTo>
                  <a:lnTo>
                    <a:pt x="461" y="215"/>
                  </a:lnTo>
                  <a:lnTo>
                    <a:pt x="511" y="189"/>
                  </a:lnTo>
                  <a:lnTo>
                    <a:pt x="568" y="152"/>
                  </a:lnTo>
                  <a:lnTo>
                    <a:pt x="656" y="89"/>
                  </a:lnTo>
                  <a:lnTo>
                    <a:pt x="682" y="63"/>
                  </a:lnTo>
                  <a:lnTo>
                    <a:pt x="707" y="57"/>
                  </a:lnTo>
                  <a:lnTo>
                    <a:pt x="726" y="57"/>
                  </a:lnTo>
                  <a:lnTo>
                    <a:pt x="732" y="57"/>
                  </a:lnTo>
                  <a:lnTo>
                    <a:pt x="738" y="51"/>
                  </a:lnTo>
                  <a:lnTo>
                    <a:pt x="732" y="19"/>
                  </a:lnTo>
                  <a:lnTo>
                    <a:pt x="726" y="6"/>
                  </a:lnTo>
                  <a:lnTo>
                    <a:pt x="713" y="0"/>
                  </a:lnTo>
                  <a:lnTo>
                    <a:pt x="694" y="6"/>
                  </a:lnTo>
                  <a:lnTo>
                    <a:pt x="688" y="19"/>
                  </a:lnTo>
                  <a:lnTo>
                    <a:pt x="682" y="44"/>
                  </a:lnTo>
                  <a:lnTo>
                    <a:pt x="644" y="57"/>
                  </a:lnTo>
                  <a:lnTo>
                    <a:pt x="587" y="76"/>
                  </a:lnTo>
                  <a:lnTo>
                    <a:pt x="537" y="101"/>
                  </a:lnTo>
                  <a:lnTo>
                    <a:pt x="492" y="133"/>
                  </a:lnTo>
                  <a:lnTo>
                    <a:pt x="461" y="164"/>
                  </a:lnTo>
                  <a:lnTo>
                    <a:pt x="423" y="183"/>
                  </a:lnTo>
                  <a:lnTo>
                    <a:pt x="391" y="189"/>
                  </a:lnTo>
                  <a:lnTo>
                    <a:pt x="360" y="208"/>
                  </a:lnTo>
                  <a:lnTo>
                    <a:pt x="240" y="309"/>
                  </a:lnTo>
                  <a:lnTo>
                    <a:pt x="227" y="316"/>
                  </a:lnTo>
                  <a:lnTo>
                    <a:pt x="221" y="322"/>
                  </a:lnTo>
                  <a:lnTo>
                    <a:pt x="196" y="328"/>
                  </a:lnTo>
                  <a:lnTo>
                    <a:pt x="177" y="347"/>
                  </a:lnTo>
                  <a:lnTo>
                    <a:pt x="170" y="347"/>
                  </a:lnTo>
                  <a:lnTo>
                    <a:pt x="158" y="347"/>
                  </a:lnTo>
                  <a:lnTo>
                    <a:pt x="126" y="335"/>
                  </a:lnTo>
                  <a:lnTo>
                    <a:pt x="107" y="328"/>
                  </a:lnTo>
                  <a:lnTo>
                    <a:pt x="88" y="328"/>
                  </a:lnTo>
                  <a:lnTo>
                    <a:pt x="69" y="335"/>
                  </a:lnTo>
                  <a:lnTo>
                    <a:pt x="51" y="347"/>
                  </a:lnTo>
                  <a:lnTo>
                    <a:pt x="19" y="360"/>
                  </a:lnTo>
                  <a:lnTo>
                    <a:pt x="6" y="366"/>
                  </a:lnTo>
                  <a:lnTo>
                    <a:pt x="0" y="379"/>
                  </a:lnTo>
                  <a:lnTo>
                    <a:pt x="0" y="391"/>
                  </a:lnTo>
                  <a:lnTo>
                    <a:pt x="0" y="404"/>
                  </a:lnTo>
                  <a:lnTo>
                    <a:pt x="19" y="454"/>
                  </a:lnTo>
                  <a:lnTo>
                    <a:pt x="25" y="486"/>
                  </a:lnTo>
                  <a:lnTo>
                    <a:pt x="38" y="511"/>
                  </a:lnTo>
                  <a:lnTo>
                    <a:pt x="82" y="543"/>
                  </a:lnTo>
                  <a:lnTo>
                    <a:pt x="107" y="549"/>
                  </a:lnTo>
                  <a:lnTo>
                    <a:pt x="133" y="549"/>
                  </a:lnTo>
                  <a:lnTo>
                    <a:pt x="164" y="543"/>
                  </a:lnTo>
                  <a:lnTo>
                    <a:pt x="189" y="530"/>
                  </a:lnTo>
                  <a:lnTo>
                    <a:pt x="208" y="518"/>
                  </a:lnTo>
                  <a:lnTo>
                    <a:pt x="215" y="518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accent1">
                    <a:lumMod val="20000"/>
                    <a:lumOff val="80000"/>
                  </a:schemeClr>
                </a:gs>
                <a:gs pos="30000">
                  <a:schemeClr val="accent2">
                    <a:lumMod val="20000"/>
                    <a:lumOff val="80000"/>
                  </a:schemeClr>
                </a:gs>
                <a:gs pos="45000">
                  <a:schemeClr val="accent2">
                    <a:lumMod val="20000"/>
                    <a:lumOff val="80000"/>
                  </a:schemeClr>
                </a:gs>
                <a:gs pos="60000">
                  <a:schemeClr val="accent3">
                    <a:lumMod val="20000"/>
                    <a:lumOff val="80000"/>
                  </a:schemeClr>
                </a:gs>
                <a:gs pos="80000">
                  <a:schemeClr val="accent4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89" name="フリーフォーム 410"/>
            <p:cNvSpPr>
              <a:spLocks/>
            </p:cNvSpPr>
            <p:nvPr/>
          </p:nvSpPr>
          <p:spPr bwMode="auto">
            <a:xfrm>
              <a:off x="1785" y="1998"/>
              <a:ext cx="183" cy="176"/>
            </a:xfrm>
            <a:custGeom>
              <a:avLst/>
              <a:gdLst/>
              <a:ahLst/>
              <a:cxnLst>
                <a:cxn ang="0">
                  <a:pos x="51" y="176"/>
                </a:cxn>
                <a:cxn ang="0">
                  <a:pos x="70" y="170"/>
                </a:cxn>
                <a:cxn ang="0">
                  <a:pos x="82" y="157"/>
                </a:cxn>
                <a:cxn ang="0">
                  <a:pos x="101" y="132"/>
                </a:cxn>
                <a:cxn ang="0">
                  <a:pos x="101" y="107"/>
                </a:cxn>
                <a:cxn ang="0">
                  <a:pos x="107" y="101"/>
                </a:cxn>
                <a:cxn ang="0">
                  <a:pos x="126" y="107"/>
                </a:cxn>
                <a:cxn ang="0">
                  <a:pos x="139" y="107"/>
                </a:cxn>
                <a:cxn ang="0">
                  <a:pos x="145" y="107"/>
                </a:cxn>
                <a:cxn ang="0">
                  <a:pos x="164" y="101"/>
                </a:cxn>
                <a:cxn ang="0">
                  <a:pos x="177" y="88"/>
                </a:cxn>
                <a:cxn ang="0">
                  <a:pos x="183" y="69"/>
                </a:cxn>
                <a:cxn ang="0">
                  <a:pos x="183" y="38"/>
                </a:cxn>
                <a:cxn ang="0">
                  <a:pos x="170" y="6"/>
                </a:cxn>
                <a:cxn ang="0">
                  <a:pos x="158" y="0"/>
                </a:cxn>
                <a:cxn ang="0">
                  <a:pos x="139" y="0"/>
                </a:cxn>
                <a:cxn ang="0">
                  <a:pos x="126" y="12"/>
                </a:cxn>
                <a:cxn ang="0">
                  <a:pos x="88" y="69"/>
                </a:cxn>
                <a:cxn ang="0">
                  <a:pos x="82" y="69"/>
                </a:cxn>
                <a:cxn ang="0">
                  <a:pos x="70" y="63"/>
                </a:cxn>
                <a:cxn ang="0">
                  <a:pos x="57" y="63"/>
                </a:cxn>
                <a:cxn ang="0">
                  <a:pos x="38" y="63"/>
                </a:cxn>
                <a:cxn ang="0">
                  <a:pos x="6" y="88"/>
                </a:cxn>
                <a:cxn ang="0">
                  <a:pos x="0" y="107"/>
                </a:cxn>
                <a:cxn ang="0">
                  <a:pos x="0" y="120"/>
                </a:cxn>
                <a:cxn ang="0">
                  <a:pos x="0" y="145"/>
                </a:cxn>
                <a:cxn ang="0">
                  <a:pos x="13" y="164"/>
                </a:cxn>
                <a:cxn ang="0">
                  <a:pos x="25" y="170"/>
                </a:cxn>
                <a:cxn ang="0">
                  <a:pos x="44" y="176"/>
                </a:cxn>
                <a:cxn ang="0">
                  <a:pos x="51" y="176"/>
                </a:cxn>
              </a:cxnLst>
              <a:rect l="0" t="0" r="0" b="0"/>
              <a:pathLst>
                <a:path w="183" h="176">
                  <a:moveTo>
                    <a:pt x="51" y="176"/>
                  </a:moveTo>
                  <a:lnTo>
                    <a:pt x="70" y="170"/>
                  </a:lnTo>
                  <a:lnTo>
                    <a:pt x="82" y="157"/>
                  </a:lnTo>
                  <a:lnTo>
                    <a:pt x="101" y="132"/>
                  </a:lnTo>
                  <a:lnTo>
                    <a:pt x="101" y="107"/>
                  </a:lnTo>
                  <a:lnTo>
                    <a:pt x="107" y="101"/>
                  </a:lnTo>
                  <a:lnTo>
                    <a:pt x="126" y="107"/>
                  </a:lnTo>
                  <a:lnTo>
                    <a:pt x="139" y="107"/>
                  </a:lnTo>
                  <a:lnTo>
                    <a:pt x="145" y="107"/>
                  </a:lnTo>
                  <a:lnTo>
                    <a:pt x="164" y="101"/>
                  </a:lnTo>
                  <a:lnTo>
                    <a:pt x="177" y="88"/>
                  </a:lnTo>
                  <a:lnTo>
                    <a:pt x="183" y="69"/>
                  </a:lnTo>
                  <a:lnTo>
                    <a:pt x="183" y="38"/>
                  </a:lnTo>
                  <a:lnTo>
                    <a:pt x="170" y="6"/>
                  </a:lnTo>
                  <a:lnTo>
                    <a:pt x="158" y="0"/>
                  </a:lnTo>
                  <a:lnTo>
                    <a:pt x="139" y="0"/>
                  </a:lnTo>
                  <a:lnTo>
                    <a:pt x="126" y="12"/>
                  </a:lnTo>
                  <a:lnTo>
                    <a:pt x="88" y="69"/>
                  </a:lnTo>
                  <a:lnTo>
                    <a:pt x="82" y="69"/>
                  </a:lnTo>
                  <a:lnTo>
                    <a:pt x="70" y="63"/>
                  </a:lnTo>
                  <a:lnTo>
                    <a:pt x="57" y="63"/>
                  </a:lnTo>
                  <a:lnTo>
                    <a:pt x="38" y="63"/>
                  </a:lnTo>
                  <a:lnTo>
                    <a:pt x="6" y="88"/>
                  </a:lnTo>
                  <a:lnTo>
                    <a:pt x="0" y="107"/>
                  </a:lnTo>
                  <a:lnTo>
                    <a:pt x="0" y="120"/>
                  </a:lnTo>
                  <a:lnTo>
                    <a:pt x="0" y="145"/>
                  </a:lnTo>
                  <a:lnTo>
                    <a:pt x="13" y="164"/>
                  </a:lnTo>
                  <a:lnTo>
                    <a:pt x="25" y="170"/>
                  </a:lnTo>
                  <a:lnTo>
                    <a:pt x="44" y="176"/>
                  </a:lnTo>
                  <a:lnTo>
                    <a:pt x="51" y="17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90" name="フリーフォーム 411"/>
            <p:cNvSpPr>
              <a:spLocks/>
            </p:cNvSpPr>
            <p:nvPr/>
          </p:nvSpPr>
          <p:spPr bwMode="auto">
            <a:xfrm>
              <a:off x="1179" y="2685"/>
              <a:ext cx="82" cy="82"/>
            </a:xfrm>
            <a:custGeom>
              <a:avLst/>
              <a:gdLst/>
              <a:ahLst/>
              <a:cxnLst>
                <a:cxn ang="0">
                  <a:pos x="70" y="76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19"/>
                </a:cxn>
                <a:cxn ang="0">
                  <a:pos x="70" y="7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26"/>
                </a:cxn>
                <a:cxn ang="0">
                  <a:pos x="0" y="45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7" y="76"/>
                </a:cxn>
                <a:cxn ang="0">
                  <a:pos x="19" y="82"/>
                </a:cxn>
                <a:cxn ang="0">
                  <a:pos x="44" y="82"/>
                </a:cxn>
                <a:cxn ang="0">
                  <a:pos x="63" y="76"/>
                </a:cxn>
                <a:cxn ang="0">
                  <a:pos x="70" y="76"/>
                </a:cxn>
              </a:cxnLst>
              <a:rect l="0" t="0" r="0" b="0"/>
              <a:pathLst>
                <a:path w="82" h="82">
                  <a:moveTo>
                    <a:pt x="70" y="76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19"/>
                  </a:lnTo>
                  <a:lnTo>
                    <a:pt x="70" y="7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26"/>
                  </a:lnTo>
                  <a:lnTo>
                    <a:pt x="0" y="45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7" y="76"/>
                  </a:lnTo>
                  <a:lnTo>
                    <a:pt x="19" y="82"/>
                  </a:lnTo>
                  <a:lnTo>
                    <a:pt x="44" y="82"/>
                  </a:lnTo>
                  <a:lnTo>
                    <a:pt x="63" y="76"/>
                  </a:lnTo>
                  <a:lnTo>
                    <a:pt x="70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91" name="フリーフォーム 412"/>
            <p:cNvSpPr>
              <a:spLocks/>
            </p:cNvSpPr>
            <p:nvPr/>
          </p:nvSpPr>
          <p:spPr bwMode="auto">
            <a:xfrm>
              <a:off x="1268" y="2584"/>
              <a:ext cx="113" cy="133"/>
            </a:xfrm>
            <a:custGeom>
              <a:avLst/>
              <a:gdLst/>
              <a:ahLst/>
              <a:cxnLst>
                <a:cxn ang="0">
                  <a:pos x="56" y="127"/>
                </a:cxn>
                <a:cxn ang="0">
                  <a:pos x="94" y="95"/>
                </a:cxn>
                <a:cxn ang="0">
                  <a:pos x="107" y="89"/>
                </a:cxn>
                <a:cxn ang="0">
                  <a:pos x="113" y="76"/>
                </a:cxn>
                <a:cxn ang="0">
                  <a:pos x="113" y="45"/>
                </a:cxn>
                <a:cxn ang="0">
                  <a:pos x="107" y="26"/>
                </a:cxn>
                <a:cxn ang="0">
                  <a:pos x="94" y="13"/>
                </a:cxn>
                <a:cxn ang="0">
                  <a:pos x="82" y="7"/>
                </a:cxn>
                <a:cxn ang="0">
                  <a:pos x="69" y="0"/>
                </a:cxn>
                <a:cxn ang="0">
                  <a:pos x="50" y="7"/>
                </a:cxn>
                <a:cxn ang="0">
                  <a:pos x="37" y="19"/>
                </a:cxn>
                <a:cxn ang="0">
                  <a:pos x="31" y="38"/>
                </a:cxn>
                <a:cxn ang="0">
                  <a:pos x="31" y="51"/>
                </a:cxn>
                <a:cxn ang="0">
                  <a:pos x="25" y="70"/>
                </a:cxn>
                <a:cxn ang="0">
                  <a:pos x="19" y="82"/>
                </a:cxn>
                <a:cxn ang="0">
                  <a:pos x="6" y="95"/>
                </a:cxn>
                <a:cxn ang="0">
                  <a:pos x="0" y="108"/>
                </a:cxn>
                <a:cxn ang="0">
                  <a:pos x="0" y="114"/>
                </a:cxn>
                <a:cxn ang="0">
                  <a:pos x="12" y="127"/>
                </a:cxn>
                <a:cxn ang="0">
                  <a:pos x="31" y="133"/>
                </a:cxn>
                <a:cxn ang="0">
                  <a:pos x="50" y="127"/>
                </a:cxn>
                <a:cxn ang="0">
                  <a:pos x="50" y="127"/>
                </a:cxn>
                <a:cxn ang="0">
                  <a:pos x="56" y="127"/>
                </a:cxn>
              </a:cxnLst>
              <a:rect l="0" t="0" r="0" b="0"/>
              <a:pathLst>
                <a:path w="113" h="133">
                  <a:moveTo>
                    <a:pt x="56" y="127"/>
                  </a:moveTo>
                  <a:lnTo>
                    <a:pt x="94" y="95"/>
                  </a:lnTo>
                  <a:lnTo>
                    <a:pt x="107" y="89"/>
                  </a:lnTo>
                  <a:lnTo>
                    <a:pt x="113" y="76"/>
                  </a:lnTo>
                  <a:lnTo>
                    <a:pt x="113" y="45"/>
                  </a:lnTo>
                  <a:lnTo>
                    <a:pt x="107" y="26"/>
                  </a:lnTo>
                  <a:lnTo>
                    <a:pt x="94" y="13"/>
                  </a:lnTo>
                  <a:lnTo>
                    <a:pt x="82" y="7"/>
                  </a:lnTo>
                  <a:lnTo>
                    <a:pt x="69" y="0"/>
                  </a:lnTo>
                  <a:lnTo>
                    <a:pt x="50" y="7"/>
                  </a:lnTo>
                  <a:lnTo>
                    <a:pt x="37" y="19"/>
                  </a:lnTo>
                  <a:lnTo>
                    <a:pt x="31" y="38"/>
                  </a:lnTo>
                  <a:lnTo>
                    <a:pt x="31" y="51"/>
                  </a:lnTo>
                  <a:lnTo>
                    <a:pt x="25" y="70"/>
                  </a:lnTo>
                  <a:lnTo>
                    <a:pt x="19" y="82"/>
                  </a:lnTo>
                  <a:lnTo>
                    <a:pt x="6" y="95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12" y="127"/>
                  </a:lnTo>
                  <a:lnTo>
                    <a:pt x="31" y="133"/>
                  </a:lnTo>
                  <a:lnTo>
                    <a:pt x="50" y="127"/>
                  </a:lnTo>
                  <a:lnTo>
                    <a:pt x="50" y="127"/>
                  </a:lnTo>
                  <a:lnTo>
                    <a:pt x="56" y="1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92" name="フリーフォーム 413"/>
            <p:cNvSpPr>
              <a:spLocks/>
            </p:cNvSpPr>
            <p:nvPr/>
          </p:nvSpPr>
          <p:spPr bwMode="auto">
            <a:xfrm>
              <a:off x="1552" y="2471"/>
              <a:ext cx="69" cy="82"/>
            </a:xfrm>
            <a:custGeom>
              <a:avLst/>
              <a:gdLst/>
              <a:ahLst/>
              <a:cxnLst>
                <a:cxn ang="0">
                  <a:pos x="25" y="82"/>
                </a:cxn>
                <a:cxn ang="0">
                  <a:pos x="37" y="82"/>
                </a:cxn>
                <a:cxn ang="0">
                  <a:pos x="50" y="82"/>
                </a:cxn>
                <a:cxn ang="0">
                  <a:pos x="63" y="69"/>
                </a:cxn>
                <a:cxn ang="0">
                  <a:pos x="69" y="44"/>
                </a:cxn>
                <a:cxn ang="0">
                  <a:pos x="69" y="19"/>
                </a:cxn>
                <a:cxn ang="0">
                  <a:pos x="56" y="6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12" y="25"/>
                </a:cxn>
                <a:cxn ang="0">
                  <a:pos x="0" y="57"/>
                </a:cxn>
                <a:cxn ang="0">
                  <a:pos x="6" y="76"/>
                </a:cxn>
                <a:cxn ang="0">
                  <a:pos x="19" y="82"/>
                </a:cxn>
                <a:cxn ang="0">
                  <a:pos x="25" y="82"/>
                </a:cxn>
              </a:cxnLst>
              <a:rect l="0" t="0" r="0" b="0"/>
              <a:pathLst>
                <a:path w="69" h="82">
                  <a:moveTo>
                    <a:pt x="25" y="82"/>
                  </a:moveTo>
                  <a:lnTo>
                    <a:pt x="37" y="82"/>
                  </a:lnTo>
                  <a:lnTo>
                    <a:pt x="50" y="82"/>
                  </a:lnTo>
                  <a:lnTo>
                    <a:pt x="63" y="69"/>
                  </a:lnTo>
                  <a:lnTo>
                    <a:pt x="69" y="44"/>
                  </a:lnTo>
                  <a:lnTo>
                    <a:pt x="69" y="19"/>
                  </a:lnTo>
                  <a:lnTo>
                    <a:pt x="56" y="6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2" y="25"/>
                  </a:lnTo>
                  <a:lnTo>
                    <a:pt x="0" y="57"/>
                  </a:lnTo>
                  <a:lnTo>
                    <a:pt x="6" y="76"/>
                  </a:lnTo>
                  <a:lnTo>
                    <a:pt x="19" y="82"/>
                  </a:lnTo>
                  <a:lnTo>
                    <a:pt x="25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93" name="フリーフォーム 414"/>
            <p:cNvSpPr>
              <a:spLocks/>
            </p:cNvSpPr>
            <p:nvPr/>
          </p:nvSpPr>
          <p:spPr bwMode="auto">
            <a:xfrm>
              <a:off x="1129" y="2105"/>
              <a:ext cx="44" cy="31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2" y="31"/>
                </a:cxn>
                <a:cxn ang="0">
                  <a:pos x="31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25"/>
                </a:cxn>
              </a:cxnLst>
              <a:rect l="0" t="0" r="0" b="0"/>
              <a:pathLst>
                <a:path w="44" h="31">
                  <a:moveTo>
                    <a:pt x="0" y="25"/>
                  </a:moveTo>
                  <a:lnTo>
                    <a:pt x="12" y="31"/>
                  </a:lnTo>
                  <a:lnTo>
                    <a:pt x="31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94" name="フリーフォーム 415"/>
            <p:cNvSpPr>
              <a:spLocks/>
            </p:cNvSpPr>
            <p:nvPr/>
          </p:nvSpPr>
          <p:spPr bwMode="auto">
            <a:xfrm>
              <a:off x="3363" y="3581"/>
              <a:ext cx="76" cy="76"/>
            </a:xfrm>
            <a:custGeom>
              <a:avLst/>
              <a:gdLst/>
              <a:ahLst/>
              <a:cxnLst>
                <a:cxn ang="0">
                  <a:pos x="57" y="70"/>
                </a:cxn>
                <a:cxn ang="0">
                  <a:pos x="69" y="57"/>
                </a:cxn>
                <a:cxn ang="0">
                  <a:pos x="76" y="44"/>
                </a:cxn>
                <a:cxn ang="0">
                  <a:pos x="76" y="25"/>
                </a:cxn>
                <a:cxn ang="0">
                  <a:pos x="63" y="7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19" y="13"/>
                </a:cxn>
                <a:cxn ang="0">
                  <a:pos x="6" y="32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31" y="76"/>
                </a:cxn>
                <a:cxn ang="0">
                  <a:pos x="44" y="76"/>
                </a:cxn>
                <a:cxn ang="0">
                  <a:pos x="50" y="70"/>
                </a:cxn>
                <a:cxn ang="0">
                  <a:pos x="57" y="70"/>
                </a:cxn>
              </a:cxnLst>
              <a:rect l="0" t="0" r="0" b="0"/>
              <a:pathLst>
                <a:path w="76" h="76">
                  <a:moveTo>
                    <a:pt x="57" y="70"/>
                  </a:moveTo>
                  <a:lnTo>
                    <a:pt x="69" y="57"/>
                  </a:lnTo>
                  <a:lnTo>
                    <a:pt x="76" y="44"/>
                  </a:lnTo>
                  <a:lnTo>
                    <a:pt x="76" y="25"/>
                  </a:lnTo>
                  <a:lnTo>
                    <a:pt x="63" y="7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19" y="13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31" y="76"/>
                  </a:lnTo>
                  <a:lnTo>
                    <a:pt x="44" y="76"/>
                  </a:lnTo>
                  <a:lnTo>
                    <a:pt x="50" y="70"/>
                  </a:lnTo>
                  <a:lnTo>
                    <a:pt x="57" y="7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95" name="フリーフォーム 416"/>
            <p:cNvSpPr>
              <a:spLocks/>
            </p:cNvSpPr>
            <p:nvPr/>
          </p:nvSpPr>
          <p:spPr bwMode="auto">
            <a:xfrm>
              <a:off x="1804" y="2824"/>
              <a:ext cx="57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57" y="38"/>
                </a:cxn>
                <a:cxn ang="0">
                  <a:pos x="57" y="25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57" h="57">
                  <a:moveTo>
                    <a:pt x="38" y="57"/>
                  </a:moveTo>
                  <a:lnTo>
                    <a:pt x="51" y="51"/>
                  </a:lnTo>
                  <a:lnTo>
                    <a:pt x="57" y="38"/>
                  </a:lnTo>
                  <a:lnTo>
                    <a:pt x="57" y="25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96" name="フリーフォーム 417"/>
            <p:cNvSpPr>
              <a:spLocks/>
            </p:cNvSpPr>
            <p:nvPr/>
          </p:nvSpPr>
          <p:spPr bwMode="auto">
            <a:xfrm>
              <a:off x="1842" y="2420"/>
              <a:ext cx="82" cy="89"/>
            </a:xfrm>
            <a:custGeom>
              <a:avLst/>
              <a:gdLst/>
              <a:ahLst/>
              <a:cxnLst>
                <a:cxn ang="0">
                  <a:pos x="50" y="89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26"/>
                </a:cxn>
                <a:cxn ang="0">
                  <a:pos x="69" y="7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7"/>
                </a:cxn>
                <a:cxn ang="0">
                  <a:pos x="6" y="26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25" y="82"/>
                </a:cxn>
                <a:cxn ang="0">
                  <a:pos x="38" y="89"/>
                </a:cxn>
                <a:cxn ang="0">
                  <a:pos x="44" y="89"/>
                </a:cxn>
                <a:cxn ang="0">
                  <a:pos x="50" y="89"/>
                </a:cxn>
              </a:cxnLst>
              <a:rect l="0" t="0" r="0" b="0"/>
              <a:pathLst>
                <a:path w="82" h="89">
                  <a:moveTo>
                    <a:pt x="50" y="89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26"/>
                  </a:lnTo>
                  <a:lnTo>
                    <a:pt x="69" y="7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7"/>
                  </a:lnTo>
                  <a:lnTo>
                    <a:pt x="6" y="26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25" y="82"/>
                  </a:lnTo>
                  <a:lnTo>
                    <a:pt x="38" y="89"/>
                  </a:lnTo>
                  <a:lnTo>
                    <a:pt x="44" y="89"/>
                  </a:lnTo>
                  <a:lnTo>
                    <a:pt x="50" y="8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97" name="フリーフォーム 418"/>
            <p:cNvSpPr>
              <a:spLocks/>
            </p:cNvSpPr>
            <p:nvPr/>
          </p:nvSpPr>
          <p:spPr bwMode="auto">
            <a:xfrm>
              <a:off x="1943" y="2648"/>
              <a:ext cx="76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6"/>
                </a:cxn>
                <a:cxn ang="0">
                  <a:pos x="63" y="44"/>
                </a:cxn>
                <a:cxn ang="0">
                  <a:pos x="76" y="25"/>
                </a:cxn>
                <a:cxn ang="0">
                  <a:pos x="76" y="12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1" y="6"/>
                </a:cxn>
                <a:cxn ang="0">
                  <a:pos x="12" y="18"/>
                </a:cxn>
                <a:cxn ang="0">
                  <a:pos x="6" y="31"/>
                </a:cxn>
                <a:cxn ang="0">
                  <a:pos x="0" y="37"/>
                </a:cxn>
                <a:cxn ang="0">
                  <a:pos x="6" y="50"/>
                </a:cxn>
                <a:cxn ang="0">
                  <a:pos x="19" y="56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76" h="63">
                  <a:moveTo>
                    <a:pt x="38" y="63"/>
                  </a:moveTo>
                  <a:lnTo>
                    <a:pt x="50" y="56"/>
                  </a:lnTo>
                  <a:lnTo>
                    <a:pt x="63" y="44"/>
                  </a:lnTo>
                  <a:lnTo>
                    <a:pt x="76" y="25"/>
                  </a:lnTo>
                  <a:lnTo>
                    <a:pt x="76" y="12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1" y="6"/>
                  </a:lnTo>
                  <a:lnTo>
                    <a:pt x="12" y="18"/>
                  </a:lnTo>
                  <a:lnTo>
                    <a:pt x="6" y="31"/>
                  </a:lnTo>
                  <a:lnTo>
                    <a:pt x="0" y="37"/>
                  </a:lnTo>
                  <a:lnTo>
                    <a:pt x="6" y="50"/>
                  </a:lnTo>
                  <a:lnTo>
                    <a:pt x="19" y="56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98" name="フリーフォーム 419"/>
            <p:cNvSpPr>
              <a:spLocks/>
            </p:cNvSpPr>
            <p:nvPr/>
          </p:nvSpPr>
          <p:spPr bwMode="auto">
            <a:xfrm>
              <a:off x="2025" y="2250"/>
              <a:ext cx="57" cy="63"/>
            </a:xfrm>
            <a:custGeom>
              <a:avLst/>
              <a:gdLst/>
              <a:ahLst/>
              <a:cxnLst>
                <a:cxn ang="0">
                  <a:pos x="19" y="63"/>
                </a:cxn>
                <a:cxn ang="0">
                  <a:pos x="38" y="63"/>
                </a:cxn>
                <a:cxn ang="0">
                  <a:pos x="50" y="51"/>
                </a:cxn>
                <a:cxn ang="0">
                  <a:pos x="57" y="38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57"/>
                </a:cxn>
                <a:cxn ang="0">
                  <a:pos x="13" y="63"/>
                </a:cxn>
                <a:cxn ang="0">
                  <a:pos x="19" y="63"/>
                </a:cxn>
              </a:cxnLst>
              <a:rect l="0" t="0" r="0" b="0"/>
              <a:pathLst>
                <a:path w="57" h="63">
                  <a:moveTo>
                    <a:pt x="19" y="63"/>
                  </a:moveTo>
                  <a:lnTo>
                    <a:pt x="38" y="63"/>
                  </a:lnTo>
                  <a:lnTo>
                    <a:pt x="50" y="51"/>
                  </a:lnTo>
                  <a:lnTo>
                    <a:pt x="57" y="38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3" y="63"/>
                  </a:lnTo>
                  <a:lnTo>
                    <a:pt x="19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99" name="フリーフォーム 420"/>
            <p:cNvSpPr>
              <a:spLocks/>
            </p:cNvSpPr>
            <p:nvPr/>
          </p:nvSpPr>
          <p:spPr bwMode="auto">
            <a:xfrm>
              <a:off x="2176" y="1960"/>
              <a:ext cx="45" cy="44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8" y="38"/>
                </a:cxn>
                <a:cxn ang="0">
                  <a:pos x="45" y="31"/>
                </a:cxn>
                <a:cxn ang="0">
                  <a:pos x="38" y="12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9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44"/>
                </a:cxn>
                <a:cxn ang="0">
                  <a:pos x="32" y="44"/>
                </a:cxn>
              </a:cxnLst>
              <a:rect l="0" t="0" r="0" b="0"/>
              <a:pathLst>
                <a:path w="45" h="44">
                  <a:moveTo>
                    <a:pt x="32" y="44"/>
                  </a:moveTo>
                  <a:lnTo>
                    <a:pt x="38" y="38"/>
                  </a:lnTo>
                  <a:lnTo>
                    <a:pt x="45" y="31"/>
                  </a:lnTo>
                  <a:lnTo>
                    <a:pt x="38" y="12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9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44"/>
                  </a:lnTo>
                  <a:lnTo>
                    <a:pt x="32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00" name="フリーフォーム 421" hidden="1"/>
            <p:cNvSpPr>
              <a:spLocks/>
            </p:cNvSpPr>
            <p:nvPr/>
          </p:nvSpPr>
          <p:spPr bwMode="auto">
            <a:xfrm>
              <a:off x="1905" y="2219"/>
              <a:ext cx="25" cy="31"/>
            </a:xfrm>
            <a:custGeom>
              <a:avLst/>
              <a:gdLst/>
              <a:ahLst/>
              <a:cxnLst>
                <a:cxn ang="0">
                  <a:pos x="13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31"/>
                </a:cxn>
                <a:cxn ang="0">
                  <a:pos x="13" y="31"/>
                </a:cxn>
              </a:cxnLst>
              <a:rect l="0" t="0" r="0" b="0"/>
              <a:pathLst>
                <a:path w="25" h="31">
                  <a:moveTo>
                    <a:pt x="13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31"/>
                  </a:lnTo>
                  <a:lnTo>
                    <a:pt x="13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01" name="フリーフォーム 422" hidden="1"/>
            <p:cNvSpPr>
              <a:spLocks/>
            </p:cNvSpPr>
            <p:nvPr/>
          </p:nvSpPr>
          <p:spPr bwMode="auto">
            <a:xfrm>
              <a:off x="1974" y="2748"/>
              <a:ext cx="26" cy="26"/>
            </a:xfrm>
            <a:custGeom>
              <a:avLst/>
              <a:gdLst/>
              <a:ahLst/>
              <a:cxnLst>
                <a:cxn ang="0">
                  <a:pos x="19" y="26"/>
                </a:cxn>
                <a:cxn ang="0">
                  <a:pos x="26" y="19"/>
                </a:cxn>
                <a:cxn ang="0">
                  <a:pos x="26" y="7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7" y="26"/>
                </a:cxn>
                <a:cxn ang="0">
                  <a:pos x="13" y="26"/>
                </a:cxn>
                <a:cxn ang="0">
                  <a:pos x="19" y="26"/>
                </a:cxn>
              </a:cxnLst>
              <a:rect l="0" t="0" r="0" b="0"/>
              <a:pathLst>
                <a:path w="26" h="26">
                  <a:moveTo>
                    <a:pt x="19" y="26"/>
                  </a:moveTo>
                  <a:lnTo>
                    <a:pt x="26" y="19"/>
                  </a:lnTo>
                  <a:lnTo>
                    <a:pt x="26" y="7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7" y="26"/>
                  </a:lnTo>
                  <a:lnTo>
                    <a:pt x="13" y="26"/>
                  </a:lnTo>
                  <a:lnTo>
                    <a:pt x="19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02" name="フリーフォーム 423"/>
            <p:cNvSpPr>
              <a:spLocks/>
            </p:cNvSpPr>
            <p:nvPr/>
          </p:nvSpPr>
          <p:spPr bwMode="auto">
            <a:xfrm>
              <a:off x="3981" y="2988"/>
              <a:ext cx="51" cy="44"/>
            </a:xfrm>
            <a:custGeom>
              <a:avLst/>
              <a:gdLst/>
              <a:ahLst/>
              <a:cxnLst>
                <a:cxn ang="0">
                  <a:pos x="32" y="38"/>
                </a:cxn>
                <a:cxn ang="0">
                  <a:pos x="45" y="32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38"/>
                </a:cxn>
                <a:cxn ang="0">
                  <a:pos x="32" y="38"/>
                </a:cxn>
              </a:cxnLst>
              <a:rect l="0" t="0" r="0" b="0"/>
              <a:pathLst>
                <a:path w="51" h="44">
                  <a:moveTo>
                    <a:pt x="32" y="38"/>
                  </a:moveTo>
                  <a:lnTo>
                    <a:pt x="45" y="32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38"/>
                  </a:lnTo>
                  <a:lnTo>
                    <a:pt x="32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03" name="フリーフォーム 424"/>
            <p:cNvSpPr>
              <a:spLocks/>
            </p:cNvSpPr>
            <p:nvPr/>
          </p:nvSpPr>
          <p:spPr bwMode="auto">
            <a:xfrm>
              <a:off x="3950" y="3487"/>
              <a:ext cx="126" cy="126"/>
            </a:xfrm>
            <a:custGeom>
              <a:avLst/>
              <a:gdLst/>
              <a:ahLst/>
              <a:cxnLst>
                <a:cxn ang="0">
                  <a:pos x="95" y="113"/>
                </a:cxn>
                <a:cxn ang="0">
                  <a:pos x="120" y="82"/>
                </a:cxn>
                <a:cxn ang="0">
                  <a:pos x="126" y="63"/>
                </a:cxn>
                <a:cxn ang="0">
                  <a:pos x="126" y="37"/>
                </a:cxn>
                <a:cxn ang="0">
                  <a:pos x="120" y="25"/>
                </a:cxn>
                <a:cxn ang="0">
                  <a:pos x="107" y="12"/>
                </a:cxn>
                <a:cxn ang="0">
                  <a:pos x="82" y="6"/>
                </a:cxn>
                <a:cxn ang="0">
                  <a:pos x="57" y="0"/>
                </a:cxn>
                <a:cxn ang="0">
                  <a:pos x="44" y="6"/>
                </a:cxn>
                <a:cxn ang="0">
                  <a:pos x="12" y="19"/>
                </a:cxn>
                <a:cxn ang="0">
                  <a:pos x="6" y="31"/>
                </a:cxn>
                <a:cxn ang="0">
                  <a:pos x="0" y="50"/>
                </a:cxn>
                <a:cxn ang="0">
                  <a:pos x="0" y="69"/>
                </a:cxn>
                <a:cxn ang="0">
                  <a:pos x="6" y="88"/>
                </a:cxn>
                <a:cxn ang="0">
                  <a:pos x="19" y="107"/>
                </a:cxn>
                <a:cxn ang="0">
                  <a:pos x="38" y="119"/>
                </a:cxn>
                <a:cxn ang="0">
                  <a:pos x="57" y="126"/>
                </a:cxn>
                <a:cxn ang="0">
                  <a:pos x="69" y="126"/>
                </a:cxn>
                <a:cxn ang="0">
                  <a:pos x="88" y="113"/>
                </a:cxn>
                <a:cxn ang="0">
                  <a:pos x="95" y="113"/>
                </a:cxn>
              </a:cxnLst>
              <a:rect l="0" t="0" r="0" b="0"/>
              <a:pathLst>
                <a:path w="126" h="126">
                  <a:moveTo>
                    <a:pt x="95" y="113"/>
                  </a:moveTo>
                  <a:lnTo>
                    <a:pt x="120" y="82"/>
                  </a:lnTo>
                  <a:lnTo>
                    <a:pt x="126" y="63"/>
                  </a:lnTo>
                  <a:lnTo>
                    <a:pt x="126" y="37"/>
                  </a:lnTo>
                  <a:lnTo>
                    <a:pt x="120" y="25"/>
                  </a:lnTo>
                  <a:lnTo>
                    <a:pt x="107" y="12"/>
                  </a:lnTo>
                  <a:lnTo>
                    <a:pt x="82" y="6"/>
                  </a:lnTo>
                  <a:lnTo>
                    <a:pt x="57" y="0"/>
                  </a:lnTo>
                  <a:lnTo>
                    <a:pt x="44" y="6"/>
                  </a:lnTo>
                  <a:lnTo>
                    <a:pt x="12" y="19"/>
                  </a:lnTo>
                  <a:lnTo>
                    <a:pt x="6" y="31"/>
                  </a:lnTo>
                  <a:lnTo>
                    <a:pt x="0" y="50"/>
                  </a:lnTo>
                  <a:lnTo>
                    <a:pt x="0" y="69"/>
                  </a:lnTo>
                  <a:lnTo>
                    <a:pt x="6" y="88"/>
                  </a:lnTo>
                  <a:lnTo>
                    <a:pt x="19" y="107"/>
                  </a:lnTo>
                  <a:lnTo>
                    <a:pt x="38" y="119"/>
                  </a:lnTo>
                  <a:lnTo>
                    <a:pt x="57" y="126"/>
                  </a:lnTo>
                  <a:lnTo>
                    <a:pt x="69" y="126"/>
                  </a:lnTo>
                  <a:lnTo>
                    <a:pt x="88" y="113"/>
                  </a:lnTo>
                  <a:lnTo>
                    <a:pt x="95" y="11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04" name="フリーフォーム 425"/>
            <p:cNvSpPr>
              <a:spLocks/>
            </p:cNvSpPr>
            <p:nvPr/>
          </p:nvSpPr>
          <p:spPr bwMode="auto">
            <a:xfrm>
              <a:off x="3830" y="3341"/>
              <a:ext cx="38" cy="82"/>
            </a:xfrm>
            <a:custGeom>
              <a:avLst/>
              <a:gdLst/>
              <a:ahLst/>
              <a:cxnLst>
                <a:cxn ang="0">
                  <a:pos x="31" y="76"/>
                </a:cxn>
                <a:cxn ang="0">
                  <a:pos x="38" y="45"/>
                </a:cxn>
                <a:cxn ang="0">
                  <a:pos x="38" y="19"/>
                </a:cxn>
                <a:cxn ang="0">
                  <a:pos x="25" y="7"/>
                </a:cxn>
                <a:cxn ang="0">
                  <a:pos x="6" y="0"/>
                </a:cxn>
                <a:cxn ang="0">
                  <a:pos x="0" y="13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25" y="82"/>
                </a:cxn>
                <a:cxn ang="0">
                  <a:pos x="25" y="76"/>
                </a:cxn>
                <a:cxn ang="0">
                  <a:pos x="31" y="76"/>
                </a:cxn>
              </a:cxnLst>
              <a:rect l="0" t="0" r="0" b="0"/>
              <a:pathLst>
                <a:path w="38" h="82">
                  <a:moveTo>
                    <a:pt x="31" y="76"/>
                  </a:moveTo>
                  <a:lnTo>
                    <a:pt x="38" y="45"/>
                  </a:lnTo>
                  <a:lnTo>
                    <a:pt x="38" y="19"/>
                  </a:lnTo>
                  <a:lnTo>
                    <a:pt x="25" y="7"/>
                  </a:lnTo>
                  <a:lnTo>
                    <a:pt x="6" y="0"/>
                  </a:lnTo>
                  <a:lnTo>
                    <a:pt x="0" y="13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25" y="82"/>
                  </a:lnTo>
                  <a:lnTo>
                    <a:pt x="25" y="76"/>
                  </a:lnTo>
                  <a:lnTo>
                    <a:pt x="31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05" name="フリーフォーム 426"/>
            <p:cNvSpPr>
              <a:spLocks/>
            </p:cNvSpPr>
            <p:nvPr/>
          </p:nvSpPr>
          <p:spPr bwMode="auto">
            <a:xfrm>
              <a:off x="4120" y="3405"/>
              <a:ext cx="234" cy="132"/>
            </a:xfrm>
            <a:custGeom>
              <a:avLst/>
              <a:gdLst/>
              <a:ahLst/>
              <a:cxnLst>
                <a:cxn ang="0">
                  <a:pos x="44" y="132"/>
                </a:cxn>
                <a:cxn ang="0">
                  <a:pos x="51" y="126"/>
                </a:cxn>
                <a:cxn ang="0">
                  <a:pos x="63" y="119"/>
                </a:cxn>
                <a:cxn ang="0">
                  <a:pos x="82" y="107"/>
                </a:cxn>
                <a:cxn ang="0">
                  <a:pos x="95" y="101"/>
                </a:cxn>
                <a:cxn ang="0">
                  <a:pos x="145" y="75"/>
                </a:cxn>
                <a:cxn ang="0">
                  <a:pos x="183" y="50"/>
                </a:cxn>
                <a:cxn ang="0">
                  <a:pos x="196" y="44"/>
                </a:cxn>
                <a:cxn ang="0">
                  <a:pos x="202" y="50"/>
                </a:cxn>
                <a:cxn ang="0">
                  <a:pos x="209" y="50"/>
                </a:cxn>
                <a:cxn ang="0">
                  <a:pos x="221" y="50"/>
                </a:cxn>
                <a:cxn ang="0">
                  <a:pos x="234" y="37"/>
                </a:cxn>
                <a:cxn ang="0">
                  <a:pos x="234" y="25"/>
                </a:cxn>
                <a:cxn ang="0">
                  <a:pos x="221" y="6"/>
                </a:cxn>
                <a:cxn ang="0">
                  <a:pos x="209" y="0"/>
                </a:cxn>
                <a:cxn ang="0">
                  <a:pos x="196" y="0"/>
                </a:cxn>
                <a:cxn ang="0">
                  <a:pos x="196" y="6"/>
                </a:cxn>
                <a:cxn ang="0">
                  <a:pos x="196" y="18"/>
                </a:cxn>
                <a:cxn ang="0">
                  <a:pos x="190" y="31"/>
                </a:cxn>
                <a:cxn ang="0">
                  <a:pos x="171" y="31"/>
                </a:cxn>
                <a:cxn ang="0">
                  <a:pos x="158" y="31"/>
                </a:cxn>
                <a:cxn ang="0">
                  <a:pos x="145" y="37"/>
                </a:cxn>
                <a:cxn ang="0">
                  <a:pos x="126" y="44"/>
                </a:cxn>
                <a:cxn ang="0">
                  <a:pos x="108" y="44"/>
                </a:cxn>
                <a:cxn ang="0">
                  <a:pos x="95" y="50"/>
                </a:cxn>
                <a:cxn ang="0">
                  <a:pos x="82" y="56"/>
                </a:cxn>
                <a:cxn ang="0">
                  <a:pos x="70" y="56"/>
                </a:cxn>
                <a:cxn ang="0">
                  <a:pos x="44" y="56"/>
                </a:cxn>
                <a:cxn ang="0">
                  <a:pos x="19" y="63"/>
                </a:cxn>
                <a:cxn ang="0">
                  <a:pos x="0" y="82"/>
                </a:cxn>
                <a:cxn ang="0">
                  <a:pos x="0" y="101"/>
                </a:cxn>
                <a:cxn ang="0">
                  <a:pos x="7" y="113"/>
                </a:cxn>
                <a:cxn ang="0">
                  <a:pos x="19" y="126"/>
                </a:cxn>
                <a:cxn ang="0">
                  <a:pos x="38" y="132"/>
                </a:cxn>
                <a:cxn ang="0">
                  <a:pos x="44" y="132"/>
                </a:cxn>
              </a:cxnLst>
              <a:rect l="0" t="0" r="0" b="0"/>
              <a:pathLst>
                <a:path w="234" h="132">
                  <a:moveTo>
                    <a:pt x="44" y="132"/>
                  </a:moveTo>
                  <a:lnTo>
                    <a:pt x="51" y="126"/>
                  </a:lnTo>
                  <a:lnTo>
                    <a:pt x="63" y="119"/>
                  </a:lnTo>
                  <a:lnTo>
                    <a:pt x="82" y="107"/>
                  </a:lnTo>
                  <a:lnTo>
                    <a:pt x="95" y="101"/>
                  </a:lnTo>
                  <a:lnTo>
                    <a:pt x="145" y="75"/>
                  </a:lnTo>
                  <a:lnTo>
                    <a:pt x="183" y="50"/>
                  </a:lnTo>
                  <a:lnTo>
                    <a:pt x="196" y="44"/>
                  </a:lnTo>
                  <a:lnTo>
                    <a:pt x="202" y="50"/>
                  </a:lnTo>
                  <a:lnTo>
                    <a:pt x="209" y="50"/>
                  </a:lnTo>
                  <a:lnTo>
                    <a:pt x="221" y="50"/>
                  </a:lnTo>
                  <a:lnTo>
                    <a:pt x="234" y="37"/>
                  </a:lnTo>
                  <a:lnTo>
                    <a:pt x="234" y="25"/>
                  </a:lnTo>
                  <a:lnTo>
                    <a:pt x="221" y="6"/>
                  </a:lnTo>
                  <a:lnTo>
                    <a:pt x="209" y="0"/>
                  </a:lnTo>
                  <a:lnTo>
                    <a:pt x="196" y="0"/>
                  </a:lnTo>
                  <a:lnTo>
                    <a:pt x="196" y="6"/>
                  </a:lnTo>
                  <a:lnTo>
                    <a:pt x="196" y="18"/>
                  </a:lnTo>
                  <a:lnTo>
                    <a:pt x="190" y="31"/>
                  </a:lnTo>
                  <a:lnTo>
                    <a:pt x="171" y="31"/>
                  </a:lnTo>
                  <a:lnTo>
                    <a:pt x="158" y="31"/>
                  </a:lnTo>
                  <a:lnTo>
                    <a:pt x="145" y="37"/>
                  </a:lnTo>
                  <a:lnTo>
                    <a:pt x="126" y="44"/>
                  </a:lnTo>
                  <a:lnTo>
                    <a:pt x="108" y="44"/>
                  </a:lnTo>
                  <a:lnTo>
                    <a:pt x="95" y="50"/>
                  </a:lnTo>
                  <a:lnTo>
                    <a:pt x="82" y="56"/>
                  </a:lnTo>
                  <a:lnTo>
                    <a:pt x="70" y="56"/>
                  </a:lnTo>
                  <a:lnTo>
                    <a:pt x="44" y="56"/>
                  </a:lnTo>
                  <a:lnTo>
                    <a:pt x="19" y="63"/>
                  </a:lnTo>
                  <a:lnTo>
                    <a:pt x="0" y="82"/>
                  </a:lnTo>
                  <a:lnTo>
                    <a:pt x="0" y="101"/>
                  </a:lnTo>
                  <a:lnTo>
                    <a:pt x="7" y="113"/>
                  </a:lnTo>
                  <a:lnTo>
                    <a:pt x="19" y="126"/>
                  </a:lnTo>
                  <a:lnTo>
                    <a:pt x="38" y="132"/>
                  </a:lnTo>
                  <a:lnTo>
                    <a:pt x="44" y="13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06" name="フリーフォーム 427"/>
            <p:cNvSpPr>
              <a:spLocks/>
            </p:cNvSpPr>
            <p:nvPr/>
          </p:nvSpPr>
          <p:spPr bwMode="auto">
            <a:xfrm>
              <a:off x="4379" y="3398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7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7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9"/>
                  </a:lnTo>
                  <a:lnTo>
                    <a:pt x="13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07" name="フリーフォーム 428"/>
            <p:cNvSpPr>
              <a:spLocks/>
            </p:cNvSpPr>
            <p:nvPr/>
          </p:nvSpPr>
          <p:spPr bwMode="auto">
            <a:xfrm>
              <a:off x="4436" y="3354"/>
              <a:ext cx="38" cy="51"/>
            </a:xfrm>
            <a:custGeom>
              <a:avLst/>
              <a:gdLst/>
              <a:ahLst/>
              <a:cxnLst>
                <a:cxn ang="0">
                  <a:pos x="31" y="44"/>
                </a:cxn>
                <a:cxn ang="0">
                  <a:pos x="38" y="32"/>
                </a:cxn>
                <a:cxn ang="0">
                  <a:pos x="38" y="25"/>
                </a:cxn>
                <a:cxn ang="0">
                  <a:pos x="31" y="13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12" y="51"/>
                </a:cxn>
                <a:cxn ang="0">
                  <a:pos x="19" y="51"/>
                </a:cxn>
                <a:cxn ang="0">
                  <a:pos x="25" y="44"/>
                </a:cxn>
                <a:cxn ang="0">
                  <a:pos x="31" y="44"/>
                </a:cxn>
              </a:cxnLst>
              <a:rect l="0" t="0" r="0" b="0"/>
              <a:pathLst>
                <a:path w="38" h="51">
                  <a:moveTo>
                    <a:pt x="31" y="44"/>
                  </a:moveTo>
                  <a:lnTo>
                    <a:pt x="38" y="32"/>
                  </a:lnTo>
                  <a:lnTo>
                    <a:pt x="38" y="25"/>
                  </a:lnTo>
                  <a:lnTo>
                    <a:pt x="31" y="13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12" y="51"/>
                  </a:lnTo>
                  <a:lnTo>
                    <a:pt x="19" y="51"/>
                  </a:lnTo>
                  <a:lnTo>
                    <a:pt x="25" y="44"/>
                  </a:lnTo>
                  <a:lnTo>
                    <a:pt x="31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08" name="フリーフォーム 429"/>
            <p:cNvSpPr>
              <a:spLocks/>
            </p:cNvSpPr>
            <p:nvPr/>
          </p:nvSpPr>
          <p:spPr bwMode="auto">
            <a:xfrm>
              <a:off x="4549" y="3291"/>
              <a:ext cx="64" cy="50"/>
            </a:xfrm>
            <a:custGeom>
              <a:avLst/>
              <a:gdLst/>
              <a:ahLst/>
              <a:cxnLst>
                <a:cxn ang="0">
                  <a:pos x="19" y="50"/>
                </a:cxn>
                <a:cxn ang="0">
                  <a:pos x="32" y="44"/>
                </a:cxn>
                <a:cxn ang="0">
                  <a:pos x="45" y="38"/>
                </a:cxn>
                <a:cxn ang="0">
                  <a:pos x="57" y="32"/>
                </a:cxn>
                <a:cxn ang="0">
                  <a:pos x="64" y="25"/>
                </a:cxn>
                <a:cxn ang="0">
                  <a:pos x="64" y="13"/>
                </a:cxn>
                <a:cxn ang="0">
                  <a:pos x="57" y="6"/>
                </a:cxn>
                <a:cxn ang="0">
                  <a:pos x="51" y="0"/>
                </a:cxn>
                <a:cxn ang="0">
                  <a:pos x="38" y="6"/>
                </a:cxn>
                <a:cxn ang="0">
                  <a:pos x="26" y="13"/>
                </a:cxn>
                <a:cxn ang="0">
                  <a:pos x="13" y="19"/>
                </a:cxn>
                <a:cxn ang="0">
                  <a:pos x="7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  <a:cxn ang="0">
                  <a:pos x="19" y="50"/>
                </a:cxn>
              </a:cxnLst>
              <a:rect l="0" t="0" r="0" b="0"/>
              <a:pathLst>
                <a:path w="64" h="50">
                  <a:moveTo>
                    <a:pt x="19" y="50"/>
                  </a:moveTo>
                  <a:lnTo>
                    <a:pt x="32" y="44"/>
                  </a:lnTo>
                  <a:lnTo>
                    <a:pt x="45" y="38"/>
                  </a:lnTo>
                  <a:lnTo>
                    <a:pt x="57" y="32"/>
                  </a:lnTo>
                  <a:lnTo>
                    <a:pt x="64" y="25"/>
                  </a:lnTo>
                  <a:lnTo>
                    <a:pt x="64" y="13"/>
                  </a:lnTo>
                  <a:lnTo>
                    <a:pt x="57" y="6"/>
                  </a:lnTo>
                  <a:lnTo>
                    <a:pt x="51" y="0"/>
                  </a:lnTo>
                  <a:lnTo>
                    <a:pt x="38" y="6"/>
                  </a:lnTo>
                  <a:lnTo>
                    <a:pt x="26" y="13"/>
                  </a:lnTo>
                  <a:lnTo>
                    <a:pt x="13" y="19"/>
                  </a:lnTo>
                  <a:lnTo>
                    <a:pt x="7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lnTo>
                    <a:pt x="19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09" name="フリーフォーム 430"/>
            <p:cNvSpPr>
              <a:spLocks/>
            </p:cNvSpPr>
            <p:nvPr/>
          </p:nvSpPr>
          <p:spPr bwMode="auto">
            <a:xfrm>
              <a:off x="4650" y="3253"/>
              <a:ext cx="70" cy="44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44"/>
                </a:cxn>
                <a:cxn ang="0">
                  <a:pos x="32" y="38"/>
                </a:cxn>
                <a:cxn ang="0">
                  <a:pos x="38" y="32"/>
                </a:cxn>
                <a:cxn ang="0">
                  <a:pos x="45" y="19"/>
                </a:cxn>
                <a:cxn ang="0">
                  <a:pos x="51" y="19"/>
                </a:cxn>
                <a:cxn ang="0">
                  <a:pos x="63" y="13"/>
                </a:cxn>
                <a:cxn ang="0">
                  <a:pos x="70" y="13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45" y="0"/>
                </a:cxn>
                <a:cxn ang="0">
                  <a:pos x="32" y="6"/>
                </a:cxn>
                <a:cxn ang="0">
                  <a:pos x="19" y="6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70" h="44">
                  <a:moveTo>
                    <a:pt x="13" y="38"/>
                  </a:moveTo>
                  <a:lnTo>
                    <a:pt x="26" y="44"/>
                  </a:lnTo>
                  <a:lnTo>
                    <a:pt x="32" y="38"/>
                  </a:lnTo>
                  <a:lnTo>
                    <a:pt x="38" y="32"/>
                  </a:lnTo>
                  <a:lnTo>
                    <a:pt x="45" y="19"/>
                  </a:lnTo>
                  <a:lnTo>
                    <a:pt x="51" y="19"/>
                  </a:lnTo>
                  <a:lnTo>
                    <a:pt x="63" y="13"/>
                  </a:lnTo>
                  <a:lnTo>
                    <a:pt x="70" y="13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45" y="0"/>
                  </a:lnTo>
                  <a:lnTo>
                    <a:pt x="32" y="6"/>
                  </a:lnTo>
                  <a:lnTo>
                    <a:pt x="19" y="6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10" name="フリーフォーム 431"/>
            <p:cNvSpPr>
              <a:spLocks/>
            </p:cNvSpPr>
            <p:nvPr/>
          </p:nvSpPr>
          <p:spPr bwMode="auto">
            <a:xfrm>
              <a:off x="4827" y="3171"/>
              <a:ext cx="44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32" y="32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6" y="38"/>
                </a:cxn>
                <a:cxn ang="0">
                  <a:pos x="13" y="38"/>
                </a:cxn>
              </a:cxnLst>
              <a:rect l="0" t="0" r="0" b="0"/>
              <a:pathLst>
                <a:path w="44" h="38">
                  <a:moveTo>
                    <a:pt x="13" y="38"/>
                  </a:moveTo>
                  <a:lnTo>
                    <a:pt x="32" y="32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11" name="フリーフォーム 432"/>
            <p:cNvSpPr>
              <a:spLocks/>
            </p:cNvSpPr>
            <p:nvPr/>
          </p:nvSpPr>
          <p:spPr bwMode="auto">
            <a:xfrm>
              <a:off x="4101" y="2679"/>
              <a:ext cx="108" cy="114"/>
            </a:xfrm>
            <a:custGeom>
              <a:avLst/>
              <a:gdLst/>
              <a:ahLst/>
              <a:cxnLst>
                <a:cxn ang="0">
                  <a:pos x="57" y="114"/>
                </a:cxn>
                <a:cxn ang="0">
                  <a:pos x="76" y="101"/>
                </a:cxn>
                <a:cxn ang="0">
                  <a:pos x="95" y="82"/>
                </a:cxn>
                <a:cxn ang="0">
                  <a:pos x="101" y="57"/>
                </a:cxn>
                <a:cxn ang="0">
                  <a:pos x="108" y="38"/>
                </a:cxn>
                <a:cxn ang="0">
                  <a:pos x="108" y="19"/>
                </a:cxn>
                <a:cxn ang="0">
                  <a:pos x="101" y="6"/>
                </a:cxn>
                <a:cxn ang="0">
                  <a:pos x="89" y="0"/>
                </a:cxn>
                <a:cxn ang="0">
                  <a:pos x="63" y="6"/>
                </a:cxn>
                <a:cxn ang="0">
                  <a:pos x="32" y="19"/>
                </a:cxn>
                <a:cxn ang="0">
                  <a:pos x="7" y="44"/>
                </a:cxn>
                <a:cxn ang="0">
                  <a:pos x="0" y="63"/>
                </a:cxn>
                <a:cxn ang="0">
                  <a:pos x="0" y="82"/>
                </a:cxn>
                <a:cxn ang="0">
                  <a:pos x="0" y="95"/>
                </a:cxn>
                <a:cxn ang="0">
                  <a:pos x="13" y="107"/>
                </a:cxn>
                <a:cxn ang="0">
                  <a:pos x="32" y="114"/>
                </a:cxn>
                <a:cxn ang="0">
                  <a:pos x="51" y="114"/>
                </a:cxn>
                <a:cxn ang="0">
                  <a:pos x="57" y="114"/>
                </a:cxn>
              </a:cxnLst>
              <a:rect l="0" t="0" r="0" b="0"/>
              <a:pathLst>
                <a:path w="108" h="114">
                  <a:moveTo>
                    <a:pt x="57" y="114"/>
                  </a:moveTo>
                  <a:lnTo>
                    <a:pt x="76" y="101"/>
                  </a:lnTo>
                  <a:lnTo>
                    <a:pt x="95" y="82"/>
                  </a:lnTo>
                  <a:lnTo>
                    <a:pt x="101" y="57"/>
                  </a:lnTo>
                  <a:lnTo>
                    <a:pt x="108" y="38"/>
                  </a:lnTo>
                  <a:lnTo>
                    <a:pt x="108" y="19"/>
                  </a:lnTo>
                  <a:lnTo>
                    <a:pt x="101" y="6"/>
                  </a:lnTo>
                  <a:lnTo>
                    <a:pt x="89" y="0"/>
                  </a:lnTo>
                  <a:lnTo>
                    <a:pt x="63" y="6"/>
                  </a:lnTo>
                  <a:lnTo>
                    <a:pt x="32" y="19"/>
                  </a:lnTo>
                  <a:lnTo>
                    <a:pt x="7" y="44"/>
                  </a:lnTo>
                  <a:lnTo>
                    <a:pt x="0" y="63"/>
                  </a:lnTo>
                  <a:lnTo>
                    <a:pt x="0" y="82"/>
                  </a:lnTo>
                  <a:lnTo>
                    <a:pt x="0" y="95"/>
                  </a:lnTo>
                  <a:lnTo>
                    <a:pt x="13" y="107"/>
                  </a:lnTo>
                  <a:lnTo>
                    <a:pt x="32" y="114"/>
                  </a:lnTo>
                  <a:lnTo>
                    <a:pt x="51" y="114"/>
                  </a:lnTo>
                  <a:lnTo>
                    <a:pt x="57" y="11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12" name="フリーフォーム 433"/>
            <p:cNvSpPr>
              <a:spLocks/>
            </p:cNvSpPr>
            <p:nvPr/>
          </p:nvSpPr>
          <p:spPr bwMode="auto">
            <a:xfrm>
              <a:off x="4379" y="2572"/>
              <a:ext cx="101" cy="88"/>
            </a:xfrm>
            <a:custGeom>
              <a:avLst/>
              <a:gdLst/>
              <a:ahLst/>
              <a:cxnLst>
                <a:cxn ang="0">
                  <a:pos x="50" y="88"/>
                </a:cxn>
                <a:cxn ang="0">
                  <a:pos x="63" y="82"/>
                </a:cxn>
                <a:cxn ang="0">
                  <a:pos x="76" y="63"/>
                </a:cxn>
                <a:cxn ang="0">
                  <a:pos x="101" y="31"/>
                </a:cxn>
                <a:cxn ang="0">
                  <a:pos x="101" y="25"/>
                </a:cxn>
                <a:cxn ang="0">
                  <a:pos x="101" y="12"/>
                </a:cxn>
                <a:cxn ang="0">
                  <a:pos x="88" y="6"/>
                </a:cxn>
                <a:cxn ang="0">
                  <a:pos x="76" y="0"/>
                </a:cxn>
                <a:cxn ang="0">
                  <a:pos x="44" y="12"/>
                </a:cxn>
                <a:cxn ang="0">
                  <a:pos x="13" y="25"/>
                </a:cxn>
                <a:cxn ang="0">
                  <a:pos x="6" y="44"/>
                </a:cxn>
                <a:cxn ang="0">
                  <a:pos x="0" y="57"/>
                </a:cxn>
                <a:cxn ang="0">
                  <a:pos x="6" y="69"/>
                </a:cxn>
                <a:cxn ang="0">
                  <a:pos x="13" y="82"/>
                </a:cxn>
                <a:cxn ang="0">
                  <a:pos x="25" y="88"/>
                </a:cxn>
                <a:cxn ang="0">
                  <a:pos x="44" y="88"/>
                </a:cxn>
                <a:cxn ang="0">
                  <a:pos x="50" y="88"/>
                </a:cxn>
              </a:cxnLst>
              <a:rect l="0" t="0" r="0" b="0"/>
              <a:pathLst>
                <a:path w="101" h="88">
                  <a:moveTo>
                    <a:pt x="50" y="88"/>
                  </a:moveTo>
                  <a:lnTo>
                    <a:pt x="63" y="82"/>
                  </a:lnTo>
                  <a:lnTo>
                    <a:pt x="76" y="63"/>
                  </a:lnTo>
                  <a:lnTo>
                    <a:pt x="101" y="31"/>
                  </a:lnTo>
                  <a:lnTo>
                    <a:pt x="101" y="25"/>
                  </a:lnTo>
                  <a:lnTo>
                    <a:pt x="101" y="12"/>
                  </a:lnTo>
                  <a:lnTo>
                    <a:pt x="88" y="6"/>
                  </a:lnTo>
                  <a:lnTo>
                    <a:pt x="76" y="0"/>
                  </a:lnTo>
                  <a:lnTo>
                    <a:pt x="44" y="12"/>
                  </a:lnTo>
                  <a:lnTo>
                    <a:pt x="13" y="25"/>
                  </a:lnTo>
                  <a:lnTo>
                    <a:pt x="6" y="44"/>
                  </a:lnTo>
                  <a:lnTo>
                    <a:pt x="0" y="57"/>
                  </a:lnTo>
                  <a:lnTo>
                    <a:pt x="6" y="69"/>
                  </a:lnTo>
                  <a:lnTo>
                    <a:pt x="13" y="82"/>
                  </a:lnTo>
                  <a:lnTo>
                    <a:pt x="25" y="88"/>
                  </a:lnTo>
                  <a:lnTo>
                    <a:pt x="44" y="88"/>
                  </a:lnTo>
                  <a:lnTo>
                    <a:pt x="50" y="8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13" name="フリーフォーム 434"/>
            <p:cNvSpPr>
              <a:spLocks/>
            </p:cNvSpPr>
            <p:nvPr/>
          </p:nvSpPr>
          <p:spPr bwMode="auto">
            <a:xfrm>
              <a:off x="4695" y="3039"/>
              <a:ext cx="44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18" y="25"/>
                </a:cxn>
                <a:cxn ang="0">
                  <a:pos x="37" y="12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0" y="31"/>
                </a:cxn>
              </a:cxnLst>
              <a:rect l="0" t="0" r="0" b="0"/>
              <a:pathLst>
                <a:path w="44" h="31">
                  <a:moveTo>
                    <a:pt x="0" y="31"/>
                  </a:moveTo>
                  <a:lnTo>
                    <a:pt x="18" y="25"/>
                  </a:lnTo>
                  <a:lnTo>
                    <a:pt x="37" y="12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14" name="フリーフォーム 435"/>
            <p:cNvSpPr>
              <a:spLocks/>
            </p:cNvSpPr>
            <p:nvPr/>
          </p:nvSpPr>
          <p:spPr bwMode="auto">
            <a:xfrm>
              <a:off x="4385" y="2767"/>
              <a:ext cx="26" cy="19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3" y="13"/>
                </a:cxn>
                <a:cxn ang="0">
                  <a:pos x="26" y="19"/>
                </a:cxn>
                <a:cxn ang="0">
                  <a:pos x="26" y="19"/>
                </a:cxn>
                <a:cxn ang="0">
                  <a:pos x="26" y="13"/>
                </a:cxn>
              </a:cxnLst>
              <a:rect l="0" t="0" r="0" b="0"/>
              <a:pathLst>
                <a:path w="26" h="19">
                  <a:moveTo>
                    <a:pt x="26" y="13"/>
                  </a:moveTo>
                  <a:lnTo>
                    <a:pt x="26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13" y="13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15" name="フリーフォーム 436"/>
            <p:cNvSpPr>
              <a:spLocks/>
            </p:cNvSpPr>
            <p:nvPr/>
          </p:nvSpPr>
          <p:spPr bwMode="auto">
            <a:xfrm>
              <a:off x="4695" y="2994"/>
              <a:ext cx="18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8" y="7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8" h="19">
                  <a:moveTo>
                    <a:pt x="6" y="19"/>
                  </a:moveTo>
                  <a:lnTo>
                    <a:pt x="12" y="13"/>
                  </a:lnTo>
                  <a:lnTo>
                    <a:pt x="18" y="7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16" name="フリーフォーム 437"/>
            <p:cNvSpPr>
              <a:spLocks/>
            </p:cNvSpPr>
            <p:nvPr/>
          </p:nvSpPr>
          <p:spPr bwMode="auto">
            <a:xfrm>
              <a:off x="4398" y="2124"/>
              <a:ext cx="57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44" y="38"/>
                </a:cxn>
                <a:cxn ang="0">
                  <a:pos x="57" y="31"/>
                </a:cxn>
                <a:cxn ang="0">
                  <a:pos x="57" y="19"/>
                </a:cxn>
                <a:cxn ang="0">
                  <a:pos x="50" y="6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57" h="44">
                  <a:moveTo>
                    <a:pt x="19" y="44"/>
                  </a:moveTo>
                  <a:lnTo>
                    <a:pt x="44" y="38"/>
                  </a:lnTo>
                  <a:lnTo>
                    <a:pt x="57" y="31"/>
                  </a:lnTo>
                  <a:lnTo>
                    <a:pt x="57" y="19"/>
                  </a:lnTo>
                  <a:lnTo>
                    <a:pt x="50" y="6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17" name="フリーフォーム 438"/>
            <p:cNvSpPr>
              <a:spLocks/>
            </p:cNvSpPr>
            <p:nvPr/>
          </p:nvSpPr>
          <p:spPr bwMode="auto">
            <a:xfrm>
              <a:off x="4310" y="1903"/>
              <a:ext cx="113" cy="107"/>
            </a:xfrm>
            <a:custGeom>
              <a:avLst/>
              <a:gdLst/>
              <a:ahLst/>
              <a:cxnLst>
                <a:cxn ang="0">
                  <a:pos x="69" y="107"/>
                </a:cxn>
                <a:cxn ang="0">
                  <a:pos x="88" y="101"/>
                </a:cxn>
                <a:cxn ang="0">
                  <a:pos x="101" y="82"/>
                </a:cxn>
                <a:cxn ang="0">
                  <a:pos x="107" y="57"/>
                </a:cxn>
                <a:cxn ang="0">
                  <a:pos x="113" y="32"/>
                </a:cxn>
                <a:cxn ang="0">
                  <a:pos x="101" y="13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32"/>
                </a:cxn>
                <a:cxn ang="0">
                  <a:pos x="12" y="44"/>
                </a:cxn>
                <a:cxn ang="0">
                  <a:pos x="6" y="51"/>
                </a:cxn>
                <a:cxn ang="0">
                  <a:pos x="0" y="51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6" y="69"/>
                </a:cxn>
                <a:cxn ang="0">
                  <a:pos x="12" y="76"/>
                </a:cxn>
                <a:cxn ang="0">
                  <a:pos x="31" y="95"/>
                </a:cxn>
                <a:cxn ang="0">
                  <a:pos x="50" y="107"/>
                </a:cxn>
                <a:cxn ang="0">
                  <a:pos x="63" y="107"/>
                </a:cxn>
                <a:cxn ang="0">
                  <a:pos x="69" y="107"/>
                </a:cxn>
              </a:cxnLst>
              <a:rect l="0" t="0" r="0" b="0"/>
              <a:pathLst>
                <a:path w="113" h="107">
                  <a:moveTo>
                    <a:pt x="69" y="107"/>
                  </a:moveTo>
                  <a:lnTo>
                    <a:pt x="88" y="101"/>
                  </a:lnTo>
                  <a:lnTo>
                    <a:pt x="101" y="82"/>
                  </a:lnTo>
                  <a:lnTo>
                    <a:pt x="107" y="57"/>
                  </a:lnTo>
                  <a:lnTo>
                    <a:pt x="113" y="32"/>
                  </a:lnTo>
                  <a:lnTo>
                    <a:pt x="101" y="13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32"/>
                  </a:lnTo>
                  <a:lnTo>
                    <a:pt x="12" y="44"/>
                  </a:lnTo>
                  <a:lnTo>
                    <a:pt x="6" y="51"/>
                  </a:lnTo>
                  <a:lnTo>
                    <a:pt x="0" y="51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6" y="69"/>
                  </a:lnTo>
                  <a:lnTo>
                    <a:pt x="12" y="76"/>
                  </a:lnTo>
                  <a:lnTo>
                    <a:pt x="31" y="95"/>
                  </a:lnTo>
                  <a:lnTo>
                    <a:pt x="50" y="107"/>
                  </a:lnTo>
                  <a:lnTo>
                    <a:pt x="63" y="107"/>
                  </a:lnTo>
                  <a:lnTo>
                    <a:pt x="69" y="107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18" name="フリーフォーム 439"/>
            <p:cNvSpPr>
              <a:spLocks/>
            </p:cNvSpPr>
            <p:nvPr/>
          </p:nvSpPr>
          <p:spPr bwMode="auto">
            <a:xfrm>
              <a:off x="4480" y="1802"/>
              <a:ext cx="76" cy="88"/>
            </a:xfrm>
            <a:custGeom>
              <a:avLst/>
              <a:gdLst/>
              <a:ahLst/>
              <a:cxnLst>
                <a:cxn ang="0">
                  <a:pos x="57" y="76"/>
                </a:cxn>
                <a:cxn ang="0">
                  <a:pos x="69" y="63"/>
                </a:cxn>
                <a:cxn ang="0">
                  <a:pos x="76" y="38"/>
                </a:cxn>
                <a:cxn ang="0">
                  <a:pos x="76" y="13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8" y="6"/>
                </a:cxn>
                <a:cxn ang="0">
                  <a:pos x="19" y="19"/>
                </a:cxn>
                <a:cxn ang="0">
                  <a:pos x="6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19" y="82"/>
                </a:cxn>
                <a:cxn ang="0">
                  <a:pos x="38" y="88"/>
                </a:cxn>
                <a:cxn ang="0">
                  <a:pos x="50" y="76"/>
                </a:cxn>
                <a:cxn ang="0">
                  <a:pos x="57" y="76"/>
                </a:cxn>
              </a:cxnLst>
              <a:rect l="0" t="0" r="0" b="0"/>
              <a:pathLst>
                <a:path w="76" h="88">
                  <a:moveTo>
                    <a:pt x="57" y="76"/>
                  </a:moveTo>
                  <a:lnTo>
                    <a:pt x="69" y="63"/>
                  </a:lnTo>
                  <a:lnTo>
                    <a:pt x="76" y="38"/>
                  </a:lnTo>
                  <a:lnTo>
                    <a:pt x="76" y="13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8" y="6"/>
                  </a:lnTo>
                  <a:lnTo>
                    <a:pt x="19" y="19"/>
                  </a:lnTo>
                  <a:lnTo>
                    <a:pt x="6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19" y="82"/>
                  </a:lnTo>
                  <a:lnTo>
                    <a:pt x="38" y="88"/>
                  </a:lnTo>
                  <a:lnTo>
                    <a:pt x="50" y="76"/>
                  </a:lnTo>
                  <a:lnTo>
                    <a:pt x="57" y="7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19" name="フリーフォーム 440"/>
            <p:cNvSpPr>
              <a:spLocks/>
            </p:cNvSpPr>
            <p:nvPr/>
          </p:nvSpPr>
          <p:spPr bwMode="auto">
            <a:xfrm>
              <a:off x="4606" y="1979"/>
              <a:ext cx="44" cy="50"/>
            </a:xfrm>
            <a:custGeom>
              <a:avLst/>
              <a:gdLst/>
              <a:ahLst/>
              <a:cxnLst>
                <a:cxn ang="0">
                  <a:pos x="13" y="50"/>
                </a:cxn>
                <a:cxn ang="0">
                  <a:pos x="25" y="50"/>
                </a:cxn>
                <a:cxn ang="0">
                  <a:pos x="38" y="44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7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</a:cxnLst>
              <a:rect l="0" t="0" r="0" b="0"/>
              <a:pathLst>
                <a:path w="44" h="50">
                  <a:moveTo>
                    <a:pt x="13" y="50"/>
                  </a:moveTo>
                  <a:lnTo>
                    <a:pt x="25" y="50"/>
                  </a:lnTo>
                  <a:lnTo>
                    <a:pt x="38" y="44"/>
                  </a:ln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7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20" name="フリーフォーム 441"/>
            <p:cNvSpPr>
              <a:spLocks/>
            </p:cNvSpPr>
            <p:nvPr/>
          </p:nvSpPr>
          <p:spPr bwMode="auto">
            <a:xfrm>
              <a:off x="4928" y="3127"/>
              <a:ext cx="32" cy="38"/>
            </a:xfrm>
            <a:custGeom>
              <a:avLst/>
              <a:gdLst/>
              <a:ahLst/>
              <a:cxnLst>
                <a:cxn ang="0">
                  <a:pos x="25" y="32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19" y="32"/>
                </a:cxn>
                <a:cxn ang="0">
                  <a:pos x="25" y="32"/>
                </a:cxn>
              </a:cxnLst>
              <a:rect l="0" t="0" r="0" b="0"/>
              <a:pathLst>
                <a:path w="32" h="38">
                  <a:moveTo>
                    <a:pt x="25" y="32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19" y="32"/>
                  </a:lnTo>
                  <a:lnTo>
                    <a:pt x="25" y="3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21" name="フリーフォーム 442"/>
            <p:cNvSpPr>
              <a:spLocks/>
            </p:cNvSpPr>
            <p:nvPr/>
          </p:nvSpPr>
          <p:spPr bwMode="auto">
            <a:xfrm>
              <a:off x="5080" y="3058"/>
              <a:ext cx="119" cy="56"/>
            </a:xfrm>
            <a:custGeom>
              <a:avLst/>
              <a:gdLst/>
              <a:ahLst/>
              <a:cxnLst>
                <a:cxn ang="0">
                  <a:pos x="63" y="56"/>
                </a:cxn>
                <a:cxn ang="0">
                  <a:pos x="88" y="50"/>
                </a:cxn>
                <a:cxn ang="0">
                  <a:pos x="101" y="37"/>
                </a:cxn>
                <a:cxn ang="0">
                  <a:pos x="113" y="19"/>
                </a:cxn>
                <a:cxn ang="0">
                  <a:pos x="119" y="12"/>
                </a:cxn>
                <a:cxn ang="0">
                  <a:pos x="113" y="6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50" y="6"/>
                </a:cxn>
                <a:cxn ang="0">
                  <a:pos x="44" y="12"/>
                </a:cxn>
                <a:cxn ang="0">
                  <a:pos x="18" y="12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12" y="56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56"/>
                </a:cxn>
                <a:cxn ang="0">
                  <a:pos x="63" y="56"/>
                </a:cxn>
              </a:cxnLst>
              <a:rect l="0" t="0" r="0" b="0"/>
              <a:pathLst>
                <a:path w="119" h="56">
                  <a:moveTo>
                    <a:pt x="63" y="56"/>
                  </a:moveTo>
                  <a:lnTo>
                    <a:pt x="88" y="50"/>
                  </a:lnTo>
                  <a:lnTo>
                    <a:pt x="101" y="37"/>
                  </a:lnTo>
                  <a:lnTo>
                    <a:pt x="113" y="19"/>
                  </a:lnTo>
                  <a:lnTo>
                    <a:pt x="119" y="12"/>
                  </a:lnTo>
                  <a:lnTo>
                    <a:pt x="113" y="6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50" y="6"/>
                  </a:lnTo>
                  <a:lnTo>
                    <a:pt x="44" y="12"/>
                  </a:lnTo>
                  <a:lnTo>
                    <a:pt x="18" y="12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12" y="56"/>
                  </a:lnTo>
                  <a:lnTo>
                    <a:pt x="25" y="50"/>
                  </a:lnTo>
                  <a:lnTo>
                    <a:pt x="44" y="50"/>
                  </a:lnTo>
                  <a:lnTo>
                    <a:pt x="56" y="56"/>
                  </a:lnTo>
                  <a:lnTo>
                    <a:pt x="63" y="5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22" name="フリーフォーム 443"/>
            <p:cNvSpPr>
              <a:spLocks/>
            </p:cNvSpPr>
            <p:nvPr/>
          </p:nvSpPr>
          <p:spPr bwMode="auto">
            <a:xfrm>
              <a:off x="5212" y="2906"/>
              <a:ext cx="25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25" y="19"/>
                </a:cxn>
                <a:cxn ang="0">
                  <a:pos x="25" y="13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25" h="25">
                  <a:moveTo>
                    <a:pt x="13" y="25"/>
                  </a:moveTo>
                  <a:lnTo>
                    <a:pt x="25" y="19"/>
                  </a:lnTo>
                  <a:lnTo>
                    <a:pt x="25" y="13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23" name="フリーフォーム 444"/>
            <p:cNvSpPr>
              <a:spLocks/>
            </p:cNvSpPr>
            <p:nvPr/>
          </p:nvSpPr>
          <p:spPr bwMode="auto">
            <a:xfrm>
              <a:off x="5370" y="2748"/>
              <a:ext cx="95" cy="101"/>
            </a:xfrm>
            <a:custGeom>
              <a:avLst/>
              <a:gdLst/>
              <a:ahLst/>
              <a:cxnLst>
                <a:cxn ang="0">
                  <a:pos x="50" y="101"/>
                </a:cxn>
                <a:cxn ang="0">
                  <a:pos x="63" y="95"/>
                </a:cxn>
                <a:cxn ang="0">
                  <a:pos x="76" y="82"/>
                </a:cxn>
                <a:cxn ang="0">
                  <a:pos x="88" y="57"/>
                </a:cxn>
                <a:cxn ang="0">
                  <a:pos x="95" y="38"/>
                </a:cxn>
                <a:cxn ang="0">
                  <a:pos x="88" y="19"/>
                </a:cxn>
                <a:cxn ang="0">
                  <a:pos x="82" y="13"/>
                </a:cxn>
                <a:cxn ang="0">
                  <a:pos x="69" y="7"/>
                </a:cxn>
                <a:cxn ang="0">
                  <a:pos x="57" y="0"/>
                </a:cxn>
                <a:cxn ang="0">
                  <a:pos x="25" y="13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0" y="70"/>
                </a:cxn>
                <a:cxn ang="0">
                  <a:pos x="6" y="82"/>
                </a:cxn>
                <a:cxn ang="0">
                  <a:pos x="25" y="95"/>
                </a:cxn>
                <a:cxn ang="0">
                  <a:pos x="44" y="101"/>
                </a:cxn>
                <a:cxn ang="0">
                  <a:pos x="50" y="101"/>
                </a:cxn>
              </a:cxnLst>
              <a:rect l="0" t="0" r="0" b="0"/>
              <a:pathLst>
                <a:path w="95" h="101">
                  <a:moveTo>
                    <a:pt x="50" y="101"/>
                  </a:moveTo>
                  <a:lnTo>
                    <a:pt x="63" y="95"/>
                  </a:lnTo>
                  <a:lnTo>
                    <a:pt x="76" y="82"/>
                  </a:lnTo>
                  <a:lnTo>
                    <a:pt x="88" y="57"/>
                  </a:lnTo>
                  <a:lnTo>
                    <a:pt x="95" y="38"/>
                  </a:lnTo>
                  <a:lnTo>
                    <a:pt x="88" y="19"/>
                  </a:lnTo>
                  <a:lnTo>
                    <a:pt x="82" y="13"/>
                  </a:lnTo>
                  <a:lnTo>
                    <a:pt x="69" y="7"/>
                  </a:lnTo>
                  <a:lnTo>
                    <a:pt x="57" y="0"/>
                  </a:lnTo>
                  <a:lnTo>
                    <a:pt x="25" y="13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0" y="70"/>
                  </a:lnTo>
                  <a:lnTo>
                    <a:pt x="6" y="82"/>
                  </a:lnTo>
                  <a:lnTo>
                    <a:pt x="25" y="95"/>
                  </a:lnTo>
                  <a:lnTo>
                    <a:pt x="44" y="101"/>
                  </a:lnTo>
                  <a:lnTo>
                    <a:pt x="50" y="10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24" name="フリーフォーム 445"/>
            <p:cNvSpPr>
              <a:spLocks/>
            </p:cNvSpPr>
            <p:nvPr/>
          </p:nvSpPr>
          <p:spPr bwMode="auto">
            <a:xfrm>
              <a:off x="5584" y="3291"/>
              <a:ext cx="32" cy="38"/>
            </a:xfrm>
            <a:custGeom>
              <a:avLst/>
              <a:gdLst/>
              <a:ahLst/>
              <a:cxnLst>
                <a:cxn ang="0">
                  <a:pos x="26" y="38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13" y="38"/>
                </a:cxn>
                <a:cxn ang="0">
                  <a:pos x="19" y="38"/>
                </a:cxn>
                <a:cxn ang="0">
                  <a:pos x="26" y="38"/>
                </a:cxn>
              </a:cxnLst>
              <a:rect l="0" t="0" r="0" b="0"/>
              <a:pathLst>
                <a:path w="32" h="38">
                  <a:moveTo>
                    <a:pt x="26" y="38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13" y="38"/>
                  </a:lnTo>
                  <a:lnTo>
                    <a:pt x="19" y="38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25" name="フリーフォーム 446"/>
            <p:cNvSpPr>
              <a:spLocks/>
            </p:cNvSpPr>
            <p:nvPr/>
          </p:nvSpPr>
          <p:spPr bwMode="auto">
            <a:xfrm>
              <a:off x="3394" y="1480"/>
              <a:ext cx="266" cy="190"/>
            </a:xfrm>
            <a:custGeom>
              <a:avLst/>
              <a:gdLst/>
              <a:ahLst/>
              <a:cxnLst>
                <a:cxn ang="0">
                  <a:pos x="32" y="190"/>
                </a:cxn>
                <a:cxn ang="0">
                  <a:pos x="57" y="183"/>
                </a:cxn>
                <a:cxn ang="0">
                  <a:pos x="76" y="177"/>
                </a:cxn>
                <a:cxn ang="0">
                  <a:pos x="95" y="164"/>
                </a:cxn>
                <a:cxn ang="0">
                  <a:pos x="108" y="145"/>
                </a:cxn>
                <a:cxn ang="0">
                  <a:pos x="133" y="127"/>
                </a:cxn>
                <a:cxn ang="0">
                  <a:pos x="152" y="120"/>
                </a:cxn>
                <a:cxn ang="0">
                  <a:pos x="190" y="101"/>
                </a:cxn>
                <a:cxn ang="0">
                  <a:pos x="215" y="89"/>
                </a:cxn>
                <a:cxn ang="0">
                  <a:pos x="228" y="76"/>
                </a:cxn>
                <a:cxn ang="0">
                  <a:pos x="253" y="51"/>
                </a:cxn>
                <a:cxn ang="0">
                  <a:pos x="266" y="38"/>
                </a:cxn>
                <a:cxn ang="0">
                  <a:pos x="266" y="26"/>
                </a:cxn>
                <a:cxn ang="0">
                  <a:pos x="259" y="13"/>
                </a:cxn>
                <a:cxn ang="0">
                  <a:pos x="253" y="7"/>
                </a:cxn>
                <a:cxn ang="0">
                  <a:pos x="240" y="0"/>
                </a:cxn>
                <a:cxn ang="0">
                  <a:pos x="228" y="7"/>
                </a:cxn>
                <a:cxn ang="0">
                  <a:pos x="215" y="13"/>
                </a:cxn>
                <a:cxn ang="0">
                  <a:pos x="196" y="13"/>
                </a:cxn>
                <a:cxn ang="0">
                  <a:pos x="177" y="7"/>
                </a:cxn>
                <a:cxn ang="0">
                  <a:pos x="146" y="13"/>
                </a:cxn>
                <a:cxn ang="0">
                  <a:pos x="114" y="32"/>
                </a:cxn>
                <a:cxn ang="0">
                  <a:pos x="89" y="57"/>
                </a:cxn>
                <a:cxn ang="0">
                  <a:pos x="76" y="70"/>
                </a:cxn>
                <a:cxn ang="0">
                  <a:pos x="64" y="76"/>
                </a:cxn>
                <a:cxn ang="0">
                  <a:pos x="45" y="89"/>
                </a:cxn>
                <a:cxn ang="0">
                  <a:pos x="26" y="101"/>
                </a:cxn>
                <a:cxn ang="0">
                  <a:pos x="7" y="127"/>
                </a:cxn>
                <a:cxn ang="0">
                  <a:pos x="0" y="145"/>
                </a:cxn>
                <a:cxn ang="0">
                  <a:pos x="7" y="164"/>
                </a:cxn>
                <a:cxn ang="0">
                  <a:pos x="13" y="177"/>
                </a:cxn>
                <a:cxn ang="0">
                  <a:pos x="19" y="190"/>
                </a:cxn>
                <a:cxn ang="0">
                  <a:pos x="26" y="190"/>
                </a:cxn>
                <a:cxn ang="0">
                  <a:pos x="32" y="190"/>
                </a:cxn>
              </a:cxnLst>
              <a:rect l="0" t="0" r="0" b="0"/>
              <a:pathLst>
                <a:path w="266" h="190">
                  <a:moveTo>
                    <a:pt x="32" y="190"/>
                  </a:moveTo>
                  <a:lnTo>
                    <a:pt x="57" y="183"/>
                  </a:lnTo>
                  <a:lnTo>
                    <a:pt x="76" y="177"/>
                  </a:lnTo>
                  <a:lnTo>
                    <a:pt x="95" y="164"/>
                  </a:lnTo>
                  <a:lnTo>
                    <a:pt x="108" y="145"/>
                  </a:lnTo>
                  <a:lnTo>
                    <a:pt x="133" y="127"/>
                  </a:lnTo>
                  <a:lnTo>
                    <a:pt x="152" y="120"/>
                  </a:lnTo>
                  <a:lnTo>
                    <a:pt x="190" y="101"/>
                  </a:lnTo>
                  <a:lnTo>
                    <a:pt x="215" y="89"/>
                  </a:lnTo>
                  <a:lnTo>
                    <a:pt x="228" y="76"/>
                  </a:lnTo>
                  <a:lnTo>
                    <a:pt x="253" y="51"/>
                  </a:lnTo>
                  <a:lnTo>
                    <a:pt x="266" y="38"/>
                  </a:lnTo>
                  <a:lnTo>
                    <a:pt x="266" y="26"/>
                  </a:lnTo>
                  <a:lnTo>
                    <a:pt x="259" y="13"/>
                  </a:lnTo>
                  <a:lnTo>
                    <a:pt x="253" y="7"/>
                  </a:lnTo>
                  <a:lnTo>
                    <a:pt x="240" y="0"/>
                  </a:lnTo>
                  <a:lnTo>
                    <a:pt x="228" y="7"/>
                  </a:lnTo>
                  <a:lnTo>
                    <a:pt x="215" y="13"/>
                  </a:lnTo>
                  <a:lnTo>
                    <a:pt x="196" y="13"/>
                  </a:lnTo>
                  <a:lnTo>
                    <a:pt x="177" y="7"/>
                  </a:lnTo>
                  <a:lnTo>
                    <a:pt x="146" y="13"/>
                  </a:lnTo>
                  <a:lnTo>
                    <a:pt x="114" y="32"/>
                  </a:lnTo>
                  <a:lnTo>
                    <a:pt x="89" y="57"/>
                  </a:lnTo>
                  <a:lnTo>
                    <a:pt x="76" y="70"/>
                  </a:lnTo>
                  <a:lnTo>
                    <a:pt x="64" y="76"/>
                  </a:lnTo>
                  <a:lnTo>
                    <a:pt x="45" y="89"/>
                  </a:lnTo>
                  <a:lnTo>
                    <a:pt x="26" y="101"/>
                  </a:lnTo>
                  <a:lnTo>
                    <a:pt x="7" y="127"/>
                  </a:lnTo>
                  <a:lnTo>
                    <a:pt x="0" y="145"/>
                  </a:lnTo>
                  <a:lnTo>
                    <a:pt x="7" y="164"/>
                  </a:lnTo>
                  <a:lnTo>
                    <a:pt x="13" y="177"/>
                  </a:lnTo>
                  <a:lnTo>
                    <a:pt x="19" y="190"/>
                  </a:lnTo>
                  <a:lnTo>
                    <a:pt x="26" y="190"/>
                  </a:lnTo>
                  <a:lnTo>
                    <a:pt x="32" y="19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26" name="フリーフォーム 447"/>
            <p:cNvSpPr>
              <a:spLocks/>
            </p:cNvSpPr>
            <p:nvPr/>
          </p:nvSpPr>
          <p:spPr bwMode="auto">
            <a:xfrm>
              <a:off x="3647" y="1405"/>
              <a:ext cx="63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38" y="56"/>
                </a:cxn>
                <a:cxn ang="0">
                  <a:pos x="57" y="31"/>
                </a:cxn>
                <a:cxn ang="0">
                  <a:pos x="63" y="19"/>
                </a:cxn>
                <a:cxn ang="0">
                  <a:pos x="63" y="12"/>
                </a:cxn>
                <a:cxn ang="0">
                  <a:pos x="57" y="6"/>
                </a:cxn>
                <a:cxn ang="0">
                  <a:pos x="50" y="0"/>
                </a:cxn>
                <a:cxn ang="0">
                  <a:pos x="19" y="19"/>
                </a:cxn>
                <a:cxn ang="0">
                  <a:pos x="6" y="31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63" h="63">
                  <a:moveTo>
                    <a:pt x="25" y="63"/>
                  </a:moveTo>
                  <a:lnTo>
                    <a:pt x="38" y="56"/>
                  </a:lnTo>
                  <a:lnTo>
                    <a:pt x="57" y="31"/>
                  </a:lnTo>
                  <a:lnTo>
                    <a:pt x="63" y="19"/>
                  </a:lnTo>
                  <a:lnTo>
                    <a:pt x="63" y="12"/>
                  </a:lnTo>
                  <a:lnTo>
                    <a:pt x="57" y="6"/>
                  </a:lnTo>
                  <a:lnTo>
                    <a:pt x="50" y="0"/>
                  </a:lnTo>
                  <a:lnTo>
                    <a:pt x="19" y="19"/>
                  </a:lnTo>
                  <a:lnTo>
                    <a:pt x="6" y="31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27" name="フリーフォーム 448"/>
            <p:cNvSpPr>
              <a:spLocks/>
            </p:cNvSpPr>
            <p:nvPr/>
          </p:nvSpPr>
          <p:spPr bwMode="auto">
            <a:xfrm>
              <a:off x="3805" y="1657"/>
              <a:ext cx="56" cy="57"/>
            </a:xfrm>
            <a:custGeom>
              <a:avLst/>
              <a:gdLst/>
              <a:ahLst/>
              <a:cxnLst>
                <a:cxn ang="0">
                  <a:pos x="19" y="57"/>
                </a:cxn>
                <a:cxn ang="0">
                  <a:pos x="31" y="57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2" y="50"/>
                </a:cxn>
                <a:cxn ang="0">
                  <a:pos x="12" y="57"/>
                </a:cxn>
                <a:cxn ang="0">
                  <a:pos x="19" y="57"/>
                </a:cxn>
              </a:cxnLst>
              <a:rect l="0" t="0" r="0" b="0"/>
              <a:pathLst>
                <a:path w="56" h="57">
                  <a:moveTo>
                    <a:pt x="19" y="57"/>
                  </a:moveTo>
                  <a:lnTo>
                    <a:pt x="31" y="57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2" y="50"/>
                  </a:lnTo>
                  <a:lnTo>
                    <a:pt x="12" y="57"/>
                  </a:lnTo>
                  <a:lnTo>
                    <a:pt x="19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28" name="フリーフォーム 449"/>
            <p:cNvSpPr>
              <a:spLocks/>
            </p:cNvSpPr>
            <p:nvPr/>
          </p:nvSpPr>
          <p:spPr bwMode="auto">
            <a:xfrm>
              <a:off x="3426" y="1241"/>
              <a:ext cx="57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0"/>
                </a:cxn>
                <a:cxn ang="0">
                  <a:pos x="57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0"/>
                </a:cxn>
                <a:cxn ang="0">
                  <a:pos x="13" y="63"/>
                </a:cxn>
                <a:cxn ang="0">
                  <a:pos x="25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7" h="63">
                  <a:moveTo>
                    <a:pt x="38" y="63"/>
                  </a:moveTo>
                  <a:lnTo>
                    <a:pt x="50" y="50"/>
                  </a:lnTo>
                  <a:lnTo>
                    <a:pt x="57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0"/>
                  </a:lnTo>
                  <a:lnTo>
                    <a:pt x="13" y="63"/>
                  </a:lnTo>
                  <a:lnTo>
                    <a:pt x="25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29" name="フリーフォーム 450"/>
            <p:cNvSpPr>
              <a:spLocks/>
            </p:cNvSpPr>
            <p:nvPr/>
          </p:nvSpPr>
          <p:spPr bwMode="auto">
            <a:xfrm>
              <a:off x="3458" y="1020"/>
              <a:ext cx="31" cy="38"/>
            </a:xfrm>
            <a:custGeom>
              <a:avLst/>
              <a:gdLst/>
              <a:ahLst/>
              <a:cxnLst>
                <a:cxn ang="0">
                  <a:pos x="18" y="38"/>
                </a:cxn>
                <a:cxn ang="0">
                  <a:pos x="31" y="19"/>
                </a:cxn>
                <a:cxn ang="0">
                  <a:pos x="25" y="12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8" y="38"/>
                </a:cxn>
              </a:cxnLst>
              <a:rect l="0" t="0" r="0" b="0"/>
              <a:pathLst>
                <a:path w="31" h="38">
                  <a:moveTo>
                    <a:pt x="18" y="38"/>
                  </a:moveTo>
                  <a:lnTo>
                    <a:pt x="31" y="19"/>
                  </a:lnTo>
                  <a:lnTo>
                    <a:pt x="25" y="1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30" name="フリーフォーム 451"/>
            <p:cNvSpPr>
              <a:spLocks/>
            </p:cNvSpPr>
            <p:nvPr/>
          </p:nvSpPr>
          <p:spPr bwMode="auto">
            <a:xfrm>
              <a:off x="3666" y="944"/>
              <a:ext cx="44" cy="57"/>
            </a:xfrm>
            <a:custGeom>
              <a:avLst/>
              <a:gdLst/>
              <a:ahLst/>
              <a:cxnLst>
                <a:cxn ang="0">
                  <a:pos x="31" y="57"/>
                </a:cxn>
                <a:cxn ang="0">
                  <a:pos x="44" y="51"/>
                </a:cxn>
                <a:cxn ang="0">
                  <a:pos x="44" y="32"/>
                </a:cxn>
                <a:cxn ang="0">
                  <a:pos x="44" y="19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2" y="51"/>
                </a:cxn>
                <a:cxn ang="0">
                  <a:pos x="19" y="57"/>
                </a:cxn>
                <a:cxn ang="0">
                  <a:pos x="25" y="57"/>
                </a:cxn>
                <a:cxn ang="0">
                  <a:pos x="31" y="57"/>
                </a:cxn>
              </a:cxnLst>
              <a:rect l="0" t="0" r="0" b="0"/>
              <a:pathLst>
                <a:path w="44" h="57">
                  <a:moveTo>
                    <a:pt x="31" y="57"/>
                  </a:moveTo>
                  <a:lnTo>
                    <a:pt x="44" y="51"/>
                  </a:lnTo>
                  <a:lnTo>
                    <a:pt x="44" y="32"/>
                  </a:lnTo>
                  <a:lnTo>
                    <a:pt x="44" y="19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2" y="51"/>
                  </a:lnTo>
                  <a:lnTo>
                    <a:pt x="19" y="57"/>
                  </a:lnTo>
                  <a:lnTo>
                    <a:pt x="25" y="57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31" name="フリーフォーム 452"/>
            <p:cNvSpPr>
              <a:spLocks/>
            </p:cNvSpPr>
            <p:nvPr/>
          </p:nvSpPr>
          <p:spPr bwMode="auto">
            <a:xfrm>
              <a:off x="3805" y="812"/>
              <a:ext cx="44" cy="50"/>
            </a:xfrm>
            <a:custGeom>
              <a:avLst/>
              <a:gdLst/>
              <a:ahLst/>
              <a:cxnLst>
                <a:cxn ang="0">
                  <a:pos x="31" y="50"/>
                </a:cxn>
                <a:cxn ang="0">
                  <a:pos x="44" y="37"/>
                </a:cxn>
                <a:cxn ang="0">
                  <a:pos x="44" y="25"/>
                </a:cxn>
                <a:cxn ang="0">
                  <a:pos x="44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2" y="44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1" y="50"/>
                </a:cxn>
              </a:cxnLst>
              <a:rect l="0" t="0" r="0" b="0"/>
              <a:pathLst>
                <a:path w="44" h="50">
                  <a:moveTo>
                    <a:pt x="31" y="50"/>
                  </a:moveTo>
                  <a:lnTo>
                    <a:pt x="44" y="37"/>
                  </a:lnTo>
                  <a:lnTo>
                    <a:pt x="44" y="25"/>
                  </a:lnTo>
                  <a:lnTo>
                    <a:pt x="44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2" y="44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1" y="5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32" name="フリーフォーム 453"/>
            <p:cNvSpPr>
              <a:spLocks/>
            </p:cNvSpPr>
            <p:nvPr/>
          </p:nvSpPr>
          <p:spPr bwMode="auto">
            <a:xfrm>
              <a:off x="3754" y="932"/>
              <a:ext cx="25" cy="25"/>
            </a:xfrm>
            <a:custGeom>
              <a:avLst/>
              <a:gdLst/>
              <a:ahLst/>
              <a:cxnLst>
                <a:cxn ang="0">
                  <a:pos x="7" y="25"/>
                </a:cxn>
                <a:cxn ang="0">
                  <a:pos x="19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7" y="25"/>
                </a:cxn>
              </a:cxnLst>
              <a:rect l="0" t="0" r="0" b="0"/>
              <a:pathLst>
                <a:path w="25" h="25">
                  <a:moveTo>
                    <a:pt x="7" y="25"/>
                  </a:moveTo>
                  <a:lnTo>
                    <a:pt x="19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7" y="25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33" name="フリーフォーム 454"/>
            <p:cNvSpPr>
              <a:spLocks/>
            </p:cNvSpPr>
            <p:nvPr/>
          </p:nvSpPr>
          <p:spPr bwMode="auto">
            <a:xfrm>
              <a:off x="4038" y="963"/>
              <a:ext cx="120" cy="133"/>
            </a:xfrm>
            <a:custGeom>
              <a:avLst/>
              <a:gdLst/>
              <a:ahLst/>
              <a:cxnLst>
                <a:cxn ang="0">
                  <a:pos x="63" y="133"/>
                </a:cxn>
                <a:cxn ang="0">
                  <a:pos x="89" y="126"/>
                </a:cxn>
                <a:cxn ang="0">
                  <a:pos x="101" y="114"/>
                </a:cxn>
                <a:cxn ang="0">
                  <a:pos x="114" y="88"/>
                </a:cxn>
                <a:cxn ang="0">
                  <a:pos x="120" y="69"/>
                </a:cxn>
                <a:cxn ang="0">
                  <a:pos x="120" y="44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70" y="6"/>
                </a:cxn>
                <a:cxn ang="0">
                  <a:pos x="38" y="19"/>
                </a:cxn>
                <a:cxn ang="0">
                  <a:pos x="19" y="38"/>
                </a:cxn>
                <a:cxn ang="0">
                  <a:pos x="7" y="57"/>
                </a:cxn>
                <a:cxn ang="0">
                  <a:pos x="0" y="82"/>
                </a:cxn>
                <a:cxn ang="0">
                  <a:pos x="7" y="101"/>
                </a:cxn>
                <a:cxn ang="0">
                  <a:pos x="19" y="120"/>
                </a:cxn>
                <a:cxn ang="0">
                  <a:pos x="38" y="133"/>
                </a:cxn>
                <a:cxn ang="0">
                  <a:pos x="57" y="133"/>
                </a:cxn>
                <a:cxn ang="0">
                  <a:pos x="63" y="133"/>
                </a:cxn>
              </a:cxnLst>
              <a:rect l="0" t="0" r="0" b="0"/>
              <a:pathLst>
                <a:path w="120" h="133">
                  <a:moveTo>
                    <a:pt x="63" y="133"/>
                  </a:moveTo>
                  <a:lnTo>
                    <a:pt x="89" y="126"/>
                  </a:lnTo>
                  <a:lnTo>
                    <a:pt x="101" y="114"/>
                  </a:lnTo>
                  <a:lnTo>
                    <a:pt x="114" y="88"/>
                  </a:lnTo>
                  <a:lnTo>
                    <a:pt x="120" y="69"/>
                  </a:lnTo>
                  <a:lnTo>
                    <a:pt x="120" y="44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70" y="6"/>
                  </a:lnTo>
                  <a:lnTo>
                    <a:pt x="38" y="19"/>
                  </a:lnTo>
                  <a:lnTo>
                    <a:pt x="19" y="38"/>
                  </a:lnTo>
                  <a:lnTo>
                    <a:pt x="7" y="57"/>
                  </a:lnTo>
                  <a:lnTo>
                    <a:pt x="0" y="82"/>
                  </a:lnTo>
                  <a:lnTo>
                    <a:pt x="7" y="101"/>
                  </a:lnTo>
                  <a:lnTo>
                    <a:pt x="19" y="120"/>
                  </a:lnTo>
                  <a:lnTo>
                    <a:pt x="38" y="133"/>
                  </a:lnTo>
                  <a:lnTo>
                    <a:pt x="57" y="133"/>
                  </a:lnTo>
                  <a:lnTo>
                    <a:pt x="63" y="13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34" name="フリーフォーム 455"/>
            <p:cNvSpPr>
              <a:spLocks/>
            </p:cNvSpPr>
            <p:nvPr/>
          </p:nvSpPr>
          <p:spPr bwMode="auto">
            <a:xfrm>
              <a:off x="4190" y="919"/>
              <a:ext cx="101" cy="120"/>
            </a:xfrm>
            <a:custGeom>
              <a:avLst/>
              <a:gdLst/>
              <a:ahLst/>
              <a:cxnLst>
                <a:cxn ang="0">
                  <a:pos x="56" y="120"/>
                </a:cxn>
                <a:cxn ang="0">
                  <a:pos x="69" y="113"/>
                </a:cxn>
                <a:cxn ang="0">
                  <a:pos x="88" y="101"/>
                </a:cxn>
                <a:cxn ang="0">
                  <a:pos x="101" y="76"/>
                </a:cxn>
                <a:cxn ang="0">
                  <a:pos x="94" y="44"/>
                </a:cxn>
                <a:cxn ang="0">
                  <a:pos x="82" y="13"/>
                </a:cxn>
                <a:cxn ang="0">
                  <a:pos x="63" y="0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0" y="76"/>
                </a:cxn>
                <a:cxn ang="0">
                  <a:pos x="12" y="101"/>
                </a:cxn>
                <a:cxn ang="0">
                  <a:pos x="25" y="113"/>
                </a:cxn>
                <a:cxn ang="0">
                  <a:pos x="44" y="120"/>
                </a:cxn>
                <a:cxn ang="0">
                  <a:pos x="50" y="120"/>
                </a:cxn>
                <a:cxn ang="0">
                  <a:pos x="56" y="120"/>
                </a:cxn>
              </a:cxnLst>
              <a:rect l="0" t="0" r="0" b="0"/>
              <a:pathLst>
                <a:path w="101" h="120">
                  <a:moveTo>
                    <a:pt x="56" y="120"/>
                  </a:moveTo>
                  <a:lnTo>
                    <a:pt x="69" y="113"/>
                  </a:lnTo>
                  <a:lnTo>
                    <a:pt x="88" y="101"/>
                  </a:lnTo>
                  <a:lnTo>
                    <a:pt x="101" y="76"/>
                  </a:lnTo>
                  <a:lnTo>
                    <a:pt x="94" y="44"/>
                  </a:lnTo>
                  <a:lnTo>
                    <a:pt x="82" y="13"/>
                  </a:lnTo>
                  <a:lnTo>
                    <a:pt x="63" y="0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0" y="76"/>
                  </a:lnTo>
                  <a:lnTo>
                    <a:pt x="12" y="101"/>
                  </a:lnTo>
                  <a:lnTo>
                    <a:pt x="25" y="113"/>
                  </a:lnTo>
                  <a:lnTo>
                    <a:pt x="44" y="120"/>
                  </a:lnTo>
                  <a:lnTo>
                    <a:pt x="50" y="120"/>
                  </a:lnTo>
                  <a:lnTo>
                    <a:pt x="56" y="12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35" name="フリーフォーム 456"/>
            <p:cNvSpPr>
              <a:spLocks/>
            </p:cNvSpPr>
            <p:nvPr/>
          </p:nvSpPr>
          <p:spPr bwMode="auto">
            <a:xfrm>
              <a:off x="3931" y="1342"/>
              <a:ext cx="107" cy="63"/>
            </a:xfrm>
            <a:custGeom>
              <a:avLst/>
              <a:gdLst/>
              <a:ahLst/>
              <a:cxnLst>
                <a:cxn ang="0">
                  <a:pos x="107" y="37"/>
                </a:cxn>
                <a:cxn ang="0">
                  <a:pos x="107" y="31"/>
                </a:cxn>
                <a:cxn ang="0">
                  <a:pos x="101" y="25"/>
                </a:cxn>
                <a:cxn ang="0">
                  <a:pos x="69" y="12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7"/>
                </a:cxn>
                <a:cxn ang="0">
                  <a:pos x="19" y="56"/>
                </a:cxn>
                <a:cxn ang="0">
                  <a:pos x="38" y="63"/>
                </a:cxn>
                <a:cxn ang="0">
                  <a:pos x="57" y="63"/>
                </a:cxn>
                <a:cxn ang="0">
                  <a:pos x="95" y="50"/>
                </a:cxn>
                <a:cxn ang="0">
                  <a:pos x="101" y="37"/>
                </a:cxn>
                <a:cxn ang="0">
                  <a:pos x="107" y="37"/>
                </a:cxn>
              </a:cxnLst>
              <a:rect l="0" t="0" r="0" b="0"/>
              <a:pathLst>
                <a:path w="107" h="63">
                  <a:moveTo>
                    <a:pt x="107" y="37"/>
                  </a:moveTo>
                  <a:lnTo>
                    <a:pt x="107" y="31"/>
                  </a:lnTo>
                  <a:lnTo>
                    <a:pt x="101" y="25"/>
                  </a:lnTo>
                  <a:lnTo>
                    <a:pt x="69" y="12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7"/>
                  </a:lnTo>
                  <a:lnTo>
                    <a:pt x="19" y="56"/>
                  </a:lnTo>
                  <a:lnTo>
                    <a:pt x="38" y="63"/>
                  </a:lnTo>
                  <a:lnTo>
                    <a:pt x="57" y="63"/>
                  </a:lnTo>
                  <a:lnTo>
                    <a:pt x="95" y="50"/>
                  </a:lnTo>
                  <a:lnTo>
                    <a:pt x="101" y="37"/>
                  </a:lnTo>
                  <a:lnTo>
                    <a:pt x="107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36" name="フリーフォーム 457"/>
            <p:cNvSpPr>
              <a:spLocks/>
            </p:cNvSpPr>
            <p:nvPr/>
          </p:nvSpPr>
          <p:spPr bwMode="auto">
            <a:xfrm>
              <a:off x="4000" y="1278"/>
              <a:ext cx="95" cy="70"/>
            </a:xfrm>
            <a:custGeom>
              <a:avLst/>
              <a:gdLst/>
              <a:ahLst/>
              <a:cxnLst>
                <a:cxn ang="0">
                  <a:pos x="63" y="51"/>
                </a:cxn>
                <a:cxn ang="0">
                  <a:pos x="89" y="38"/>
                </a:cxn>
                <a:cxn ang="0">
                  <a:pos x="95" y="26"/>
                </a:cxn>
                <a:cxn ang="0">
                  <a:pos x="95" y="13"/>
                </a:cxn>
                <a:cxn ang="0">
                  <a:pos x="89" y="0"/>
                </a:cxn>
                <a:cxn ang="0">
                  <a:pos x="70" y="0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13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13" y="64"/>
                </a:cxn>
                <a:cxn ang="0">
                  <a:pos x="38" y="70"/>
                </a:cxn>
                <a:cxn ang="0">
                  <a:pos x="45" y="70"/>
                </a:cxn>
                <a:cxn ang="0">
                  <a:pos x="57" y="64"/>
                </a:cxn>
                <a:cxn ang="0">
                  <a:pos x="57" y="51"/>
                </a:cxn>
                <a:cxn ang="0">
                  <a:pos x="63" y="51"/>
                </a:cxn>
              </a:cxnLst>
              <a:rect l="0" t="0" r="0" b="0"/>
              <a:pathLst>
                <a:path w="95" h="70">
                  <a:moveTo>
                    <a:pt x="63" y="51"/>
                  </a:moveTo>
                  <a:lnTo>
                    <a:pt x="89" y="38"/>
                  </a:lnTo>
                  <a:lnTo>
                    <a:pt x="95" y="26"/>
                  </a:lnTo>
                  <a:lnTo>
                    <a:pt x="95" y="13"/>
                  </a:lnTo>
                  <a:lnTo>
                    <a:pt x="89" y="0"/>
                  </a:lnTo>
                  <a:lnTo>
                    <a:pt x="70" y="0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13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13" y="64"/>
                  </a:lnTo>
                  <a:lnTo>
                    <a:pt x="38" y="70"/>
                  </a:lnTo>
                  <a:lnTo>
                    <a:pt x="45" y="70"/>
                  </a:lnTo>
                  <a:lnTo>
                    <a:pt x="57" y="64"/>
                  </a:lnTo>
                  <a:lnTo>
                    <a:pt x="57" y="51"/>
                  </a:lnTo>
                  <a:lnTo>
                    <a:pt x="63" y="5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37" name="フリーフォーム 458"/>
            <p:cNvSpPr>
              <a:spLocks/>
            </p:cNvSpPr>
            <p:nvPr/>
          </p:nvSpPr>
          <p:spPr bwMode="auto">
            <a:xfrm>
              <a:off x="3969" y="1203"/>
              <a:ext cx="50" cy="44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44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9" y="44"/>
                </a:cxn>
                <a:cxn ang="0">
                  <a:pos x="31" y="44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44">
                  <a:moveTo>
                    <a:pt x="44" y="44"/>
                  </a:moveTo>
                  <a:lnTo>
                    <a:pt x="44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9" y="44"/>
                  </a:lnTo>
                  <a:lnTo>
                    <a:pt x="31" y="44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38" name="フリーフォーム 459"/>
            <p:cNvSpPr>
              <a:spLocks/>
            </p:cNvSpPr>
            <p:nvPr/>
          </p:nvSpPr>
          <p:spPr bwMode="auto">
            <a:xfrm>
              <a:off x="4284" y="1234"/>
              <a:ext cx="114" cy="82"/>
            </a:xfrm>
            <a:custGeom>
              <a:avLst/>
              <a:gdLst/>
              <a:ahLst/>
              <a:cxnLst>
                <a:cxn ang="0">
                  <a:pos x="7" y="76"/>
                </a:cxn>
                <a:cxn ang="0">
                  <a:pos x="32" y="82"/>
                </a:cxn>
                <a:cxn ang="0">
                  <a:pos x="51" y="76"/>
                </a:cxn>
                <a:cxn ang="0">
                  <a:pos x="63" y="70"/>
                </a:cxn>
                <a:cxn ang="0">
                  <a:pos x="82" y="44"/>
                </a:cxn>
                <a:cxn ang="0">
                  <a:pos x="95" y="32"/>
                </a:cxn>
                <a:cxn ang="0">
                  <a:pos x="114" y="13"/>
                </a:cxn>
                <a:cxn ang="0">
                  <a:pos x="114" y="7"/>
                </a:cxn>
                <a:cxn ang="0">
                  <a:pos x="108" y="0"/>
                </a:cxn>
                <a:cxn ang="0">
                  <a:pos x="101" y="0"/>
                </a:cxn>
                <a:cxn ang="0">
                  <a:pos x="89" y="0"/>
                </a:cxn>
                <a:cxn ang="0">
                  <a:pos x="70" y="7"/>
                </a:cxn>
                <a:cxn ang="0">
                  <a:pos x="45" y="13"/>
                </a:cxn>
                <a:cxn ang="0">
                  <a:pos x="32" y="19"/>
                </a:cxn>
                <a:cxn ang="0">
                  <a:pos x="19" y="32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0" y="76"/>
                </a:cxn>
                <a:cxn ang="0">
                  <a:pos x="7" y="76"/>
                </a:cxn>
              </a:cxnLst>
              <a:rect l="0" t="0" r="0" b="0"/>
              <a:pathLst>
                <a:path w="114" h="82">
                  <a:moveTo>
                    <a:pt x="7" y="76"/>
                  </a:moveTo>
                  <a:lnTo>
                    <a:pt x="32" y="82"/>
                  </a:lnTo>
                  <a:lnTo>
                    <a:pt x="51" y="76"/>
                  </a:lnTo>
                  <a:lnTo>
                    <a:pt x="63" y="70"/>
                  </a:lnTo>
                  <a:lnTo>
                    <a:pt x="82" y="44"/>
                  </a:lnTo>
                  <a:lnTo>
                    <a:pt x="95" y="32"/>
                  </a:lnTo>
                  <a:lnTo>
                    <a:pt x="114" y="13"/>
                  </a:lnTo>
                  <a:lnTo>
                    <a:pt x="114" y="7"/>
                  </a:lnTo>
                  <a:lnTo>
                    <a:pt x="108" y="0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0" y="7"/>
                  </a:lnTo>
                  <a:lnTo>
                    <a:pt x="45" y="13"/>
                  </a:lnTo>
                  <a:lnTo>
                    <a:pt x="32" y="19"/>
                  </a:lnTo>
                  <a:lnTo>
                    <a:pt x="19" y="32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0" y="76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39" name="フリーフォーム 460"/>
            <p:cNvSpPr>
              <a:spLocks/>
            </p:cNvSpPr>
            <p:nvPr/>
          </p:nvSpPr>
          <p:spPr bwMode="auto">
            <a:xfrm>
              <a:off x="4177" y="1159"/>
              <a:ext cx="63" cy="37"/>
            </a:xfrm>
            <a:custGeom>
              <a:avLst/>
              <a:gdLst/>
              <a:ahLst/>
              <a:cxnLst>
                <a:cxn ang="0">
                  <a:pos x="13" y="37"/>
                </a:cxn>
                <a:cxn ang="0">
                  <a:pos x="38" y="37"/>
                </a:cxn>
                <a:cxn ang="0">
                  <a:pos x="51" y="31"/>
                </a:cxn>
                <a:cxn ang="0">
                  <a:pos x="57" y="25"/>
                </a:cxn>
                <a:cxn ang="0">
                  <a:pos x="63" y="19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6" y="37"/>
                </a:cxn>
                <a:cxn ang="0">
                  <a:pos x="6" y="37"/>
                </a:cxn>
                <a:cxn ang="0">
                  <a:pos x="13" y="37"/>
                </a:cxn>
              </a:cxnLst>
              <a:rect l="0" t="0" r="0" b="0"/>
              <a:pathLst>
                <a:path w="63" h="37">
                  <a:moveTo>
                    <a:pt x="13" y="37"/>
                  </a:moveTo>
                  <a:lnTo>
                    <a:pt x="38" y="37"/>
                  </a:lnTo>
                  <a:lnTo>
                    <a:pt x="51" y="31"/>
                  </a:lnTo>
                  <a:lnTo>
                    <a:pt x="57" y="25"/>
                  </a:lnTo>
                  <a:lnTo>
                    <a:pt x="63" y="19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13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40" name="フリーフォーム 461"/>
            <p:cNvSpPr>
              <a:spLocks/>
            </p:cNvSpPr>
            <p:nvPr/>
          </p:nvSpPr>
          <p:spPr bwMode="auto">
            <a:xfrm>
              <a:off x="4480" y="685"/>
              <a:ext cx="133" cy="183"/>
            </a:xfrm>
            <a:custGeom>
              <a:avLst/>
              <a:gdLst/>
              <a:ahLst/>
              <a:cxnLst>
                <a:cxn ang="0">
                  <a:pos x="57" y="183"/>
                </a:cxn>
                <a:cxn ang="0">
                  <a:pos x="76" y="183"/>
                </a:cxn>
                <a:cxn ang="0">
                  <a:pos x="95" y="171"/>
                </a:cxn>
                <a:cxn ang="0">
                  <a:pos x="107" y="158"/>
                </a:cxn>
                <a:cxn ang="0">
                  <a:pos x="120" y="146"/>
                </a:cxn>
                <a:cxn ang="0">
                  <a:pos x="126" y="120"/>
                </a:cxn>
                <a:cxn ang="0">
                  <a:pos x="133" y="108"/>
                </a:cxn>
                <a:cxn ang="0">
                  <a:pos x="126" y="95"/>
                </a:cxn>
                <a:cxn ang="0">
                  <a:pos x="107" y="89"/>
                </a:cxn>
                <a:cxn ang="0">
                  <a:pos x="101" y="89"/>
                </a:cxn>
                <a:cxn ang="0">
                  <a:pos x="101" y="82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7"/>
                </a:cxn>
                <a:cxn ang="0">
                  <a:pos x="82" y="0"/>
                </a:cxn>
                <a:cxn ang="0">
                  <a:pos x="69" y="0"/>
                </a:cxn>
                <a:cxn ang="0">
                  <a:pos x="44" y="13"/>
                </a:cxn>
                <a:cxn ang="0">
                  <a:pos x="13" y="57"/>
                </a:cxn>
                <a:cxn ang="0">
                  <a:pos x="0" y="76"/>
                </a:cxn>
                <a:cxn ang="0">
                  <a:pos x="0" y="89"/>
                </a:cxn>
                <a:cxn ang="0">
                  <a:pos x="6" y="95"/>
                </a:cxn>
                <a:cxn ang="0">
                  <a:pos x="32" y="101"/>
                </a:cxn>
                <a:cxn ang="0">
                  <a:pos x="38" y="101"/>
                </a:cxn>
                <a:cxn ang="0">
                  <a:pos x="38" y="108"/>
                </a:cxn>
                <a:cxn ang="0">
                  <a:pos x="32" y="120"/>
                </a:cxn>
                <a:cxn ang="0">
                  <a:pos x="25" y="146"/>
                </a:cxn>
                <a:cxn ang="0">
                  <a:pos x="38" y="164"/>
                </a:cxn>
                <a:cxn ang="0">
                  <a:pos x="50" y="183"/>
                </a:cxn>
                <a:cxn ang="0">
                  <a:pos x="57" y="183"/>
                </a:cxn>
              </a:cxnLst>
              <a:rect l="0" t="0" r="0" b="0"/>
              <a:pathLst>
                <a:path w="133" h="183">
                  <a:moveTo>
                    <a:pt x="57" y="183"/>
                  </a:moveTo>
                  <a:lnTo>
                    <a:pt x="76" y="183"/>
                  </a:lnTo>
                  <a:lnTo>
                    <a:pt x="95" y="171"/>
                  </a:lnTo>
                  <a:lnTo>
                    <a:pt x="107" y="158"/>
                  </a:lnTo>
                  <a:lnTo>
                    <a:pt x="120" y="146"/>
                  </a:lnTo>
                  <a:lnTo>
                    <a:pt x="126" y="120"/>
                  </a:lnTo>
                  <a:lnTo>
                    <a:pt x="133" y="108"/>
                  </a:lnTo>
                  <a:lnTo>
                    <a:pt x="126" y="95"/>
                  </a:lnTo>
                  <a:lnTo>
                    <a:pt x="107" y="89"/>
                  </a:lnTo>
                  <a:lnTo>
                    <a:pt x="101" y="89"/>
                  </a:lnTo>
                  <a:lnTo>
                    <a:pt x="101" y="82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7"/>
                  </a:lnTo>
                  <a:lnTo>
                    <a:pt x="82" y="0"/>
                  </a:lnTo>
                  <a:lnTo>
                    <a:pt x="69" y="0"/>
                  </a:lnTo>
                  <a:lnTo>
                    <a:pt x="44" y="13"/>
                  </a:lnTo>
                  <a:lnTo>
                    <a:pt x="13" y="57"/>
                  </a:lnTo>
                  <a:lnTo>
                    <a:pt x="0" y="76"/>
                  </a:lnTo>
                  <a:lnTo>
                    <a:pt x="0" y="89"/>
                  </a:lnTo>
                  <a:lnTo>
                    <a:pt x="6" y="95"/>
                  </a:lnTo>
                  <a:lnTo>
                    <a:pt x="32" y="101"/>
                  </a:lnTo>
                  <a:lnTo>
                    <a:pt x="38" y="101"/>
                  </a:lnTo>
                  <a:lnTo>
                    <a:pt x="38" y="108"/>
                  </a:lnTo>
                  <a:lnTo>
                    <a:pt x="32" y="120"/>
                  </a:lnTo>
                  <a:lnTo>
                    <a:pt x="25" y="146"/>
                  </a:lnTo>
                  <a:lnTo>
                    <a:pt x="38" y="164"/>
                  </a:lnTo>
                  <a:lnTo>
                    <a:pt x="50" y="183"/>
                  </a:lnTo>
                  <a:lnTo>
                    <a:pt x="57" y="18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41" name="フリーフォーム 462"/>
            <p:cNvSpPr>
              <a:spLocks/>
            </p:cNvSpPr>
            <p:nvPr/>
          </p:nvSpPr>
          <p:spPr bwMode="auto">
            <a:xfrm>
              <a:off x="4366" y="81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2" y="63"/>
                </a:cxn>
                <a:cxn ang="0">
                  <a:pos x="45" y="44"/>
                </a:cxn>
                <a:cxn ang="0">
                  <a:pos x="51" y="31"/>
                </a:cxn>
                <a:cxn ang="0">
                  <a:pos x="51" y="12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7" y="19"/>
                </a:cxn>
                <a:cxn ang="0">
                  <a:pos x="0" y="37"/>
                </a:cxn>
                <a:cxn ang="0">
                  <a:pos x="0" y="50"/>
                </a:cxn>
                <a:cxn ang="0">
                  <a:pos x="7" y="63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2" y="63"/>
                  </a:lnTo>
                  <a:lnTo>
                    <a:pt x="45" y="44"/>
                  </a:lnTo>
                  <a:lnTo>
                    <a:pt x="51" y="31"/>
                  </a:lnTo>
                  <a:lnTo>
                    <a:pt x="51" y="12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7" y="19"/>
                  </a:lnTo>
                  <a:lnTo>
                    <a:pt x="0" y="37"/>
                  </a:lnTo>
                  <a:lnTo>
                    <a:pt x="0" y="50"/>
                  </a:lnTo>
                  <a:lnTo>
                    <a:pt x="7" y="63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42" name="フリーフォーム 463"/>
            <p:cNvSpPr>
              <a:spLocks/>
            </p:cNvSpPr>
            <p:nvPr/>
          </p:nvSpPr>
          <p:spPr bwMode="auto">
            <a:xfrm>
              <a:off x="4385" y="957"/>
              <a:ext cx="26" cy="19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19" y="12"/>
                </a:cxn>
                <a:cxn ang="0">
                  <a:pos x="26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7" y="19"/>
                </a:cxn>
              </a:cxnLst>
              <a:rect l="0" t="0" r="0" b="0"/>
              <a:pathLst>
                <a:path w="26" h="19">
                  <a:moveTo>
                    <a:pt x="7" y="19"/>
                  </a:moveTo>
                  <a:lnTo>
                    <a:pt x="19" y="12"/>
                  </a:lnTo>
                  <a:lnTo>
                    <a:pt x="26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43" name="フリーフォーム 464"/>
            <p:cNvSpPr>
              <a:spLocks/>
            </p:cNvSpPr>
            <p:nvPr/>
          </p:nvSpPr>
          <p:spPr bwMode="auto">
            <a:xfrm>
              <a:off x="4688" y="1083"/>
              <a:ext cx="51" cy="76"/>
            </a:xfrm>
            <a:custGeom>
              <a:avLst/>
              <a:gdLst/>
              <a:ahLst/>
              <a:cxnLst>
                <a:cxn ang="0">
                  <a:pos x="25" y="76"/>
                </a:cxn>
                <a:cxn ang="0">
                  <a:pos x="44" y="44"/>
                </a:cxn>
                <a:cxn ang="0">
                  <a:pos x="51" y="25"/>
                </a:cxn>
                <a:cxn ang="0">
                  <a:pos x="38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3" y="63"/>
                </a:cxn>
                <a:cxn ang="0">
                  <a:pos x="19" y="76"/>
                </a:cxn>
                <a:cxn ang="0">
                  <a:pos x="19" y="76"/>
                </a:cxn>
                <a:cxn ang="0">
                  <a:pos x="25" y="76"/>
                </a:cxn>
              </a:cxnLst>
              <a:rect l="0" t="0" r="0" b="0"/>
              <a:pathLst>
                <a:path w="51" h="76">
                  <a:moveTo>
                    <a:pt x="25" y="76"/>
                  </a:moveTo>
                  <a:lnTo>
                    <a:pt x="44" y="44"/>
                  </a:lnTo>
                  <a:lnTo>
                    <a:pt x="51" y="25"/>
                  </a:lnTo>
                  <a:lnTo>
                    <a:pt x="38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3" y="63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25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44" name="フリーフォーム 465"/>
            <p:cNvSpPr>
              <a:spLocks/>
            </p:cNvSpPr>
            <p:nvPr/>
          </p:nvSpPr>
          <p:spPr bwMode="auto">
            <a:xfrm>
              <a:off x="4600" y="1178"/>
              <a:ext cx="44" cy="56"/>
            </a:xfrm>
            <a:custGeom>
              <a:avLst/>
              <a:gdLst/>
              <a:ahLst/>
              <a:cxnLst>
                <a:cxn ang="0">
                  <a:pos x="13" y="56"/>
                </a:cxn>
                <a:cxn ang="0">
                  <a:pos x="31" y="50"/>
                </a:cxn>
                <a:cxn ang="0">
                  <a:pos x="44" y="31"/>
                </a:cxn>
                <a:cxn ang="0">
                  <a:pos x="44" y="18"/>
                </a:cxn>
                <a:cxn ang="0">
                  <a:pos x="38" y="6"/>
                </a:cxn>
                <a:cxn ang="0">
                  <a:pos x="31" y="0"/>
                </a:cxn>
                <a:cxn ang="0">
                  <a:pos x="25" y="6"/>
                </a:cxn>
                <a:cxn ang="0">
                  <a:pos x="6" y="37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13" y="56"/>
                </a:cxn>
              </a:cxnLst>
              <a:rect l="0" t="0" r="0" b="0"/>
              <a:pathLst>
                <a:path w="44" h="56">
                  <a:moveTo>
                    <a:pt x="13" y="56"/>
                  </a:moveTo>
                  <a:lnTo>
                    <a:pt x="31" y="50"/>
                  </a:lnTo>
                  <a:lnTo>
                    <a:pt x="44" y="31"/>
                  </a:lnTo>
                  <a:lnTo>
                    <a:pt x="44" y="18"/>
                  </a:lnTo>
                  <a:lnTo>
                    <a:pt x="38" y="6"/>
                  </a:lnTo>
                  <a:lnTo>
                    <a:pt x="31" y="0"/>
                  </a:lnTo>
                  <a:lnTo>
                    <a:pt x="25" y="6"/>
                  </a:lnTo>
                  <a:lnTo>
                    <a:pt x="6" y="37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3" y="5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45" name="フリーフォーム 466"/>
            <p:cNvSpPr>
              <a:spLocks/>
            </p:cNvSpPr>
            <p:nvPr/>
          </p:nvSpPr>
          <p:spPr bwMode="auto">
            <a:xfrm>
              <a:off x="4897" y="736"/>
              <a:ext cx="119" cy="145"/>
            </a:xfrm>
            <a:custGeom>
              <a:avLst/>
              <a:gdLst/>
              <a:ahLst/>
              <a:cxnLst>
                <a:cxn ang="0">
                  <a:pos x="82" y="139"/>
                </a:cxn>
                <a:cxn ang="0">
                  <a:pos x="101" y="132"/>
                </a:cxn>
                <a:cxn ang="0">
                  <a:pos x="107" y="113"/>
                </a:cxn>
                <a:cxn ang="0">
                  <a:pos x="119" y="88"/>
                </a:cxn>
                <a:cxn ang="0">
                  <a:pos x="119" y="69"/>
                </a:cxn>
                <a:cxn ang="0">
                  <a:pos x="107" y="19"/>
                </a:cxn>
                <a:cxn ang="0">
                  <a:pos x="94" y="6"/>
                </a:cxn>
                <a:cxn ang="0">
                  <a:pos x="82" y="0"/>
                </a:cxn>
                <a:cxn ang="0">
                  <a:pos x="63" y="0"/>
                </a:cxn>
                <a:cxn ang="0">
                  <a:pos x="44" y="6"/>
                </a:cxn>
                <a:cxn ang="0">
                  <a:pos x="25" y="19"/>
                </a:cxn>
                <a:cxn ang="0">
                  <a:pos x="6" y="44"/>
                </a:cxn>
                <a:cxn ang="0">
                  <a:pos x="0" y="69"/>
                </a:cxn>
                <a:cxn ang="0">
                  <a:pos x="0" y="101"/>
                </a:cxn>
                <a:cxn ang="0">
                  <a:pos x="12" y="120"/>
                </a:cxn>
                <a:cxn ang="0">
                  <a:pos x="31" y="139"/>
                </a:cxn>
                <a:cxn ang="0">
                  <a:pos x="69" y="145"/>
                </a:cxn>
                <a:cxn ang="0">
                  <a:pos x="75" y="139"/>
                </a:cxn>
                <a:cxn ang="0">
                  <a:pos x="82" y="139"/>
                </a:cxn>
              </a:cxnLst>
              <a:rect l="0" t="0" r="0" b="0"/>
              <a:pathLst>
                <a:path w="119" h="145">
                  <a:moveTo>
                    <a:pt x="82" y="139"/>
                  </a:moveTo>
                  <a:lnTo>
                    <a:pt x="101" y="132"/>
                  </a:lnTo>
                  <a:lnTo>
                    <a:pt x="107" y="113"/>
                  </a:lnTo>
                  <a:lnTo>
                    <a:pt x="119" y="88"/>
                  </a:lnTo>
                  <a:lnTo>
                    <a:pt x="119" y="69"/>
                  </a:lnTo>
                  <a:lnTo>
                    <a:pt x="107" y="19"/>
                  </a:lnTo>
                  <a:lnTo>
                    <a:pt x="94" y="6"/>
                  </a:lnTo>
                  <a:lnTo>
                    <a:pt x="82" y="0"/>
                  </a:lnTo>
                  <a:lnTo>
                    <a:pt x="63" y="0"/>
                  </a:lnTo>
                  <a:lnTo>
                    <a:pt x="44" y="6"/>
                  </a:lnTo>
                  <a:lnTo>
                    <a:pt x="25" y="19"/>
                  </a:lnTo>
                  <a:lnTo>
                    <a:pt x="6" y="44"/>
                  </a:lnTo>
                  <a:lnTo>
                    <a:pt x="0" y="69"/>
                  </a:lnTo>
                  <a:lnTo>
                    <a:pt x="0" y="101"/>
                  </a:lnTo>
                  <a:lnTo>
                    <a:pt x="12" y="120"/>
                  </a:lnTo>
                  <a:lnTo>
                    <a:pt x="31" y="139"/>
                  </a:lnTo>
                  <a:lnTo>
                    <a:pt x="69" y="145"/>
                  </a:lnTo>
                  <a:lnTo>
                    <a:pt x="75" y="139"/>
                  </a:lnTo>
                  <a:lnTo>
                    <a:pt x="82" y="13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46" name="フリーフォーム 467"/>
            <p:cNvSpPr>
              <a:spLocks/>
            </p:cNvSpPr>
            <p:nvPr/>
          </p:nvSpPr>
          <p:spPr bwMode="auto">
            <a:xfrm>
              <a:off x="4726" y="559"/>
              <a:ext cx="171" cy="171"/>
            </a:xfrm>
            <a:custGeom>
              <a:avLst/>
              <a:gdLst/>
              <a:ahLst/>
              <a:cxnLst>
                <a:cxn ang="0">
                  <a:pos x="57" y="171"/>
                </a:cxn>
                <a:cxn ang="0">
                  <a:pos x="76" y="164"/>
                </a:cxn>
                <a:cxn ang="0">
                  <a:pos x="101" y="145"/>
                </a:cxn>
                <a:cxn ang="0">
                  <a:pos x="120" y="126"/>
                </a:cxn>
                <a:cxn ang="0">
                  <a:pos x="133" y="108"/>
                </a:cxn>
                <a:cxn ang="0">
                  <a:pos x="139" y="70"/>
                </a:cxn>
                <a:cxn ang="0">
                  <a:pos x="158" y="44"/>
                </a:cxn>
                <a:cxn ang="0">
                  <a:pos x="171" y="19"/>
                </a:cxn>
                <a:cxn ang="0">
                  <a:pos x="171" y="7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45" y="0"/>
                </a:cxn>
                <a:cxn ang="0">
                  <a:pos x="133" y="13"/>
                </a:cxn>
                <a:cxn ang="0">
                  <a:pos x="120" y="19"/>
                </a:cxn>
                <a:cxn ang="0">
                  <a:pos x="101" y="19"/>
                </a:cxn>
                <a:cxn ang="0">
                  <a:pos x="82" y="26"/>
                </a:cxn>
                <a:cxn ang="0">
                  <a:pos x="57" y="38"/>
                </a:cxn>
                <a:cxn ang="0">
                  <a:pos x="25" y="89"/>
                </a:cxn>
                <a:cxn ang="0">
                  <a:pos x="6" y="114"/>
                </a:cxn>
                <a:cxn ang="0">
                  <a:pos x="0" y="133"/>
                </a:cxn>
                <a:cxn ang="0">
                  <a:pos x="6" y="152"/>
                </a:cxn>
                <a:cxn ang="0">
                  <a:pos x="19" y="164"/>
                </a:cxn>
                <a:cxn ang="0">
                  <a:pos x="32" y="171"/>
                </a:cxn>
                <a:cxn ang="0">
                  <a:pos x="51" y="171"/>
                </a:cxn>
                <a:cxn ang="0">
                  <a:pos x="57" y="171"/>
                </a:cxn>
              </a:cxnLst>
              <a:rect l="0" t="0" r="0" b="0"/>
              <a:pathLst>
                <a:path w="171" h="171">
                  <a:moveTo>
                    <a:pt x="57" y="171"/>
                  </a:moveTo>
                  <a:lnTo>
                    <a:pt x="76" y="164"/>
                  </a:lnTo>
                  <a:lnTo>
                    <a:pt x="101" y="145"/>
                  </a:lnTo>
                  <a:lnTo>
                    <a:pt x="120" y="126"/>
                  </a:lnTo>
                  <a:lnTo>
                    <a:pt x="133" y="108"/>
                  </a:lnTo>
                  <a:lnTo>
                    <a:pt x="139" y="70"/>
                  </a:lnTo>
                  <a:lnTo>
                    <a:pt x="158" y="44"/>
                  </a:lnTo>
                  <a:lnTo>
                    <a:pt x="171" y="19"/>
                  </a:lnTo>
                  <a:lnTo>
                    <a:pt x="171" y="7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45" y="0"/>
                  </a:lnTo>
                  <a:lnTo>
                    <a:pt x="133" y="13"/>
                  </a:lnTo>
                  <a:lnTo>
                    <a:pt x="120" y="19"/>
                  </a:lnTo>
                  <a:lnTo>
                    <a:pt x="101" y="19"/>
                  </a:lnTo>
                  <a:lnTo>
                    <a:pt x="82" y="26"/>
                  </a:lnTo>
                  <a:lnTo>
                    <a:pt x="57" y="38"/>
                  </a:lnTo>
                  <a:lnTo>
                    <a:pt x="25" y="89"/>
                  </a:lnTo>
                  <a:lnTo>
                    <a:pt x="6" y="114"/>
                  </a:lnTo>
                  <a:lnTo>
                    <a:pt x="0" y="133"/>
                  </a:lnTo>
                  <a:lnTo>
                    <a:pt x="6" y="152"/>
                  </a:lnTo>
                  <a:lnTo>
                    <a:pt x="19" y="164"/>
                  </a:lnTo>
                  <a:lnTo>
                    <a:pt x="32" y="171"/>
                  </a:lnTo>
                  <a:lnTo>
                    <a:pt x="51" y="171"/>
                  </a:lnTo>
                  <a:lnTo>
                    <a:pt x="57" y="17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47" name="フリーフォーム 468"/>
            <p:cNvSpPr>
              <a:spLocks/>
            </p:cNvSpPr>
            <p:nvPr/>
          </p:nvSpPr>
          <p:spPr bwMode="auto">
            <a:xfrm>
              <a:off x="4669" y="635"/>
              <a:ext cx="38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38" y="25"/>
                </a:cxn>
                <a:cxn ang="0">
                  <a:pos x="38" y="13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38" h="44">
                  <a:moveTo>
                    <a:pt x="19" y="44"/>
                  </a:moveTo>
                  <a:lnTo>
                    <a:pt x="38" y="25"/>
                  </a:lnTo>
                  <a:lnTo>
                    <a:pt x="38" y="13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48" name="フリーフォーム 469"/>
            <p:cNvSpPr>
              <a:spLocks/>
            </p:cNvSpPr>
            <p:nvPr/>
          </p:nvSpPr>
          <p:spPr bwMode="auto">
            <a:xfrm>
              <a:off x="4998" y="364"/>
              <a:ext cx="94" cy="69"/>
            </a:xfrm>
            <a:custGeom>
              <a:avLst/>
              <a:gdLst/>
              <a:ahLst/>
              <a:cxnLst>
                <a:cxn ang="0">
                  <a:pos x="94" y="31"/>
                </a:cxn>
                <a:cxn ang="0">
                  <a:pos x="82" y="19"/>
                </a:cxn>
                <a:cxn ang="0">
                  <a:pos x="69" y="6"/>
                </a:cxn>
                <a:cxn ang="0">
                  <a:pos x="31" y="0"/>
                </a:cxn>
                <a:cxn ang="0">
                  <a:pos x="18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2" y="56"/>
                </a:cxn>
                <a:cxn ang="0">
                  <a:pos x="18" y="63"/>
                </a:cxn>
                <a:cxn ang="0">
                  <a:pos x="31" y="69"/>
                </a:cxn>
                <a:cxn ang="0">
                  <a:pos x="75" y="56"/>
                </a:cxn>
                <a:cxn ang="0">
                  <a:pos x="88" y="44"/>
                </a:cxn>
                <a:cxn ang="0">
                  <a:pos x="88" y="31"/>
                </a:cxn>
                <a:cxn ang="0">
                  <a:pos x="94" y="31"/>
                </a:cxn>
              </a:cxnLst>
              <a:rect l="0" t="0" r="0" b="0"/>
              <a:pathLst>
                <a:path w="94" h="69">
                  <a:moveTo>
                    <a:pt x="94" y="31"/>
                  </a:moveTo>
                  <a:lnTo>
                    <a:pt x="82" y="19"/>
                  </a:lnTo>
                  <a:lnTo>
                    <a:pt x="69" y="6"/>
                  </a:lnTo>
                  <a:lnTo>
                    <a:pt x="31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2" y="56"/>
                  </a:lnTo>
                  <a:lnTo>
                    <a:pt x="18" y="63"/>
                  </a:lnTo>
                  <a:lnTo>
                    <a:pt x="31" y="69"/>
                  </a:lnTo>
                  <a:lnTo>
                    <a:pt x="75" y="56"/>
                  </a:lnTo>
                  <a:lnTo>
                    <a:pt x="88" y="44"/>
                  </a:lnTo>
                  <a:lnTo>
                    <a:pt x="88" y="31"/>
                  </a:lnTo>
                  <a:lnTo>
                    <a:pt x="94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49" name="フリーフォーム 470"/>
            <p:cNvSpPr>
              <a:spLocks/>
            </p:cNvSpPr>
            <p:nvPr/>
          </p:nvSpPr>
          <p:spPr bwMode="auto">
            <a:xfrm>
              <a:off x="5206" y="616"/>
              <a:ext cx="113" cy="101"/>
            </a:xfrm>
            <a:custGeom>
              <a:avLst/>
              <a:gdLst/>
              <a:ahLst/>
              <a:cxnLst>
                <a:cxn ang="0">
                  <a:pos x="31" y="101"/>
                </a:cxn>
                <a:cxn ang="0">
                  <a:pos x="50" y="95"/>
                </a:cxn>
                <a:cxn ang="0">
                  <a:pos x="63" y="82"/>
                </a:cxn>
                <a:cxn ang="0">
                  <a:pos x="76" y="51"/>
                </a:cxn>
                <a:cxn ang="0">
                  <a:pos x="101" y="32"/>
                </a:cxn>
                <a:cxn ang="0">
                  <a:pos x="113" y="19"/>
                </a:cxn>
                <a:cxn ang="0">
                  <a:pos x="113" y="13"/>
                </a:cxn>
                <a:cxn ang="0">
                  <a:pos x="113" y="6"/>
                </a:cxn>
                <a:cxn ang="0">
                  <a:pos x="107" y="0"/>
                </a:cxn>
                <a:cxn ang="0">
                  <a:pos x="94" y="6"/>
                </a:cxn>
                <a:cxn ang="0">
                  <a:pos x="82" y="19"/>
                </a:cxn>
                <a:cxn ang="0">
                  <a:pos x="69" y="32"/>
                </a:cxn>
                <a:cxn ang="0">
                  <a:pos x="44" y="38"/>
                </a:cxn>
                <a:cxn ang="0">
                  <a:pos x="31" y="44"/>
                </a:cxn>
                <a:cxn ang="0">
                  <a:pos x="19" y="57"/>
                </a:cxn>
                <a:cxn ang="0">
                  <a:pos x="6" y="76"/>
                </a:cxn>
                <a:cxn ang="0">
                  <a:pos x="0" y="88"/>
                </a:cxn>
                <a:cxn ang="0">
                  <a:pos x="6" y="101"/>
                </a:cxn>
                <a:cxn ang="0">
                  <a:pos x="25" y="101"/>
                </a:cxn>
                <a:cxn ang="0">
                  <a:pos x="31" y="101"/>
                </a:cxn>
              </a:cxnLst>
              <a:rect l="0" t="0" r="0" b="0"/>
              <a:pathLst>
                <a:path w="113" h="101">
                  <a:moveTo>
                    <a:pt x="31" y="101"/>
                  </a:moveTo>
                  <a:lnTo>
                    <a:pt x="50" y="95"/>
                  </a:lnTo>
                  <a:lnTo>
                    <a:pt x="63" y="82"/>
                  </a:lnTo>
                  <a:lnTo>
                    <a:pt x="76" y="51"/>
                  </a:lnTo>
                  <a:lnTo>
                    <a:pt x="101" y="32"/>
                  </a:lnTo>
                  <a:lnTo>
                    <a:pt x="113" y="19"/>
                  </a:lnTo>
                  <a:lnTo>
                    <a:pt x="113" y="13"/>
                  </a:lnTo>
                  <a:lnTo>
                    <a:pt x="113" y="6"/>
                  </a:lnTo>
                  <a:lnTo>
                    <a:pt x="107" y="0"/>
                  </a:lnTo>
                  <a:lnTo>
                    <a:pt x="94" y="6"/>
                  </a:lnTo>
                  <a:lnTo>
                    <a:pt x="82" y="19"/>
                  </a:lnTo>
                  <a:lnTo>
                    <a:pt x="69" y="32"/>
                  </a:lnTo>
                  <a:lnTo>
                    <a:pt x="44" y="38"/>
                  </a:lnTo>
                  <a:lnTo>
                    <a:pt x="31" y="44"/>
                  </a:lnTo>
                  <a:lnTo>
                    <a:pt x="19" y="57"/>
                  </a:lnTo>
                  <a:lnTo>
                    <a:pt x="6" y="76"/>
                  </a:lnTo>
                  <a:lnTo>
                    <a:pt x="0" y="88"/>
                  </a:lnTo>
                  <a:lnTo>
                    <a:pt x="6" y="101"/>
                  </a:lnTo>
                  <a:lnTo>
                    <a:pt x="25" y="101"/>
                  </a:lnTo>
                  <a:lnTo>
                    <a:pt x="31" y="10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50" name="フリーフォーム 471"/>
            <p:cNvSpPr>
              <a:spLocks/>
            </p:cNvSpPr>
            <p:nvPr/>
          </p:nvSpPr>
          <p:spPr bwMode="auto">
            <a:xfrm>
              <a:off x="5357" y="654"/>
              <a:ext cx="95" cy="69"/>
            </a:xfrm>
            <a:custGeom>
              <a:avLst/>
              <a:gdLst/>
              <a:ahLst/>
              <a:cxnLst>
                <a:cxn ang="0">
                  <a:pos x="13" y="69"/>
                </a:cxn>
                <a:cxn ang="0">
                  <a:pos x="32" y="69"/>
                </a:cxn>
                <a:cxn ang="0">
                  <a:pos x="51" y="63"/>
                </a:cxn>
                <a:cxn ang="0">
                  <a:pos x="63" y="57"/>
                </a:cxn>
                <a:cxn ang="0">
                  <a:pos x="76" y="44"/>
                </a:cxn>
                <a:cxn ang="0">
                  <a:pos x="89" y="25"/>
                </a:cxn>
                <a:cxn ang="0">
                  <a:pos x="95" y="19"/>
                </a:cxn>
                <a:cxn ang="0">
                  <a:pos x="89" y="6"/>
                </a:cxn>
                <a:cxn ang="0">
                  <a:pos x="89" y="0"/>
                </a:cxn>
                <a:cxn ang="0">
                  <a:pos x="82" y="6"/>
                </a:cxn>
                <a:cxn ang="0">
                  <a:pos x="63" y="13"/>
                </a:cxn>
                <a:cxn ang="0">
                  <a:pos x="38" y="19"/>
                </a:cxn>
                <a:cxn ang="0">
                  <a:pos x="13" y="38"/>
                </a:cxn>
                <a:cxn ang="0">
                  <a:pos x="7" y="50"/>
                </a:cxn>
                <a:cxn ang="0">
                  <a:pos x="0" y="57"/>
                </a:cxn>
                <a:cxn ang="0">
                  <a:pos x="7" y="63"/>
                </a:cxn>
                <a:cxn ang="0">
                  <a:pos x="7" y="69"/>
                </a:cxn>
                <a:cxn ang="0">
                  <a:pos x="13" y="69"/>
                </a:cxn>
              </a:cxnLst>
              <a:rect l="0" t="0" r="0" b="0"/>
              <a:pathLst>
                <a:path w="95" h="69">
                  <a:moveTo>
                    <a:pt x="13" y="69"/>
                  </a:moveTo>
                  <a:lnTo>
                    <a:pt x="32" y="69"/>
                  </a:lnTo>
                  <a:lnTo>
                    <a:pt x="51" y="63"/>
                  </a:lnTo>
                  <a:lnTo>
                    <a:pt x="63" y="57"/>
                  </a:lnTo>
                  <a:lnTo>
                    <a:pt x="76" y="44"/>
                  </a:lnTo>
                  <a:lnTo>
                    <a:pt x="89" y="25"/>
                  </a:lnTo>
                  <a:lnTo>
                    <a:pt x="95" y="19"/>
                  </a:lnTo>
                  <a:lnTo>
                    <a:pt x="89" y="6"/>
                  </a:lnTo>
                  <a:lnTo>
                    <a:pt x="89" y="0"/>
                  </a:lnTo>
                  <a:lnTo>
                    <a:pt x="82" y="6"/>
                  </a:lnTo>
                  <a:lnTo>
                    <a:pt x="63" y="13"/>
                  </a:lnTo>
                  <a:lnTo>
                    <a:pt x="38" y="19"/>
                  </a:lnTo>
                  <a:lnTo>
                    <a:pt x="13" y="38"/>
                  </a:lnTo>
                  <a:lnTo>
                    <a:pt x="7" y="50"/>
                  </a:lnTo>
                  <a:lnTo>
                    <a:pt x="0" y="57"/>
                  </a:lnTo>
                  <a:lnTo>
                    <a:pt x="7" y="63"/>
                  </a:lnTo>
                  <a:lnTo>
                    <a:pt x="7" y="69"/>
                  </a:lnTo>
                  <a:lnTo>
                    <a:pt x="13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51" name="フリーフォーム 472"/>
            <p:cNvSpPr>
              <a:spLocks/>
            </p:cNvSpPr>
            <p:nvPr/>
          </p:nvSpPr>
          <p:spPr bwMode="auto">
            <a:xfrm>
              <a:off x="5124" y="1083"/>
              <a:ext cx="19" cy="31"/>
            </a:xfrm>
            <a:custGeom>
              <a:avLst/>
              <a:gdLst/>
              <a:ahLst/>
              <a:cxnLst>
                <a:cxn ang="0">
                  <a:pos x="12" y="31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1"/>
                </a:cxn>
                <a:cxn ang="0">
                  <a:pos x="6" y="31"/>
                </a:cxn>
                <a:cxn ang="0">
                  <a:pos x="12" y="31"/>
                </a:cxn>
              </a:cxnLst>
              <a:rect l="0" t="0" r="0" b="0"/>
              <a:pathLst>
                <a:path w="19" h="31">
                  <a:moveTo>
                    <a:pt x="12" y="31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12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52" name="フリーフォーム 473"/>
            <p:cNvSpPr>
              <a:spLocks/>
            </p:cNvSpPr>
            <p:nvPr/>
          </p:nvSpPr>
          <p:spPr bwMode="auto">
            <a:xfrm>
              <a:off x="5124" y="1367"/>
              <a:ext cx="25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25" h="25">
                  <a:moveTo>
                    <a:pt x="6" y="25"/>
                  </a:moveTo>
                  <a:lnTo>
                    <a:pt x="25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53" name="フリーフォーム 474"/>
            <p:cNvSpPr>
              <a:spLocks/>
            </p:cNvSpPr>
            <p:nvPr/>
          </p:nvSpPr>
          <p:spPr bwMode="auto">
            <a:xfrm>
              <a:off x="5282" y="1045"/>
              <a:ext cx="12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2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2" h="19">
                  <a:moveTo>
                    <a:pt x="6" y="19"/>
                  </a:moveTo>
                  <a:lnTo>
                    <a:pt x="12" y="13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54" name="フリーフォーム 475"/>
            <p:cNvSpPr>
              <a:spLocks/>
            </p:cNvSpPr>
            <p:nvPr/>
          </p:nvSpPr>
          <p:spPr bwMode="auto">
            <a:xfrm>
              <a:off x="3047" y="1405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9"/>
                </a:cxn>
                <a:cxn ang="0">
                  <a:pos x="19" y="6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7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9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55" name="フリーフォーム 476"/>
            <p:cNvSpPr>
              <a:spLocks/>
            </p:cNvSpPr>
            <p:nvPr/>
          </p:nvSpPr>
          <p:spPr bwMode="auto">
            <a:xfrm>
              <a:off x="2927" y="1550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3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56" name="フリーフォーム 477"/>
            <p:cNvSpPr>
              <a:spLocks/>
            </p:cNvSpPr>
            <p:nvPr/>
          </p:nvSpPr>
          <p:spPr bwMode="auto">
            <a:xfrm>
              <a:off x="1129" y="1613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9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2" y="19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57" name="フリーフォーム 478"/>
            <p:cNvSpPr>
              <a:spLocks/>
            </p:cNvSpPr>
            <p:nvPr/>
          </p:nvSpPr>
          <p:spPr bwMode="auto">
            <a:xfrm>
              <a:off x="1867" y="1525"/>
              <a:ext cx="32" cy="44"/>
            </a:xfrm>
            <a:custGeom>
              <a:avLst/>
              <a:gdLst/>
              <a:ahLst/>
              <a:cxnLst>
                <a:cxn ang="0">
                  <a:pos x="25" y="18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8"/>
                </a:cxn>
                <a:cxn ang="0">
                  <a:pos x="13" y="31"/>
                </a:cxn>
                <a:cxn ang="0">
                  <a:pos x="13" y="37"/>
                </a:cxn>
                <a:cxn ang="0">
                  <a:pos x="19" y="44"/>
                </a:cxn>
                <a:cxn ang="0">
                  <a:pos x="25" y="44"/>
                </a:cxn>
                <a:cxn ang="0">
                  <a:pos x="32" y="44"/>
                </a:cxn>
                <a:cxn ang="0">
                  <a:pos x="32" y="31"/>
                </a:cxn>
                <a:cxn ang="0">
                  <a:pos x="25" y="25"/>
                </a:cxn>
                <a:cxn ang="0">
                  <a:pos x="19" y="25"/>
                </a:cxn>
                <a:cxn ang="0">
                  <a:pos x="19" y="18"/>
                </a:cxn>
                <a:cxn ang="0">
                  <a:pos x="25" y="18"/>
                </a:cxn>
              </a:cxnLst>
              <a:rect l="0" t="0" r="0" b="0"/>
              <a:pathLst>
                <a:path w="32" h="44">
                  <a:moveTo>
                    <a:pt x="25" y="18"/>
                  </a:moveTo>
                  <a:lnTo>
                    <a:pt x="25" y="6"/>
                  </a:lnTo>
                  <a:lnTo>
                    <a:pt x="13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3" y="31"/>
                  </a:lnTo>
                  <a:lnTo>
                    <a:pt x="13" y="37"/>
                  </a:lnTo>
                  <a:lnTo>
                    <a:pt x="19" y="44"/>
                  </a:lnTo>
                  <a:lnTo>
                    <a:pt x="25" y="44"/>
                  </a:lnTo>
                  <a:lnTo>
                    <a:pt x="32" y="44"/>
                  </a:lnTo>
                  <a:lnTo>
                    <a:pt x="32" y="31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9" y="18"/>
                  </a:lnTo>
                  <a:lnTo>
                    <a:pt x="25" y="1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58" name="フリーフォーム 479"/>
            <p:cNvSpPr>
              <a:spLocks/>
            </p:cNvSpPr>
            <p:nvPr/>
          </p:nvSpPr>
          <p:spPr bwMode="auto">
            <a:xfrm>
              <a:off x="2423" y="856"/>
              <a:ext cx="25" cy="19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  <a:cxn ang="0">
                  <a:pos x="19" y="19"/>
                </a:cxn>
              </a:cxnLst>
              <a:rect l="0" t="0" r="0" b="0"/>
              <a:pathLst>
                <a:path w="25" h="19">
                  <a:moveTo>
                    <a:pt x="19" y="19"/>
                  </a:moveTo>
                  <a:lnTo>
                    <a:pt x="25" y="12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2643206" cy="9350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86182" y="500045"/>
            <a:ext cx="4786346" cy="55007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2913" y="1435103"/>
            <a:ext cx="2643205" cy="45656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59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pPr>
              <a:defRPr/>
            </a:pPr>
            <a:fld id="{5B16BFE9-5B3B-42AD-A083-01B2B41E0C77}" type="datetimeFigureOut">
              <a:rPr lang="ja-JP" altLang="en-US"/>
              <a:pPr>
                <a:defRPr/>
              </a:pPr>
              <a:t>2010/12/11</a:t>
            </a:fld>
            <a:endParaRPr lang="ja-JP" altLang="en-US"/>
          </a:p>
        </p:txBody>
      </p:sp>
      <p:sp>
        <p:nvSpPr>
          <p:cNvPr id="160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pPr>
              <a:defRPr/>
            </a:pPr>
            <a:fld id="{723DE613-63B4-4F51-9D39-92E173B506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61" name="フッター プレースホルダー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185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11"/>
          <p:cNvGrpSpPr/>
          <p:nvPr/>
        </p:nvGrpSpPr>
        <p:grpSpPr>
          <a:xfrm>
            <a:off x="1052486" y="285750"/>
            <a:ext cx="6929488" cy="5962650"/>
            <a:chOff x="428625" y="285750"/>
            <a:chExt cx="8305800" cy="5962650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6" name="フリーフォーム 7"/>
            <p:cNvSpPr>
              <a:spLocks/>
            </p:cNvSpPr>
            <p:nvPr/>
          </p:nvSpPr>
          <p:spPr bwMode="auto">
            <a:xfrm>
              <a:off x="428625" y="285750"/>
              <a:ext cx="8305800" cy="5962650"/>
            </a:xfrm>
            <a:custGeom>
              <a:avLst/>
              <a:gdLst>
                <a:gd name="T0" fmla="*/ 30521582 w 5208"/>
                <a:gd name="T1" fmla="*/ 2147483647 h 3517"/>
                <a:gd name="T2" fmla="*/ 58499434 w 5208"/>
                <a:gd name="T3" fmla="*/ 2147483647 h 3517"/>
                <a:gd name="T4" fmla="*/ 15260791 w 5208"/>
                <a:gd name="T5" fmla="*/ 2147483647 h 3517"/>
                <a:gd name="T6" fmla="*/ 30521582 w 5208"/>
                <a:gd name="T7" fmla="*/ 2147483647 h 3517"/>
                <a:gd name="T8" fmla="*/ 15260791 w 5208"/>
                <a:gd name="T9" fmla="*/ 2147483647 h 3517"/>
                <a:gd name="T10" fmla="*/ 30521582 w 5208"/>
                <a:gd name="T11" fmla="*/ 2147483647 h 3517"/>
                <a:gd name="T12" fmla="*/ 15260791 w 5208"/>
                <a:gd name="T13" fmla="*/ 2147483647 h 3517"/>
                <a:gd name="T14" fmla="*/ 30521582 w 5208"/>
                <a:gd name="T15" fmla="*/ 2147483647 h 3517"/>
                <a:gd name="T16" fmla="*/ 58499434 w 5208"/>
                <a:gd name="T17" fmla="*/ 2147483647 h 3517"/>
                <a:gd name="T18" fmla="*/ 15260791 w 5208"/>
                <a:gd name="T19" fmla="*/ 2147483647 h 3517"/>
                <a:gd name="T20" fmla="*/ 30521582 w 5208"/>
                <a:gd name="T21" fmla="*/ 2147483647 h 3517"/>
                <a:gd name="T22" fmla="*/ 30521582 w 5208"/>
                <a:gd name="T23" fmla="*/ 2147483647 h 3517"/>
                <a:gd name="T24" fmla="*/ 58499434 w 5208"/>
                <a:gd name="T25" fmla="*/ 2147483647 h 3517"/>
                <a:gd name="T26" fmla="*/ 58499434 w 5208"/>
                <a:gd name="T27" fmla="*/ 1879799585 h 3517"/>
                <a:gd name="T28" fmla="*/ 58499434 w 5208"/>
                <a:gd name="T29" fmla="*/ 1184215859 h 3517"/>
                <a:gd name="T30" fmla="*/ 30521582 w 5208"/>
                <a:gd name="T31" fmla="*/ 186830830 h 3517"/>
                <a:gd name="T32" fmla="*/ 763031582 w 5208"/>
                <a:gd name="T33" fmla="*/ 17245401 h 3517"/>
                <a:gd name="T34" fmla="*/ 1528605301 w 5208"/>
                <a:gd name="T35" fmla="*/ 66109632 h 3517"/>
                <a:gd name="T36" fmla="*/ 1737167320 w 5208"/>
                <a:gd name="T37" fmla="*/ 66109632 h 3517"/>
                <a:gd name="T38" fmla="*/ 1994053849 w 5208"/>
                <a:gd name="T39" fmla="*/ 34492498 h 3517"/>
                <a:gd name="T40" fmla="*/ 2147483647 w 5208"/>
                <a:gd name="T41" fmla="*/ 0 h 3517"/>
                <a:gd name="T42" fmla="*/ 2147483647 w 5208"/>
                <a:gd name="T43" fmla="*/ 17245401 h 3517"/>
                <a:gd name="T44" fmla="*/ 2147483647 w 5208"/>
                <a:gd name="T45" fmla="*/ 17245401 h 3517"/>
                <a:gd name="T46" fmla="*/ 2147483647 w 5208"/>
                <a:gd name="T47" fmla="*/ 17245401 h 3517"/>
                <a:gd name="T48" fmla="*/ 2147483647 w 5208"/>
                <a:gd name="T49" fmla="*/ 17245401 h 3517"/>
                <a:gd name="T50" fmla="*/ 2147483647 w 5208"/>
                <a:gd name="T51" fmla="*/ 17245401 h 3517"/>
                <a:gd name="T52" fmla="*/ 2147483647 w 5208"/>
                <a:gd name="T53" fmla="*/ 17245401 h 3517"/>
                <a:gd name="T54" fmla="*/ 2147483647 w 5208"/>
                <a:gd name="T55" fmla="*/ 17245401 h 3517"/>
                <a:gd name="T56" fmla="*/ 2147483647 w 5208"/>
                <a:gd name="T57" fmla="*/ 17245401 h 3517"/>
                <a:gd name="T58" fmla="*/ 2147483647 w 5208"/>
                <a:gd name="T59" fmla="*/ 17245401 h 3517"/>
                <a:gd name="T60" fmla="*/ 2147483647 w 5208"/>
                <a:gd name="T61" fmla="*/ 17245401 h 3517"/>
                <a:gd name="T62" fmla="*/ 2147483647 w 5208"/>
                <a:gd name="T63" fmla="*/ 1235953757 h 3517"/>
                <a:gd name="T64" fmla="*/ 2147483647 w 5208"/>
                <a:gd name="T65" fmla="*/ 1710215852 h 3517"/>
                <a:gd name="T66" fmla="*/ 2147483647 w 5208"/>
                <a:gd name="T67" fmla="*/ 2147483647 h 3517"/>
                <a:gd name="T68" fmla="*/ 2147483647 w 5208"/>
                <a:gd name="T69" fmla="*/ 2147483647 h 3517"/>
                <a:gd name="T70" fmla="*/ 2147483647 w 5208"/>
                <a:gd name="T71" fmla="*/ 2147483647 h 3517"/>
                <a:gd name="T72" fmla="*/ 2147483647 w 5208"/>
                <a:gd name="T73" fmla="*/ 2147483647 h 3517"/>
                <a:gd name="T74" fmla="*/ 2147483647 w 5208"/>
                <a:gd name="T75" fmla="*/ 2147483647 h 3517"/>
                <a:gd name="T76" fmla="*/ 2147483647 w 5208"/>
                <a:gd name="T77" fmla="*/ 2147483647 h 3517"/>
                <a:gd name="T78" fmla="*/ 2147483647 w 5208"/>
                <a:gd name="T79" fmla="*/ 2147483647 h 3517"/>
                <a:gd name="T80" fmla="*/ 2147483647 w 5208"/>
                <a:gd name="T81" fmla="*/ 2147483647 h 3517"/>
                <a:gd name="T82" fmla="*/ 2147483647 w 5208"/>
                <a:gd name="T83" fmla="*/ 2147483647 h 3517"/>
                <a:gd name="T84" fmla="*/ 2147483647 w 5208"/>
                <a:gd name="T85" fmla="*/ 2147483647 h 3517"/>
                <a:gd name="T86" fmla="*/ 2147483647 w 5208"/>
                <a:gd name="T87" fmla="*/ 2147483647 h 3517"/>
                <a:gd name="T88" fmla="*/ 2147483647 w 5208"/>
                <a:gd name="T89" fmla="*/ 2147483647 h 3517"/>
                <a:gd name="T90" fmla="*/ 2147483647 w 5208"/>
                <a:gd name="T91" fmla="*/ 2147483647 h 3517"/>
                <a:gd name="T92" fmla="*/ 2147483647 w 5208"/>
                <a:gd name="T93" fmla="*/ 2147483647 h 3517"/>
                <a:gd name="T94" fmla="*/ 2147483647 w 5208"/>
                <a:gd name="T95" fmla="*/ 2147483647 h 3517"/>
                <a:gd name="T96" fmla="*/ 2147483647 w 5208"/>
                <a:gd name="T97" fmla="*/ 2147483647 h 3517"/>
                <a:gd name="T98" fmla="*/ 2147483647 w 5208"/>
                <a:gd name="T99" fmla="*/ 2147483647 h 3517"/>
                <a:gd name="T100" fmla="*/ 2147483647 w 5208"/>
                <a:gd name="T101" fmla="*/ 2147483647 h 3517"/>
                <a:gd name="T102" fmla="*/ 2147483647 w 5208"/>
                <a:gd name="T103" fmla="*/ 2147483647 h 3517"/>
                <a:gd name="T104" fmla="*/ 2147483647 w 5208"/>
                <a:gd name="T105" fmla="*/ 2147483647 h 3517"/>
                <a:gd name="T106" fmla="*/ 2147483647 w 5208"/>
                <a:gd name="T107" fmla="*/ 2147483647 h 3517"/>
                <a:gd name="T108" fmla="*/ 2147483647 w 5208"/>
                <a:gd name="T109" fmla="*/ 2147483647 h 3517"/>
                <a:gd name="T110" fmla="*/ 2147483647 w 5208"/>
                <a:gd name="T111" fmla="*/ 2147483647 h 3517"/>
                <a:gd name="T112" fmla="*/ 2147483647 w 5208"/>
                <a:gd name="T113" fmla="*/ 2147483647 h 3517"/>
                <a:gd name="T114" fmla="*/ 2147483647 w 5208"/>
                <a:gd name="T115" fmla="*/ 2147483647 h 3517"/>
                <a:gd name="T116" fmla="*/ 1124199918 w 5208"/>
                <a:gd name="T117" fmla="*/ 2147483647 h 3517"/>
                <a:gd name="T118" fmla="*/ 89021016 w 5208"/>
                <a:gd name="T119" fmla="*/ 2147483647 h 3517"/>
                <a:gd name="T120" fmla="*/ 30521582 w 5208"/>
                <a:gd name="T121" fmla="*/ 2147483647 h 3517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w 5208"/>
                <a:gd name="T184" fmla="*/ 0 h 3517"/>
                <a:gd name="T185" fmla="*/ 0 w 5208"/>
                <a:gd name="T186" fmla="*/ 0 h 35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08" h="3517">
                  <a:moveTo>
                    <a:pt x="6" y="3511"/>
                  </a:moveTo>
                  <a:lnTo>
                    <a:pt x="12" y="3240"/>
                  </a:lnTo>
                  <a:lnTo>
                    <a:pt x="23" y="3052"/>
                  </a:lnTo>
                  <a:lnTo>
                    <a:pt x="23" y="2934"/>
                  </a:lnTo>
                  <a:lnTo>
                    <a:pt x="6" y="2816"/>
                  </a:lnTo>
                  <a:lnTo>
                    <a:pt x="6" y="2739"/>
                  </a:lnTo>
                  <a:lnTo>
                    <a:pt x="12" y="2722"/>
                  </a:lnTo>
                  <a:lnTo>
                    <a:pt x="12" y="2704"/>
                  </a:lnTo>
                  <a:lnTo>
                    <a:pt x="6" y="2569"/>
                  </a:lnTo>
                  <a:lnTo>
                    <a:pt x="6" y="2398"/>
                  </a:lnTo>
                  <a:lnTo>
                    <a:pt x="0" y="2227"/>
                  </a:lnTo>
                  <a:lnTo>
                    <a:pt x="12" y="2074"/>
                  </a:lnTo>
                  <a:lnTo>
                    <a:pt x="6" y="2009"/>
                  </a:lnTo>
                  <a:lnTo>
                    <a:pt x="6" y="1938"/>
                  </a:lnTo>
                  <a:lnTo>
                    <a:pt x="12" y="1791"/>
                  </a:lnTo>
                  <a:lnTo>
                    <a:pt x="12" y="1644"/>
                  </a:lnTo>
                  <a:lnTo>
                    <a:pt x="23" y="1490"/>
                  </a:lnTo>
                  <a:lnTo>
                    <a:pt x="23" y="1426"/>
                  </a:lnTo>
                  <a:lnTo>
                    <a:pt x="12" y="1361"/>
                  </a:lnTo>
                  <a:lnTo>
                    <a:pt x="6" y="1296"/>
                  </a:lnTo>
                  <a:lnTo>
                    <a:pt x="12" y="1225"/>
                  </a:lnTo>
                  <a:lnTo>
                    <a:pt x="12" y="1096"/>
                  </a:lnTo>
                  <a:lnTo>
                    <a:pt x="23" y="972"/>
                  </a:lnTo>
                  <a:lnTo>
                    <a:pt x="12" y="907"/>
                  </a:lnTo>
                  <a:lnTo>
                    <a:pt x="23" y="854"/>
                  </a:lnTo>
                  <a:lnTo>
                    <a:pt x="23" y="772"/>
                  </a:lnTo>
                  <a:lnTo>
                    <a:pt x="12" y="689"/>
                  </a:lnTo>
                  <a:lnTo>
                    <a:pt x="23" y="654"/>
                  </a:lnTo>
                  <a:lnTo>
                    <a:pt x="23" y="601"/>
                  </a:lnTo>
                  <a:lnTo>
                    <a:pt x="23" y="412"/>
                  </a:lnTo>
                  <a:lnTo>
                    <a:pt x="12" y="247"/>
                  </a:lnTo>
                  <a:lnTo>
                    <a:pt x="12" y="65"/>
                  </a:lnTo>
                  <a:lnTo>
                    <a:pt x="12" y="6"/>
                  </a:lnTo>
                  <a:lnTo>
                    <a:pt x="300" y="6"/>
                  </a:lnTo>
                  <a:lnTo>
                    <a:pt x="483" y="12"/>
                  </a:lnTo>
                  <a:lnTo>
                    <a:pt x="601" y="23"/>
                  </a:lnTo>
                  <a:lnTo>
                    <a:pt x="648" y="23"/>
                  </a:lnTo>
                  <a:lnTo>
                    <a:pt x="683" y="23"/>
                  </a:lnTo>
                  <a:lnTo>
                    <a:pt x="725" y="12"/>
                  </a:lnTo>
                  <a:lnTo>
                    <a:pt x="784" y="12"/>
                  </a:lnTo>
                  <a:lnTo>
                    <a:pt x="1025" y="6"/>
                  </a:lnTo>
                  <a:lnTo>
                    <a:pt x="1255" y="0"/>
                  </a:lnTo>
                  <a:lnTo>
                    <a:pt x="1379" y="6"/>
                  </a:lnTo>
                  <a:lnTo>
                    <a:pt x="1538" y="6"/>
                  </a:lnTo>
                  <a:lnTo>
                    <a:pt x="1891" y="6"/>
                  </a:lnTo>
                  <a:lnTo>
                    <a:pt x="1962" y="6"/>
                  </a:lnTo>
                  <a:lnTo>
                    <a:pt x="2027" y="0"/>
                  </a:lnTo>
                  <a:lnTo>
                    <a:pt x="2162" y="6"/>
                  </a:lnTo>
                  <a:lnTo>
                    <a:pt x="2663" y="6"/>
                  </a:lnTo>
                  <a:lnTo>
                    <a:pt x="3311" y="6"/>
                  </a:lnTo>
                  <a:lnTo>
                    <a:pt x="3541" y="6"/>
                  </a:lnTo>
                  <a:lnTo>
                    <a:pt x="3800" y="6"/>
                  </a:lnTo>
                  <a:lnTo>
                    <a:pt x="3865" y="6"/>
                  </a:lnTo>
                  <a:lnTo>
                    <a:pt x="3912" y="6"/>
                  </a:lnTo>
                  <a:lnTo>
                    <a:pt x="3965" y="0"/>
                  </a:lnTo>
                  <a:lnTo>
                    <a:pt x="4148" y="6"/>
                  </a:lnTo>
                  <a:lnTo>
                    <a:pt x="4313" y="12"/>
                  </a:lnTo>
                  <a:lnTo>
                    <a:pt x="4454" y="6"/>
                  </a:lnTo>
                  <a:lnTo>
                    <a:pt x="4613" y="6"/>
                  </a:lnTo>
                  <a:lnTo>
                    <a:pt x="4790" y="6"/>
                  </a:lnTo>
                  <a:lnTo>
                    <a:pt x="5185" y="6"/>
                  </a:lnTo>
                  <a:lnTo>
                    <a:pt x="5208" y="6"/>
                  </a:lnTo>
                  <a:lnTo>
                    <a:pt x="5202" y="253"/>
                  </a:lnTo>
                  <a:lnTo>
                    <a:pt x="5202" y="430"/>
                  </a:lnTo>
                  <a:lnTo>
                    <a:pt x="5197" y="536"/>
                  </a:lnTo>
                  <a:lnTo>
                    <a:pt x="5185" y="595"/>
                  </a:lnTo>
                  <a:lnTo>
                    <a:pt x="5197" y="689"/>
                  </a:lnTo>
                  <a:lnTo>
                    <a:pt x="5197" y="795"/>
                  </a:lnTo>
                  <a:lnTo>
                    <a:pt x="5197" y="848"/>
                  </a:lnTo>
                  <a:lnTo>
                    <a:pt x="5197" y="884"/>
                  </a:lnTo>
                  <a:lnTo>
                    <a:pt x="5197" y="931"/>
                  </a:lnTo>
                  <a:lnTo>
                    <a:pt x="5202" y="1013"/>
                  </a:lnTo>
                  <a:lnTo>
                    <a:pt x="5202" y="1190"/>
                  </a:lnTo>
                  <a:lnTo>
                    <a:pt x="5208" y="1278"/>
                  </a:lnTo>
                  <a:lnTo>
                    <a:pt x="5208" y="1325"/>
                  </a:lnTo>
                  <a:lnTo>
                    <a:pt x="5208" y="1355"/>
                  </a:lnTo>
                  <a:lnTo>
                    <a:pt x="5202" y="1414"/>
                  </a:lnTo>
                  <a:lnTo>
                    <a:pt x="5202" y="1473"/>
                  </a:lnTo>
                  <a:lnTo>
                    <a:pt x="5202" y="1744"/>
                  </a:lnTo>
                  <a:lnTo>
                    <a:pt x="5208" y="1956"/>
                  </a:lnTo>
                  <a:lnTo>
                    <a:pt x="5208" y="2044"/>
                  </a:lnTo>
                  <a:lnTo>
                    <a:pt x="5208" y="2150"/>
                  </a:lnTo>
                  <a:lnTo>
                    <a:pt x="5208" y="2439"/>
                  </a:lnTo>
                  <a:lnTo>
                    <a:pt x="5202" y="2710"/>
                  </a:lnTo>
                  <a:lnTo>
                    <a:pt x="5202" y="2881"/>
                  </a:lnTo>
                  <a:lnTo>
                    <a:pt x="5202" y="3046"/>
                  </a:lnTo>
                  <a:lnTo>
                    <a:pt x="5202" y="3122"/>
                  </a:lnTo>
                  <a:lnTo>
                    <a:pt x="5202" y="3170"/>
                  </a:lnTo>
                  <a:lnTo>
                    <a:pt x="5202" y="3187"/>
                  </a:lnTo>
                  <a:lnTo>
                    <a:pt x="5079" y="3352"/>
                  </a:lnTo>
                  <a:lnTo>
                    <a:pt x="4996" y="3452"/>
                  </a:lnTo>
                  <a:lnTo>
                    <a:pt x="4955" y="3505"/>
                  </a:lnTo>
                  <a:lnTo>
                    <a:pt x="4507" y="3511"/>
                  </a:lnTo>
                  <a:lnTo>
                    <a:pt x="4366" y="3511"/>
                  </a:lnTo>
                  <a:lnTo>
                    <a:pt x="4277" y="3505"/>
                  </a:lnTo>
                  <a:lnTo>
                    <a:pt x="4154" y="3511"/>
                  </a:lnTo>
                  <a:lnTo>
                    <a:pt x="4000" y="3511"/>
                  </a:lnTo>
                  <a:lnTo>
                    <a:pt x="3877" y="3505"/>
                  </a:lnTo>
                  <a:lnTo>
                    <a:pt x="3753" y="3511"/>
                  </a:lnTo>
                  <a:lnTo>
                    <a:pt x="3570" y="3517"/>
                  </a:lnTo>
                  <a:lnTo>
                    <a:pt x="3411" y="3511"/>
                  </a:lnTo>
                  <a:lnTo>
                    <a:pt x="3140" y="3505"/>
                  </a:lnTo>
                  <a:lnTo>
                    <a:pt x="2881" y="3505"/>
                  </a:lnTo>
                  <a:lnTo>
                    <a:pt x="2852" y="3511"/>
                  </a:lnTo>
                  <a:lnTo>
                    <a:pt x="2834" y="3511"/>
                  </a:lnTo>
                  <a:lnTo>
                    <a:pt x="2681" y="3511"/>
                  </a:lnTo>
                  <a:lnTo>
                    <a:pt x="2528" y="3511"/>
                  </a:lnTo>
                  <a:lnTo>
                    <a:pt x="2227" y="3511"/>
                  </a:lnTo>
                  <a:lnTo>
                    <a:pt x="2021" y="3511"/>
                  </a:lnTo>
                  <a:lnTo>
                    <a:pt x="1897" y="3517"/>
                  </a:lnTo>
                  <a:lnTo>
                    <a:pt x="1779" y="3511"/>
                  </a:lnTo>
                  <a:lnTo>
                    <a:pt x="1673" y="3505"/>
                  </a:lnTo>
                  <a:lnTo>
                    <a:pt x="1549" y="3494"/>
                  </a:lnTo>
                  <a:lnTo>
                    <a:pt x="1343" y="3511"/>
                  </a:lnTo>
                  <a:lnTo>
                    <a:pt x="1196" y="3511"/>
                  </a:lnTo>
                  <a:lnTo>
                    <a:pt x="931" y="3494"/>
                  </a:lnTo>
                  <a:lnTo>
                    <a:pt x="524" y="3494"/>
                  </a:lnTo>
                  <a:lnTo>
                    <a:pt x="442" y="3505"/>
                  </a:lnTo>
                  <a:lnTo>
                    <a:pt x="348" y="3511"/>
                  </a:lnTo>
                  <a:lnTo>
                    <a:pt x="35" y="3511"/>
                  </a:lnTo>
                  <a:lnTo>
                    <a:pt x="12" y="3511"/>
                  </a:lnTo>
                  <a:lnTo>
                    <a:pt x="6" y="351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7" name="フリーフォーム 8"/>
            <p:cNvSpPr>
              <a:spLocks/>
            </p:cNvSpPr>
            <p:nvPr/>
          </p:nvSpPr>
          <p:spPr bwMode="auto">
            <a:xfrm>
              <a:off x="428625" y="301625"/>
              <a:ext cx="1409700" cy="5303838"/>
            </a:xfrm>
            <a:custGeom>
              <a:avLst/>
              <a:gdLst>
                <a:gd name="T0" fmla="*/ 1978466110 w 884"/>
                <a:gd name="T1" fmla="*/ 0 h 3128"/>
                <a:gd name="T2" fmla="*/ 1932690727 w 884"/>
                <a:gd name="T3" fmla="*/ 117878116 h 3128"/>
                <a:gd name="T4" fmla="*/ 1721621640 w 884"/>
                <a:gd name="T5" fmla="*/ 1132772752 h 3128"/>
                <a:gd name="T6" fmla="*/ 1602098535 w 884"/>
                <a:gd name="T7" fmla="*/ 1541032553 h 3128"/>
                <a:gd name="T8" fmla="*/ 1452061166 w 884"/>
                <a:gd name="T9" fmla="*/ 2147483647 h 3128"/>
                <a:gd name="T10" fmla="*/ 1317281726 w 884"/>
                <a:gd name="T11" fmla="*/ 2147483647 h 3128"/>
                <a:gd name="T12" fmla="*/ 1167244357 w 884"/>
                <a:gd name="T13" fmla="*/ 2147483647 h 3128"/>
                <a:gd name="T14" fmla="*/ 989233055 w 884"/>
                <a:gd name="T15" fmla="*/ 2147483647 h 3128"/>
                <a:gd name="T16" fmla="*/ 719672581 w 884"/>
                <a:gd name="T17" fmla="*/ 2147483647 h 3128"/>
                <a:gd name="T18" fmla="*/ 330592192 w 884"/>
                <a:gd name="T19" fmla="*/ 2147483647 h 3128"/>
                <a:gd name="T20" fmla="*/ 300076333 w 884"/>
                <a:gd name="T21" fmla="*/ 2147483647 h 3128"/>
                <a:gd name="T22" fmla="*/ 223785091 w 884"/>
                <a:gd name="T23" fmla="*/ 2147483647 h 3128"/>
                <a:gd name="T24" fmla="*/ 193269232 w 884"/>
                <a:gd name="T25" fmla="*/ 2147483647 h 3128"/>
                <a:gd name="T26" fmla="*/ 134779440 w 884"/>
                <a:gd name="T27" fmla="*/ 2147483647 h 3128"/>
                <a:gd name="T28" fmla="*/ 30515859 w 884"/>
                <a:gd name="T29" fmla="*/ 2147483647 h 3128"/>
                <a:gd name="T30" fmla="*/ 30515859 w 884"/>
                <a:gd name="T31" fmla="*/ 2147483647 h 3128"/>
                <a:gd name="T32" fmla="*/ 89005651 w 884"/>
                <a:gd name="T33" fmla="*/ 2147483647 h 3128"/>
                <a:gd name="T34" fmla="*/ 89005651 w 884"/>
                <a:gd name="T35" fmla="*/ 2147483647 h 3128"/>
                <a:gd name="T36" fmla="*/ 15257929 w 884"/>
                <a:gd name="T37" fmla="*/ 2147483647 h 3128"/>
                <a:gd name="T38" fmla="*/ 15257929 w 884"/>
                <a:gd name="T39" fmla="*/ 2147483647 h 3128"/>
                <a:gd name="T40" fmla="*/ 30515859 w 884"/>
                <a:gd name="T41" fmla="*/ 2147483647 h 3128"/>
                <a:gd name="T42" fmla="*/ 15257929 w 884"/>
                <a:gd name="T43" fmla="*/ 2147483647 h 3128"/>
                <a:gd name="T44" fmla="*/ 58489793 w 884"/>
                <a:gd name="T45" fmla="*/ 2147483647 h 3128"/>
                <a:gd name="T46" fmla="*/ 89005651 w 884"/>
                <a:gd name="T47" fmla="*/ 2147483647 h 3128"/>
                <a:gd name="T48" fmla="*/ 104263581 w 884"/>
                <a:gd name="T49" fmla="*/ 2147483647 h 3128"/>
                <a:gd name="T50" fmla="*/ 165295298 w 884"/>
                <a:gd name="T51" fmla="*/ 2147483647 h 3128"/>
                <a:gd name="T52" fmla="*/ 193269232 w 884"/>
                <a:gd name="T53" fmla="*/ 2147483647 h 3128"/>
                <a:gd name="T54" fmla="*/ 208527162 w 884"/>
                <a:gd name="T55" fmla="*/ 2147483647 h 3128"/>
                <a:gd name="T56" fmla="*/ 269558879 w 884"/>
                <a:gd name="T57" fmla="*/ 2147483647 h 3128"/>
                <a:gd name="T58" fmla="*/ 343306601 w 884"/>
                <a:gd name="T59" fmla="*/ 2147483647 h 3128"/>
                <a:gd name="T60" fmla="*/ 404339913 w 884"/>
                <a:gd name="T61" fmla="*/ 2147483647 h 3128"/>
                <a:gd name="T62" fmla="*/ 539119353 w 884"/>
                <a:gd name="T63" fmla="*/ 2147483647 h 3128"/>
                <a:gd name="T64" fmla="*/ 689156722 w 884"/>
                <a:gd name="T65" fmla="*/ 2147483647 h 3128"/>
                <a:gd name="T66" fmla="*/ 869711545 w 884"/>
                <a:gd name="T67" fmla="*/ 2147483647 h 3128"/>
                <a:gd name="T68" fmla="*/ 973975125 w 884"/>
                <a:gd name="T69" fmla="*/ 2147483647 h 3128"/>
                <a:gd name="T70" fmla="*/ 1154528353 w 884"/>
                <a:gd name="T71" fmla="*/ 2147483647 h 3128"/>
                <a:gd name="T72" fmla="*/ 1182502287 w 884"/>
                <a:gd name="T73" fmla="*/ 2147483647 h 3128"/>
                <a:gd name="T74" fmla="*/ 1108754565 w 884"/>
                <a:gd name="T75" fmla="*/ 2147483647 h 3128"/>
                <a:gd name="T76" fmla="*/ 897683884 w 884"/>
                <a:gd name="T77" fmla="*/ 2147483647 h 3128"/>
                <a:gd name="T78" fmla="*/ 689156722 w 884"/>
                <a:gd name="T79" fmla="*/ 2147483647 h 3128"/>
                <a:gd name="T80" fmla="*/ 643382934 w 884"/>
                <a:gd name="T81" fmla="*/ 2147483647 h 3128"/>
                <a:gd name="T82" fmla="*/ 434855772 w 884"/>
                <a:gd name="T83" fmla="*/ 2147483647 h 3128"/>
                <a:gd name="T84" fmla="*/ 300076333 w 884"/>
                <a:gd name="T85" fmla="*/ 2147483647 h 3128"/>
                <a:gd name="T86" fmla="*/ 284818403 w 884"/>
                <a:gd name="T87" fmla="*/ 2147483647 h 3128"/>
                <a:gd name="T88" fmla="*/ 358564531 w 884"/>
                <a:gd name="T89" fmla="*/ 2147483647 h 3128"/>
                <a:gd name="T90" fmla="*/ 643382934 w 884"/>
                <a:gd name="T91" fmla="*/ 2147483647 h 3128"/>
                <a:gd name="T92" fmla="*/ 943457672 w 884"/>
                <a:gd name="T93" fmla="*/ 2147483647 h 3128"/>
                <a:gd name="T94" fmla="*/ 1154528353 w 884"/>
                <a:gd name="T95" fmla="*/ 2147483647 h 3128"/>
                <a:gd name="T96" fmla="*/ 1347797585 w 884"/>
                <a:gd name="T97" fmla="*/ 2147483647 h 3128"/>
                <a:gd name="T98" fmla="*/ 1586840606 w 884"/>
                <a:gd name="T99" fmla="*/ 2147483647 h 3128"/>
                <a:gd name="T100" fmla="*/ 1617358059 w 884"/>
                <a:gd name="T101" fmla="*/ 2147483647 h 3128"/>
                <a:gd name="T102" fmla="*/ 1647873918 w 884"/>
                <a:gd name="T103" fmla="*/ 2147483647 h 3128"/>
                <a:gd name="T104" fmla="*/ 1693647706 w 884"/>
                <a:gd name="T105" fmla="*/ 2147483647 h 3128"/>
                <a:gd name="T106" fmla="*/ 1693647706 w 884"/>
                <a:gd name="T107" fmla="*/ 2147483647 h 3128"/>
                <a:gd name="T108" fmla="*/ 1813169216 w 884"/>
                <a:gd name="T109" fmla="*/ 1658908974 h 3128"/>
                <a:gd name="T110" fmla="*/ 1886916938 w 884"/>
                <a:gd name="T111" fmla="*/ 1201775197 h 3128"/>
                <a:gd name="T112" fmla="*/ 2036954307 w 884"/>
                <a:gd name="T113" fmla="*/ 540511519 h 3128"/>
                <a:gd name="T114" fmla="*/ 2141217888 w 884"/>
                <a:gd name="T115" fmla="*/ 235754537 h 3128"/>
                <a:gd name="T116" fmla="*/ 2147483647 w 884"/>
                <a:gd name="T117" fmla="*/ 0 h 3128"/>
                <a:gd name="T118" fmla="*/ 2147483647 w 884"/>
                <a:gd name="T119" fmla="*/ 0 h 3128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w 884"/>
                <a:gd name="T181" fmla="*/ 0 h 3128"/>
                <a:gd name="T182" fmla="*/ 0 w 884"/>
                <a:gd name="T183" fmla="*/ 0 h 312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84" h="3128">
                  <a:moveTo>
                    <a:pt x="872" y="0"/>
                  </a:moveTo>
                  <a:lnTo>
                    <a:pt x="778" y="0"/>
                  </a:lnTo>
                  <a:lnTo>
                    <a:pt x="772" y="17"/>
                  </a:lnTo>
                  <a:lnTo>
                    <a:pt x="760" y="41"/>
                  </a:lnTo>
                  <a:lnTo>
                    <a:pt x="730" y="171"/>
                  </a:lnTo>
                  <a:lnTo>
                    <a:pt x="677" y="394"/>
                  </a:lnTo>
                  <a:lnTo>
                    <a:pt x="648" y="465"/>
                  </a:lnTo>
                  <a:lnTo>
                    <a:pt x="630" y="536"/>
                  </a:lnTo>
                  <a:lnTo>
                    <a:pt x="595" y="730"/>
                  </a:lnTo>
                  <a:lnTo>
                    <a:pt x="571" y="783"/>
                  </a:lnTo>
                  <a:lnTo>
                    <a:pt x="560" y="830"/>
                  </a:lnTo>
                  <a:lnTo>
                    <a:pt x="518" y="895"/>
                  </a:lnTo>
                  <a:lnTo>
                    <a:pt x="477" y="972"/>
                  </a:lnTo>
                  <a:lnTo>
                    <a:pt x="459" y="1072"/>
                  </a:lnTo>
                  <a:lnTo>
                    <a:pt x="430" y="1172"/>
                  </a:lnTo>
                  <a:lnTo>
                    <a:pt x="389" y="1272"/>
                  </a:lnTo>
                  <a:lnTo>
                    <a:pt x="342" y="1372"/>
                  </a:lnTo>
                  <a:lnTo>
                    <a:pt x="283" y="1526"/>
                  </a:lnTo>
                  <a:lnTo>
                    <a:pt x="224" y="1673"/>
                  </a:lnTo>
                  <a:lnTo>
                    <a:pt x="130" y="1909"/>
                  </a:lnTo>
                  <a:lnTo>
                    <a:pt x="124" y="1903"/>
                  </a:lnTo>
                  <a:lnTo>
                    <a:pt x="118" y="1903"/>
                  </a:lnTo>
                  <a:lnTo>
                    <a:pt x="106" y="1903"/>
                  </a:lnTo>
                  <a:lnTo>
                    <a:pt x="88" y="1891"/>
                  </a:lnTo>
                  <a:lnTo>
                    <a:pt x="82" y="1885"/>
                  </a:lnTo>
                  <a:lnTo>
                    <a:pt x="76" y="1885"/>
                  </a:lnTo>
                  <a:lnTo>
                    <a:pt x="71" y="1885"/>
                  </a:lnTo>
                  <a:lnTo>
                    <a:pt x="53" y="1903"/>
                  </a:lnTo>
                  <a:lnTo>
                    <a:pt x="29" y="1920"/>
                  </a:lnTo>
                  <a:lnTo>
                    <a:pt x="12" y="1944"/>
                  </a:lnTo>
                  <a:lnTo>
                    <a:pt x="6" y="1956"/>
                  </a:lnTo>
                  <a:lnTo>
                    <a:pt x="12" y="2015"/>
                  </a:lnTo>
                  <a:lnTo>
                    <a:pt x="23" y="2050"/>
                  </a:lnTo>
                  <a:lnTo>
                    <a:pt x="35" y="2079"/>
                  </a:lnTo>
                  <a:lnTo>
                    <a:pt x="41" y="2103"/>
                  </a:lnTo>
                  <a:lnTo>
                    <a:pt x="35" y="2121"/>
                  </a:lnTo>
                  <a:lnTo>
                    <a:pt x="23" y="2121"/>
                  </a:lnTo>
                  <a:lnTo>
                    <a:pt x="6" y="2103"/>
                  </a:lnTo>
                  <a:lnTo>
                    <a:pt x="0" y="2209"/>
                  </a:lnTo>
                  <a:lnTo>
                    <a:pt x="6" y="2398"/>
                  </a:lnTo>
                  <a:lnTo>
                    <a:pt x="12" y="2692"/>
                  </a:lnTo>
                  <a:lnTo>
                    <a:pt x="12" y="2710"/>
                  </a:lnTo>
                  <a:lnTo>
                    <a:pt x="6" y="2727"/>
                  </a:lnTo>
                  <a:lnTo>
                    <a:pt x="6" y="2792"/>
                  </a:lnTo>
                  <a:lnTo>
                    <a:pt x="23" y="2922"/>
                  </a:lnTo>
                  <a:lnTo>
                    <a:pt x="23" y="3010"/>
                  </a:lnTo>
                  <a:lnTo>
                    <a:pt x="47" y="3128"/>
                  </a:lnTo>
                  <a:lnTo>
                    <a:pt x="35" y="2993"/>
                  </a:lnTo>
                  <a:lnTo>
                    <a:pt x="35" y="2916"/>
                  </a:lnTo>
                  <a:lnTo>
                    <a:pt x="41" y="2839"/>
                  </a:lnTo>
                  <a:lnTo>
                    <a:pt x="53" y="2780"/>
                  </a:lnTo>
                  <a:lnTo>
                    <a:pt x="65" y="2727"/>
                  </a:lnTo>
                  <a:lnTo>
                    <a:pt x="76" y="2692"/>
                  </a:lnTo>
                  <a:lnTo>
                    <a:pt x="76" y="2651"/>
                  </a:lnTo>
                  <a:lnTo>
                    <a:pt x="76" y="2621"/>
                  </a:lnTo>
                  <a:lnTo>
                    <a:pt x="82" y="2592"/>
                  </a:lnTo>
                  <a:lnTo>
                    <a:pt x="88" y="2551"/>
                  </a:lnTo>
                  <a:lnTo>
                    <a:pt x="106" y="2521"/>
                  </a:lnTo>
                  <a:lnTo>
                    <a:pt x="118" y="2509"/>
                  </a:lnTo>
                  <a:lnTo>
                    <a:pt x="135" y="2492"/>
                  </a:lnTo>
                  <a:lnTo>
                    <a:pt x="141" y="2474"/>
                  </a:lnTo>
                  <a:lnTo>
                    <a:pt x="159" y="2451"/>
                  </a:lnTo>
                  <a:lnTo>
                    <a:pt x="171" y="2433"/>
                  </a:lnTo>
                  <a:lnTo>
                    <a:pt x="212" y="2403"/>
                  </a:lnTo>
                  <a:lnTo>
                    <a:pt x="247" y="2380"/>
                  </a:lnTo>
                  <a:lnTo>
                    <a:pt x="271" y="2350"/>
                  </a:lnTo>
                  <a:lnTo>
                    <a:pt x="294" y="2350"/>
                  </a:lnTo>
                  <a:lnTo>
                    <a:pt x="342" y="2344"/>
                  </a:lnTo>
                  <a:lnTo>
                    <a:pt x="377" y="2333"/>
                  </a:lnTo>
                  <a:lnTo>
                    <a:pt x="383" y="2333"/>
                  </a:lnTo>
                  <a:lnTo>
                    <a:pt x="418" y="2333"/>
                  </a:lnTo>
                  <a:lnTo>
                    <a:pt x="454" y="2321"/>
                  </a:lnTo>
                  <a:lnTo>
                    <a:pt x="465" y="2315"/>
                  </a:lnTo>
                  <a:lnTo>
                    <a:pt x="465" y="2303"/>
                  </a:lnTo>
                  <a:lnTo>
                    <a:pt x="454" y="2291"/>
                  </a:lnTo>
                  <a:lnTo>
                    <a:pt x="436" y="2291"/>
                  </a:lnTo>
                  <a:lnTo>
                    <a:pt x="418" y="2291"/>
                  </a:lnTo>
                  <a:lnTo>
                    <a:pt x="353" y="2274"/>
                  </a:lnTo>
                  <a:lnTo>
                    <a:pt x="294" y="2280"/>
                  </a:lnTo>
                  <a:lnTo>
                    <a:pt x="271" y="2268"/>
                  </a:lnTo>
                  <a:lnTo>
                    <a:pt x="259" y="2250"/>
                  </a:lnTo>
                  <a:lnTo>
                    <a:pt x="253" y="2238"/>
                  </a:lnTo>
                  <a:lnTo>
                    <a:pt x="236" y="2238"/>
                  </a:lnTo>
                  <a:lnTo>
                    <a:pt x="171" y="2238"/>
                  </a:lnTo>
                  <a:lnTo>
                    <a:pt x="135" y="2238"/>
                  </a:lnTo>
                  <a:lnTo>
                    <a:pt x="118" y="2233"/>
                  </a:lnTo>
                  <a:lnTo>
                    <a:pt x="112" y="2221"/>
                  </a:lnTo>
                  <a:lnTo>
                    <a:pt x="112" y="2209"/>
                  </a:lnTo>
                  <a:lnTo>
                    <a:pt x="124" y="2150"/>
                  </a:lnTo>
                  <a:lnTo>
                    <a:pt x="141" y="2085"/>
                  </a:lnTo>
                  <a:lnTo>
                    <a:pt x="206" y="1926"/>
                  </a:lnTo>
                  <a:lnTo>
                    <a:pt x="253" y="1761"/>
                  </a:lnTo>
                  <a:lnTo>
                    <a:pt x="312" y="1561"/>
                  </a:lnTo>
                  <a:lnTo>
                    <a:pt x="371" y="1431"/>
                  </a:lnTo>
                  <a:lnTo>
                    <a:pt x="418" y="1319"/>
                  </a:lnTo>
                  <a:lnTo>
                    <a:pt x="454" y="1243"/>
                  </a:lnTo>
                  <a:lnTo>
                    <a:pt x="477" y="1172"/>
                  </a:lnTo>
                  <a:lnTo>
                    <a:pt x="530" y="1013"/>
                  </a:lnTo>
                  <a:lnTo>
                    <a:pt x="595" y="889"/>
                  </a:lnTo>
                  <a:lnTo>
                    <a:pt x="624" y="824"/>
                  </a:lnTo>
                  <a:lnTo>
                    <a:pt x="630" y="824"/>
                  </a:lnTo>
                  <a:lnTo>
                    <a:pt x="636" y="824"/>
                  </a:lnTo>
                  <a:lnTo>
                    <a:pt x="642" y="842"/>
                  </a:lnTo>
                  <a:lnTo>
                    <a:pt x="648" y="848"/>
                  </a:lnTo>
                  <a:lnTo>
                    <a:pt x="654" y="848"/>
                  </a:lnTo>
                  <a:lnTo>
                    <a:pt x="666" y="842"/>
                  </a:lnTo>
                  <a:lnTo>
                    <a:pt x="666" y="807"/>
                  </a:lnTo>
                  <a:lnTo>
                    <a:pt x="666" y="760"/>
                  </a:lnTo>
                  <a:lnTo>
                    <a:pt x="683" y="665"/>
                  </a:lnTo>
                  <a:lnTo>
                    <a:pt x="713" y="577"/>
                  </a:lnTo>
                  <a:lnTo>
                    <a:pt x="730" y="500"/>
                  </a:lnTo>
                  <a:lnTo>
                    <a:pt x="742" y="418"/>
                  </a:lnTo>
                  <a:lnTo>
                    <a:pt x="766" y="312"/>
                  </a:lnTo>
                  <a:lnTo>
                    <a:pt x="801" y="188"/>
                  </a:lnTo>
                  <a:lnTo>
                    <a:pt x="813" y="129"/>
                  </a:lnTo>
                  <a:lnTo>
                    <a:pt x="842" y="82"/>
                  </a:lnTo>
                  <a:lnTo>
                    <a:pt x="872" y="17"/>
                  </a:lnTo>
                  <a:lnTo>
                    <a:pt x="884" y="0"/>
                  </a:lnTo>
                  <a:lnTo>
                    <a:pt x="872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8" name="フリーフォーム 9"/>
            <p:cNvSpPr>
              <a:spLocks/>
            </p:cNvSpPr>
            <p:nvPr/>
          </p:nvSpPr>
          <p:spPr bwMode="auto">
            <a:xfrm>
              <a:off x="955675" y="290513"/>
              <a:ext cx="3908425" cy="5762625"/>
            </a:xfrm>
            <a:custGeom>
              <a:avLst/>
              <a:gdLst>
                <a:gd name="T0" fmla="*/ 2147483647 w 2451"/>
                <a:gd name="T1" fmla="*/ 1422798725 h 3399"/>
                <a:gd name="T2" fmla="*/ 2147483647 w 2451"/>
                <a:gd name="T3" fmla="*/ 830684343 h 3399"/>
                <a:gd name="T4" fmla="*/ 2147483647 w 2451"/>
                <a:gd name="T5" fmla="*/ 405282585 h 3399"/>
                <a:gd name="T6" fmla="*/ 2147483647 w 2451"/>
                <a:gd name="T7" fmla="*/ 1641249513 h 3399"/>
                <a:gd name="T8" fmla="*/ 2147483647 w 2451"/>
                <a:gd name="T9" fmla="*/ 2147483647 h 3399"/>
                <a:gd name="T10" fmla="*/ 2147483647 w 2451"/>
                <a:gd name="T11" fmla="*/ 2147483647 h 3399"/>
                <a:gd name="T12" fmla="*/ 2147483647 w 2451"/>
                <a:gd name="T13" fmla="*/ 2147483647 h 3399"/>
                <a:gd name="T14" fmla="*/ 2147483647 w 2451"/>
                <a:gd name="T15" fmla="*/ 2147483647 h 3399"/>
                <a:gd name="T16" fmla="*/ 2147483647 w 2451"/>
                <a:gd name="T17" fmla="*/ 2147483647 h 3399"/>
                <a:gd name="T18" fmla="*/ 2147483647 w 2451"/>
                <a:gd name="T19" fmla="*/ 1083626113 h 3399"/>
                <a:gd name="T20" fmla="*/ 2147483647 w 2451"/>
                <a:gd name="T21" fmla="*/ 0 h 3399"/>
                <a:gd name="T22" fmla="*/ 2147483647 w 2451"/>
                <a:gd name="T23" fmla="*/ 457020751 h 3399"/>
                <a:gd name="T24" fmla="*/ 2147483647 w 2451"/>
                <a:gd name="T25" fmla="*/ 1201474252 h 3399"/>
                <a:gd name="T26" fmla="*/ 2147483647 w 2451"/>
                <a:gd name="T27" fmla="*/ 1931557642 h 3399"/>
                <a:gd name="T28" fmla="*/ 2147483647 w 2451"/>
                <a:gd name="T29" fmla="*/ 2147483647 h 3399"/>
                <a:gd name="T30" fmla="*/ 2147483647 w 2451"/>
                <a:gd name="T31" fmla="*/ 2147483647 h 3399"/>
                <a:gd name="T32" fmla="*/ 2147483647 w 2451"/>
                <a:gd name="T33" fmla="*/ 2147483647 h 3399"/>
                <a:gd name="T34" fmla="*/ 2147483647 w 2451"/>
                <a:gd name="T35" fmla="*/ 2147483647 h 3399"/>
                <a:gd name="T36" fmla="*/ 2147483647 w 2451"/>
                <a:gd name="T37" fmla="*/ 2147483647 h 3399"/>
                <a:gd name="T38" fmla="*/ 2147483647 w 2451"/>
                <a:gd name="T39" fmla="*/ 2147483647 h 3399"/>
                <a:gd name="T40" fmla="*/ 2147483647 w 2451"/>
                <a:gd name="T41" fmla="*/ 2147483647 h 3399"/>
                <a:gd name="T42" fmla="*/ 2147483647 w 2451"/>
                <a:gd name="T43" fmla="*/ 2147483647 h 3399"/>
                <a:gd name="T44" fmla="*/ 2147483647 w 2451"/>
                <a:gd name="T45" fmla="*/ 2147483647 h 3399"/>
                <a:gd name="T46" fmla="*/ 2147483647 w 2451"/>
                <a:gd name="T47" fmla="*/ 2147483647 h 3399"/>
                <a:gd name="T48" fmla="*/ 2147483647 w 2451"/>
                <a:gd name="T49" fmla="*/ 2147483647 h 3399"/>
                <a:gd name="T50" fmla="*/ 2147483647 w 2451"/>
                <a:gd name="T51" fmla="*/ 2147483647 h 3399"/>
                <a:gd name="T52" fmla="*/ 2147483647 w 2451"/>
                <a:gd name="T53" fmla="*/ 2147483647 h 3399"/>
                <a:gd name="T54" fmla="*/ 1601982241 w 2451"/>
                <a:gd name="T55" fmla="*/ 2147483647 h 3399"/>
                <a:gd name="T56" fmla="*/ 1108672351 w 2451"/>
                <a:gd name="T57" fmla="*/ 2147483647 h 3399"/>
                <a:gd name="T58" fmla="*/ 554336175 w 2451"/>
                <a:gd name="T59" fmla="*/ 2147483647 h 3399"/>
                <a:gd name="T60" fmla="*/ 104256559 w 2451"/>
                <a:gd name="T61" fmla="*/ 2147483647 h 3399"/>
                <a:gd name="T62" fmla="*/ 239026261 w 2451"/>
                <a:gd name="T63" fmla="*/ 2147483647 h 3399"/>
                <a:gd name="T64" fmla="*/ 373795963 w 2451"/>
                <a:gd name="T65" fmla="*/ 2147483647 h 3399"/>
                <a:gd name="T66" fmla="*/ 508565664 w 2451"/>
                <a:gd name="T67" fmla="*/ 2147483647 h 3399"/>
                <a:gd name="T68" fmla="*/ 1078159208 w 2451"/>
                <a:gd name="T69" fmla="*/ 2147483647 h 3399"/>
                <a:gd name="T70" fmla="*/ 1752007717 w 2451"/>
                <a:gd name="T71" fmla="*/ 2147483647 h 3399"/>
                <a:gd name="T72" fmla="*/ 2147483647 w 2451"/>
                <a:gd name="T73" fmla="*/ 2147483647 h 3399"/>
                <a:gd name="T74" fmla="*/ 2147483647 w 2451"/>
                <a:gd name="T75" fmla="*/ 2147483647 h 3399"/>
                <a:gd name="T76" fmla="*/ 2147483647 w 2451"/>
                <a:gd name="T77" fmla="*/ 2147483647 h 3399"/>
                <a:gd name="T78" fmla="*/ 2147483647 w 2451"/>
                <a:gd name="T79" fmla="*/ 2147483647 h 3399"/>
                <a:gd name="T80" fmla="*/ 2147483647 w 2451"/>
                <a:gd name="T81" fmla="*/ 2147483647 h 3399"/>
                <a:gd name="T82" fmla="*/ 2147483647 w 2451"/>
                <a:gd name="T83" fmla="*/ 2147483647 h 3399"/>
                <a:gd name="T84" fmla="*/ 2147483647 w 2451"/>
                <a:gd name="T85" fmla="*/ 2147483647 h 3399"/>
                <a:gd name="T86" fmla="*/ 2147483647 w 2451"/>
                <a:gd name="T87" fmla="*/ 2147483647 h 3399"/>
                <a:gd name="T88" fmla="*/ 2147483647 w 2451"/>
                <a:gd name="T89" fmla="*/ 2147483647 h 3399"/>
                <a:gd name="T90" fmla="*/ 2147483647 w 2451"/>
                <a:gd name="T91" fmla="*/ 2147483647 h 3399"/>
                <a:gd name="T92" fmla="*/ 2147483647 w 2451"/>
                <a:gd name="T93" fmla="*/ 2147483647 h 3399"/>
                <a:gd name="T94" fmla="*/ 2147483647 w 2451"/>
                <a:gd name="T95" fmla="*/ 2147483647 h 3399"/>
                <a:gd name="T96" fmla="*/ 2147483647 w 2451"/>
                <a:gd name="T97" fmla="*/ 2147483647 h 3399"/>
                <a:gd name="T98" fmla="*/ 2147483647 w 2451"/>
                <a:gd name="T99" fmla="*/ 2147483647 h 3399"/>
                <a:gd name="T100" fmla="*/ 2147483647 w 2451"/>
                <a:gd name="T101" fmla="*/ 2147483647 h 3399"/>
                <a:gd name="T102" fmla="*/ 2147483647 w 2451"/>
                <a:gd name="T103" fmla="*/ 2147483647 h 3399"/>
                <a:gd name="T104" fmla="*/ 2147483647 w 2451"/>
                <a:gd name="T105" fmla="*/ 2147483647 h 3399"/>
                <a:gd name="T106" fmla="*/ 2147483647 w 2451"/>
                <a:gd name="T107" fmla="*/ 2147483647 h 3399"/>
                <a:gd name="T108" fmla="*/ 2147483647 w 2451"/>
                <a:gd name="T109" fmla="*/ 2147483647 h 3399"/>
                <a:gd name="T110" fmla="*/ 2147483647 w 2451"/>
                <a:gd name="T111" fmla="*/ 2147483647 h 3399"/>
                <a:gd name="T112" fmla="*/ 2147483647 w 2451"/>
                <a:gd name="T113" fmla="*/ 2147483647 h 3399"/>
                <a:gd name="T114" fmla="*/ 2147483647 w 2451"/>
                <a:gd name="T115" fmla="*/ 2147483647 h 3399"/>
                <a:gd name="T116" fmla="*/ 2147483647 w 2451"/>
                <a:gd name="T117" fmla="*/ 2147483647 h 3399"/>
                <a:gd name="T118" fmla="*/ 2147483647 w 2451"/>
                <a:gd name="T119" fmla="*/ 2147483647 h 3399"/>
                <a:gd name="T120" fmla="*/ 2147483647 w 2451"/>
                <a:gd name="T121" fmla="*/ 1879819476 h 3399"/>
                <a:gd name="T122" fmla="*/ 2147483647 w 2451"/>
                <a:gd name="T123" fmla="*/ 1675740494 h 3399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1 256"/>
                <a:gd name="T184" fmla="*/ 0 1 256"/>
                <a:gd name="T185" fmla="*/ 0 1 256"/>
                <a:gd name="T186" fmla="*/ 0 w 2451"/>
                <a:gd name="T187" fmla="*/ 0 h 3399"/>
                <a:gd name="T188" fmla="*/ 0 w 2451"/>
                <a:gd name="T189" fmla="*/ 0 h 339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451" h="3399">
                  <a:moveTo>
                    <a:pt x="2156" y="571"/>
                  </a:moveTo>
                  <a:lnTo>
                    <a:pt x="2168" y="565"/>
                  </a:lnTo>
                  <a:lnTo>
                    <a:pt x="2174" y="554"/>
                  </a:lnTo>
                  <a:lnTo>
                    <a:pt x="2192" y="548"/>
                  </a:lnTo>
                  <a:lnTo>
                    <a:pt x="2203" y="542"/>
                  </a:lnTo>
                  <a:lnTo>
                    <a:pt x="2221" y="495"/>
                  </a:lnTo>
                  <a:lnTo>
                    <a:pt x="2245" y="436"/>
                  </a:lnTo>
                  <a:lnTo>
                    <a:pt x="2256" y="418"/>
                  </a:lnTo>
                  <a:lnTo>
                    <a:pt x="2268" y="389"/>
                  </a:lnTo>
                  <a:lnTo>
                    <a:pt x="2292" y="371"/>
                  </a:lnTo>
                  <a:lnTo>
                    <a:pt x="2298" y="330"/>
                  </a:lnTo>
                  <a:lnTo>
                    <a:pt x="2304" y="289"/>
                  </a:lnTo>
                  <a:lnTo>
                    <a:pt x="2333" y="218"/>
                  </a:lnTo>
                  <a:lnTo>
                    <a:pt x="2368" y="118"/>
                  </a:lnTo>
                  <a:lnTo>
                    <a:pt x="2416" y="6"/>
                  </a:lnTo>
                  <a:lnTo>
                    <a:pt x="2357" y="6"/>
                  </a:lnTo>
                  <a:lnTo>
                    <a:pt x="2351" y="29"/>
                  </a:lnTo>
                  <a:lnTo>
                    <a:pt x="2309" y="141"/>
                  </a:lnTo>
                  <a:lnTo>
                    <a:pt x="2245" y="377"/>
                  </a:lnTo>
                  <a:lnTo>
                    <a:pt x="2239" y="383"/>
                  </a:lnTo>
                  <a:lnTo>
                    <a:pt x="2221" y="389"/>
                  </a:lnTo>
                  <a:lnTo>
                    <a:pt x="2192" y="436"/>
                  </a:lnTo>
                  <a:lnTo>
                    <a:pt x="2156" y="495"/>
                  </a:lnTo>
                  <a:lnTo>
                    <a:pt x="2109" y="571"/>
                  </a:lnTo>
                  <a:lnTo>
                    <a:pt x="2068" y="654"/>
                  </a:lnTo>
                  <a:lnTo>
                    <a:pt x="2021" y="754"/>
                  </a:lnTo>
                  <a:lnTo>
                    <a:pt x="1980" y="825"/>
                  </a:lnTo>
                  <a:lnTo>
                    <a:pt x="1956" y="825"/>
                  </a:lnTo>
                  <a:lnTo>
                    <a:pt x="1932" y="825"/>
                  </a:lnTo>
                  <a:lnTo>
                    <a:pt x="1873" y="901"/>
                  </a:lnTo>
                  <a:lnTo>
                    <a:pt x="1767" y="1043"/>
                  </a:lnTo>
                  <a:lnTo>
                    <a:pt x="1726" y="1066"/>
                  </a:lnTo>
                  <a:lnTo>
                    <a:pt x="1703" y="1078"/>
                  </a:lnTo>
                  <a:lnTo>
                    <a:pt x="1685" y="1107"/>
                  </a:lnTo>
                  <a:lnTo>
                    <a:pt x="1644" y="1166"/>
                  </a:lnTo>
                  <a:lnTo>
                    <a:pt x="1591" y="1231"/>
                  </a:lnTo>
                  <a:lnTo>
                    <a:pt x="1538" y="1284"/>
                  </a:lnTo>
                  <a:lnTo>
                    <a:pt x="1467" y="1355"/>
                  </a:lnTo>
                  <a:lnTo>
                    <a:pt x="1432" y="1355"/>
                  </a:lnTo>
                  <a:lnTo>
                    <a:pt x="1384" y="1355"/>
                  </a:lnTo>
                  <a:lnTo>
                    <a:pt x="1343" y="1343"/>
                  </a:lnTo>
                  <a:lnTo>
                    <a:pt x="1278" y="1320"/>
                  </a:lnTo>
                  <a:lnTo>
                    <a:pt x="1255" y="1296"/>
                  </a:lnTo>
                  <a:lnTo>
                    <a:pt x="1231" y="1278"/>
                  </a:lnTo>
                  <a:lnTo>
                    <a:pt x="1208" y="1237"/>
                  </a:lnTo>
                  <a:lnTo>
                    <a:pt x="1190" y="1196"/>
                  </a:lnTo>
                  <a:lnTo>
                    <a:pt x="1172" y="1161"/>
                  </a:lnTo>
                  <a:lnTo>
                    <a:pt x="1143" y="1125"/>
                  </a:lnTo>
                  <a:lnTo>
                    <a:pt x="1119" y="1096"/>
                  </a:lnTo>
                  <a:lnTo>
                    <a:pt x="1113" y="1078"/>
                  </a:lnTo>
                  <a:lnTo>
                    <a:pt x="1102" y="1060"/>
                  </a:lnTo>
                  <a:lnTo>
                    <a:pt x="1090" y="996"/>
                  </a:lnTo>
                  <a:lnTo>
                    <a:pt x="1072" y="943"/>
                  </a:lnTo>
                  <a:lnTo>
                    <a:pt x="1054" y="842"/>
                  </a:lnTo>
                  <a:lnTo>
                    <a:pt x="1013" y="648"/>
                  </a:lnTo>
                  <a:lnTo>
                    <a:pt x="1031" y="542"/>
                  </a:lnTo>
                  <a:lnTo>
                    <a:pt x="1037" y="495"/>
                  </a:lnTo>
                  <a:lnTo>
                    <a:pt x="1049" y="436"/>
                  </a:lnTo>
                  <a:lnTo>
                    <a:pt x="1054" y="412"/>
                  </a:lnTo>
                  <a:lnTo>
                    <a:pt x="1054" y="377"/>
                  </a:lnTo>
                  <a:lnTo>
                    <a:pt x="1054" y="312"/>
                  </a:lnTo>
                  <a:lnTo>
                    <a:pt x="1049" y="253"/>
                  </a:lnTo>
                  <a:lnTo>
                    <a:pt x="1043" y="171"/>
                  </a:lnTo>
                  <a:lnTo>
                    <a:pt x="1031" y="76"/>
                  </a:lnTo>
                  <a:lnTo>
                    <a:pt x="1019" y="29"/>
                  </a:lnTo>
                  <a:lnTo>
                    <a:pt x="1013" y="0"/>
                  </a:lnTo>
                  <a:lnTo>
                    <a:pt x="1001" y="0"/>
                  </a:lnTo>
                  <a:lnTo>
                    <a:pt x="972" y="0"/>
                  </a:lnTo>
                  <a:lnTo>
                    <a:pt x="990" y="35"/>
                  </a:lnTo>
                  <a:lnTo>
                    <a:pt x="990" y="65"/>
                  </a:lnTo>
                  <a:lnTo>
                    <a:pt x="990" y="118"/>
                  </a:lnTo>
                  <a:lnTo>
                    <a:pt x="984" y="159"/>
                  </a:lnTo>
                  <a:lnTo>
                    <a:pt x="990" y="212"/>
                  </a:lnTo>
                  <a:lnTo>
                    <a:pt x="1001" y="289"/>
                  </a:lnTo>
                  <a:lnTo>
                    <a:pt x="1001" y="336"/>
                  </a:lnTo>
                  <a:lnTo>
                    <a:pt x="1001" y="383"/>
                  </a:lnTo>
                  <a:lnTo>
                    <a:pt x="996" y="395"/>
                  </a:lnTo>
                  <a:lnTo>
                    <a:pt x="990" y="418"/>
                  </a:lnTo>
                  <a:lnTo>
                    <a:pt x="966" y="454"/>
                  </a:lnTo>
                  <a:lnTo>
                    <a:pt x="966" y="524"/>
                  </a:lnTo>
                  <a:lnTo>
                    <a:pt x="966" y="607"/>
                  </a:lnTo>
                  <a:lnTo>
                    <a:pt x="966" y="636"/>
                  </a:lnTo>
                  <a:lnTo>
                    <a:pt x="960" y="654"/>
                  </a:lnTo>
                  <a:lnTo>
                    <a:pt x="966" y="672"/>
                  </a:lnTo>
                  <a:lnTo>
                    <a:pt x="972" y="730"/>
                  </a:lnTo>
                  <a:lnTo>
                    <a:pt x="996" y="801"/>
                  </a:lnTo>
                  <a:lnTo>
                    <a:pt x="1007" y="866"/>
                  </a:lnTo>
                  <a:lnTo>
                    <a:pt x="1019" y="931"/>
                  </a:lnTo>
                  <a:lnTo>
                    <a:pt x="1031" y="966"/>
                  </a:lnTo>
                  <a:lnTo>
                    <a:pt x="1043" y="990"/>
                  </a:lnTo>
                  <a:lnTo>
                    <a:pt x="1049" y="1031"/>
                  </a:lnTo>
                  <a:lnTo>
                    <a:pt x="1060" y="1084"/>
                  </a:lnTo>
                  <a:lnTo>
                    <a:pt x="1143" y="1255"/>
                  </a:lnTo>
                  <a:lnTo>
                    <a:pt x="1149" y="1290"/>
                  </a:lnTo>
                  <a:lnTo>
                    <a:pt x="1149" y="1320"/>
                  </a:lnTo>
                  <a:lnTo>
                    <a:pt x="1143" y="1396"/>
                  </a:lnTo>
                  <a:lnTo>
                    <a:pt x="1137" y="1408"/>
                  </a:lnTo>
                  <a:lnTo>
                    <a:pt x="1125" y="1408"/>
                  </a:lnTo>
                  <a:lnTo>
                    <a:pt x="1119" y="1408"/>
                  </a:lnTo>
                  <a:lnTo>
                    <a:pt x="1113" y="1414"/>
                  </a:lnTo>
                  <a:lnTo>
                    <a:pt x="1119" y="1420"/>
                  </a:lnTo>
                  <a:lnTo>
                    <a:pt x="1125" y="1426"/>
                  </a:lnTo>
                  <a:lnTo>
                    <a:pt x="1125" y="1443"/>
                  </a:lnTo>
                  <a:lnTo>
                    <a:pt x="1125" y="1455"/>
                  </a:lnTo>
                  <a:lnTo>
                    <a:pt x="1113" y="1467"/>
                  </a:lnTo>
                  <a:lnTo>
                    <a:pt x="1096" y="1473"/>
                  </a:lnTo>
                  <a:lnTo>
                    <a:pt x="1102" y="1485"/>
                  </a:lnTo>
                  <a:lnTo>
                    <a:pt x="1102" y="1490"/>
                  </a:lnTo>
                  <a:lnTo>
                    <a:pt x="1113" y="1538"/>
                  </a:lnTo>
                  <a:lnTo>
                    <a:pt x="1096" y="1543"/>
                  </a:lnTo>
                  <a:lnTo>
                    <a:pt x="1084" y="1543"/>
                  </a:lnTo>
                  <a:lnTo>
                    <a:pt x="1060" y="1549"/>
                  </a:lnTo>
                  <a:lnTo>
                    <a:pt x="1049" y="1555"/>
                  </a:lnTo>
                  <a:lnTo>
                    <a:pt x="1037" y="1555"/>
                  </a:lnTo>
                  <a:lnTo>
                    <a:pt x="1013" y="1549"/>
                  </a:lnTo>
                  <a:lnTo>
                    <a:pt x="1007" y="1549"/>
                  </a:lnTo>
                  <a:lnTo>
                    <a:pt x="1007" y="1561"/>
                  </a:lnTo>
                  <a:lnTo>
                    <a:pt x="1007" y="1573"/>
                  </a:lnTo>
                  <a:lnTo>
                    <a:pt x="1001" y="1579"/>
                  </a:lnTo>
                  <a:lnTo>
                    <a:pt x="996" y="1585"/>
                  </a:lnTo>
                  <a:lnTo>
                    <a:pt x="990" y="1591"/>
                  </a:lnTo>
                  <a:lnTo>
                    <a:pt x="990" y="1626"/>
                  </a:lnTo>
                  <a:lnTo>
                    <a:pt x="990" y="1644"/>
                  </a:lnTo>
                  <a:lnTo>
                    <a:pt x="1001" y="1644"/>
                  </a:lnTo>
                  <a:lnTo>
                    <a:pt x="1007" y="1644"/>
                  </a:lnTo>
                  <a:lnTo>
                    <a:pt x="1007" y="1638"/>
                  </a:lnTo>
                  <a:lnTo>
                    <a:pt x="1007" y="1626"/>
                  </a:lnTo>
                  <a:lnTo>
                    <a:pt x="1007" y="1614"/>
                  </a:lnTo>
                  <a:lnTo>
                    <a:pt x="1019" y="1614"/>
                  </a:lnTo>
                  <a:lnTo>
                    <a:pt x="1031" y="1602"/>
                  </a:lnTo>
                  <a:lnTo>
                    <a:pt x="1043" y="1591"/>
                  </a:lnTo>
                  <a:lnTo>
                    <a:pt x="1060" y="1579"/>
                  </a:lnTo>
                  <a:lnTo>
                    <a:pt x="1090" y="1579"/>
                  </a:lnTo>
                  <a:lnTo>
                    <a:pt x="1113" y="1579"/>
                  </a:lnTo>
                  <a:lnTo>
                    <a:pt x="1119" y="1579"/>
                  </a:lnTo>
                  <a:lnTo>
                    <a:pt x="1119" y="1591"/>
                  </a:lnTo>
                  <a:lnTo>
                    <a:pt x="1113" y="1632"/>
                  </a:lnTo>
                  <a:lnTo>
                    <a:pt x="1090" y="1644"/>
                  </a:lnTo>
                  <a:lnTo>
                    <a:pt x="1078" y="1655"/>
                  </a:lnTo>
                  <a:lnTo>
                    <a:pt x="1078" y="1661"/>
                  </a:lnTo>
                  <a:lnTo>
                    <a:pt x="1084" y="1667"/>
                  </a:lnTo>
                  <a:lnTo>
                    <a:pt x="1090" y="1673"/>
                  </a:lnTo>
                  <a:lnTo>
                    <a:pt x="1096" y="1679"/>
                  </a:lnTo>
                  <a:lnTo>
                    <a:pt x="1113" y="1673"/>
                  </a:lnTo>
                  <a:lnTo>
                    <a:pt x="1131" y="1679"/>
                  </a:lnTo>
                  <a:lnTo>
                    <a:pt x="1137" y="1685"/>
                  </a:lnTo>
                  <a:lnTo>
                    <a:pt x="1137" y="1691"/>
                  </a:lnTo>
                  <a:lnTo>
                    <a:pt x="1131" y="1708"/>
                  </a:lnTo>
                  <a:lnTo>
                    <a:pt x="1125" y="1726"/>
                  </a:lnTo>
                  <a:lnTo>
                    <a:pt x="1113" y="1756"/>
                  </a:lnTo>
                  <a:lnTo>
                    <a:pt x="1090" y="1797"/>
                  </a:lnTo>
                  <a:lnTo>
                    <a:pt x="1060" y="1850"/>
                  </a:lnTo>
                  <a:lnTo>
                    <a:pt x="1049" y="1862"/>
                  </a:lnTo>
                  <a:lnTo>
                    <a:pt x="1043" y="1873"/>
                  </a:lnTo>
                  <a:lnTo>
                    <a:pt x="1019" y="1873"/>
                  </a:lnTo>
                  <a:lnTo>
                    <a:pt x="1013" y="1885"/>
                  </a:lnTo>
                  <a:lnTo>
                    <a:pt x="1007" y="1897"/>
                  </a:lnTo>
                  <a:lnTo>
                    <a:pt x="996" y="1926"/>
                  </a:lnTo>
                  <a:lnTo>
                    <a:pt x="984" y="1956"/>
                  </a:lnTo>
                  <a:lnTo>
                    <a:pt x="966" y="2021"/>
                  </a:lnTo>
                  <a:lnTo>
                    <a:pt x="919" y="2097"/>
                  </a:lnTo>
                  <a:lnTo>
                    <a:pt x="866" y="2180"/>
                  </a:lnTo>
                  <a:lnTo>
                    <a:pt x="789" y="2280"/>
                  </a:lnTo>
                  <a:lnTo>
                    <a:pt x="760" y="2309"/>
                  </a:lnTo>
                  <a:lnTo>
                    <a:pt x="748" y="2333"/>
                  </a:lnTo>
                  <a:lnTo>
                    <a:pt x="736" y="2368"/>
                  </a:lnTo>
                  <a:lnTo>
                    <a:pt x="648" y="2486"/>
                  </a:lnTo>
                  <a:lnTo>
                    <a:pt x="630" y="2486"/>
                  </a:lnTo>
                  <a:lnTo>
                    <a:pt x="624" y="2486"/>
                  </a:lnTo>
                  <a:lnTo>
                    <a:pt x="607" y="2486"/>
                  </a:lnTo>
                  <a:lnTo>
                    <a:pt x="595" y="2498"/>
                  </a:lnTo>
                  <a:lnTo>
                    <a:pt x="530" y="2574"/>
                  </a:lnTo>
                  <a:lnTo>
                    <a:pt x="483" y="2645"/>
                  </a:lnTo>
                  <a:lnTo>
                    <a:pt x="436" y="2722"/>
                  </a:lnTo>
                  <a:lnTo>
                    <a:pt x="389" y="2822"/>
                  </a:lnTo>
                  <a:lnTo>
                    <a:pt x="342" y="2887"/>
                  </a:lnTo>
                  <a:lnTo>
                    <a:pt x="265" y="2957"/>
                  </a:lnTo>
                  <a:lnTo>
                    <a:pt x="241" y="2975"/>
                  </a:lnTo>
                  <a:lnTo>
                    <a:pt x="224" y="3010"/>
                  </a:lnTo>
                  <a:lnTo>
                    <a:pt x="218" y="3034"/>
                  </a:lnTo>
                  <a:lnTo>
                    <a:pt x="188" y="3058"/>
                  </a:lnTo>
                  <a:lnTo>
                    <a:pt x="153" y="3099"/>
                  </a:lnTo>
                  <a:lnTo>
                    <a:pt x="129" y="3128"/>
                  </a:lnTo>
                  <a:lnTo>
                    <a:pt x="112" y="3146"/>
                  </a:lnTo>
                  <a:lnTo>
                    <a:pt x="65" y="3264"/>
                  </a:lnTo>
                  <a:lnTo>
                    <a:pt x="41" y="3311"/>
                  </a:lnTo>
                  <a:lnTo>
                    <a:pt x="0" y="3399"/>
                  </a:lnTo>
                  <a:lnTo>
                    <a:pt x="35" y="3358"/>
                  </a:lnTo>
                  <a:lnTo>
                    <a:pt x="47" y="3340"/>
                  </a:lnTo>
                  <a:lnTo>
                    <a:pt x="65" y="3317"/>
                  </a:lnTo>
                  <a:lnTo>
                    <a:pt x="94" y="3305"/>
                  </a:lnTo>
                  <a:lnTo>
                    <a:pt x="94" y="3299"/>
                  </a:lnTo>
                  <a:lnTo>
                    <a:pt x="88" y="3299"/>
                  </a:lnTo>
                  <a:lnTo>
                    <a:pt x="82" y="3293"/>
                  </a:lnTo>
                  <a:lnTo>
                    <a:pt x="82" y="3276"/>
                  </a:lnTo>
                  <a:lnTo>
                    <a:pt x="94" y="3258"/>
                  </a:lnTo>
                  <a:lnTo>
                    <a:pt x="129" y="3228"/>
                  </a:lnTo>
                  <a:lnTo>
                    <a:pt x="147" y="3217"/>
                  </a:lnTo>
                  <a:lnTo>
                    <a:pt x="171" y="3211"/>
                  </a:lnTo>
                  <a:lnTo>
                    <a:pt x="182" y="3205"/>
                  </a:lnTo>
                  <a:lnTo>
                    <a:pt x="188" y="3205"/>
                  </a:lnTo>
                  <a:lnTo>
                    <a:pt x="188" y="3187"/>
                  </a:lnTo>
                  <a:lnTo>
                    <a:pt x="188" y="3164"/>
                  </a:lnTo>
                  <a:lnTo>
                    <a:pt x="200" y="3128"/>
                  </a:lnTo>
                  <a:lnTo>
                    <a:pt x="236" y="3075"/>
                  </a:lnTo>
                  <a:lnTo>
                    <a:pt x="283" y="3022"/>
                  </a:lnTo>
                  <a:lnTo>
                    <a:pt x="353" y="2952"/>
                  </a:lnTo>
                  <a:lnTo>
                    <a:pt x="389" y="2910"/>
                  </a:lnTo>
                  <a:lnTo>
                    <a:pt x="406" y="2875"/>
                  </a:lnTo>
                  <a:lnTo>
                    <a:pt x="424" y="2845"/>
                  </a:lnTo>
                  <a:lnTo>
                    <a:pt x="442" y="2804"/>
                  </a:lnTo>
                  <a:lnTo>
                    <a:pt x="471" y="2763"/>
                  </a:lnTo>
                  <a:lnTo>
                    <a:pt x="518" y="2704"/>
                  </a:lnTo>
                  <a:lnTo>
                    <a:pt x="554" y="2651"/>
                  </a:lnTo>
                  <a:lnTo>
                    <a:pt x="601" y="2604"/>
                  </a:lnTo>
                  <a:lnTo>
                    <a:pt x="689" y="2498"/>
                  </a:lnTo>
                  <a:lnTo>
                    <a:pt x="772" y="2404"/>
                  </a:lnTo>
                  <a:lnTo>
                    <a:pt x="842" y="2309"/>
                  </a:lnTo>
                  <a:lnTo>
                    <a:pt x="913" y="2215"/>
                  </a:lnTo>
                  <a:lnTo>
                    <a:pt x="972" y="2103"/>
                  </a:lnTo>
                  <a:lnTo>
                    <a:pt x="996" y="2044"/>
                  </a:lnTo>
                  <a:lnTo>
                    <a:pt x="1019" y="1985"/>
                  </a:lnTo>
                  <a:lnTo>
                    <a:pt x="1078" y="1879"/>
                  </a:lnTo>
                  <a:lnTo>
                    <a:pt x="1084" y="1879"/>
                  </a:lnTo>
                  <a:lnTo>
                    <a:pt x="1096" y="1879"/>
                  </a:lnTo>
                  <a:lnTo>
                    <a:pt x="1102" y="1873"/>
                  </a:lnTo>
                  <a:lnTo>
                    <a:pt x="1113" y="1850"/>
                  </a:lnTo>
                  <a:lnTo>
                    <a:pt x="1131" y="1809"/>
                  </a:lnTo>
                  <a:lnTo>
                    <a:pt x="1166" y="1708"/>
                  </a:lnTo>
                  <a:lnTo>
                    <a:pt x="1178" y="1703"/>
                  </a:lnTo>
                  <a:lnTo>
                    <a:pt x="1202" y="1685"/>
                  </a:lnTo>
                  <a:lnTo>
                    <a:pt x="1225" y="1679"/>
                  </a:lnTo>
                  <a:lnTo>
                    <a:pt x="1261" y="1679"/>
                  </a:lnTo>
                  <a:lnTo>
                    <a:pt x="1290" y="1691"/>
                  </a:lnTo>
                  <a:lnTo>
                    <a:pt x="1314" y="1714"/>
                  </a:lnTo>
                  <a:lnTo>
                    <a:pt x="1390" y="1767"/>
                  </a:lnTo>
                  <a:lnTo>
                    <a:pt x="1408" y="1791"/>
                  </a:lnTo>
                  <a:lnTo>
                    <a:pt x="1437" y="1826"/>
                  </a:lnTo>
                  <a:lnTo>
                    <a:pt x="1485" y="1885"/>
                  </a:lnTo>
                  <a:lnTo>
                    <a:pt x="1526" y="1938"/>
                  </a:lnTo>
                  <a:lnTo>
                    <a:pt x="1549" y="1974"/>
                  </a:lnTo>
                  <a:lnTo>
                    <a:pt x="1555" y="2015"/>
                  </a:lnTo>
                  <a:lnTo>
                    <a:pt x="1555" y="2021"/>
                  </a:lnTo>
                  <a:lnTo>
                    <a:pt x="1561" y="2021"/>
                  </a:lnTo>
                  <a:lnTo>
                    <a:pt x="1567" y="2027"/>
                  </a:lnTo>
                  <a:lnTo>
                    <a:pt x="1573" y="2032"/>
                  </a:lnTo>
                  <a:lnTo>
                    <a:pt x="1597" y="2068"/>
                  </a:lnTo>
                  <a:lnTo>
                    <a:pt x="1608" y="2109"/>
                  </a:lnTo>
                  <a:lnTo>
                    <a:pt x="1608" y="2133"/>
                  </a:lnTo>
                  <a:lnTo>
                    <a:pt x="1608" y="2144"/>
                  </a:lnTo>
                  <a:lnTo>
                    <a:pt x="1602" y="2156"/>
                  </a:lnTo>
                  <a:lnTo>
                    <a:pt x="1597" y="2180"/>
                  </a:lnTo>
                  <a:lnTo>
                    <a:pt x="1579" y="2186"/>
                  </a:lnTo>
                  <a:lnTo>
                    <a:pt x="1579" y="2192"/>
                  </a:lnTo>
                  <a:lnTo>
                    <a:pt x="1591" y="2192"/>
                  </a:lnTo>
                  <a:lnTo>
                    <a:pt x="1602" y="2192"/>
                  </a:lnTo>
                  <a:lnTo>
                    <a:pt x="1608" y="2197"/>
                  </a:lnTo>
                  <a:lnTo>
                    <a:pt x="1608" y="2215"/>
                  </a:lnTo>
                  <a:lnTo>
                    <a:pt x="1614" y="2233"/>
                  </a:lnTo>
                  <a:lnTo>
                    <a:pt x="1620" y="2245"/>
                  </a:lnTo>
                  <a:lnTo>
                    <a:pt x="1644" y="2250"/>
                  </a:lnTo>
                  <a:lnTo>
                    <a:pt x="1673" y="2250"/>
                  </a:lnTo>
                  <a:lnTo>
                    <a:pt x="1685" y="2262"/>
                  </a:lnTo>
                  <a:lnTo>
                    <a:pt x="1697" y="2268"/>
                  </a:lnTo>
                  <a:lnTo>
                    <a:pt x="1697" y="2274"/>
                  </a:lnTo>
                  <a:lnTo>
                    <a:pt x="1697" y="2280"/>
                  </a:lnTo>
                  <a:lnTo>
                    <a:pt x="1685" y="2292"/>
                  </a:lnTo>
                  <a:lnTo>
                    <a:pt x="1685" y="2303"/>
                  </a:lnTo>
                  <a:lnTo>
                    <a:pt x="1703" y="2309"/>
                  </a:lnTo>
                  <a:lnTo>
                    <a:pt x="1744" y="2327"/>
                  </a:lnTo>
                  <a:lnTo>
                    <a:pt x="1767" y="2356"/>
                  </a:lnTo>
                  <a:lnTo>
                    <a:pt x="1779" y="2398"/>
                  </a:lnTo>
                  <a:lnTo>
                    <a:pt x="1803" y="2457"/>
                  </a:lnTo>
                  <a:lnTo>
                    <a:pt x="1809" y="2463"/>
                  </a:lnTo>
                  <a:lnTo>
                    <a:pt x="1826" y="2463"/>
                  </a:lnTo>
                  <a:lnTo>
                    <a:pt x="1832" y="2474"/>
                  </a:lnTo>
                  <a:lnTo>
                    <a:pt x="1838" y="2480"/>
                  </a:lnTo>
                  <a:lnTo>
                    <a:pt x="1856" y="2504"/>
                  </a:lnTo>
                  <a:lnTo>
                    <a:pt x="1938" y="2586"/>
                  </a:lnTo>
                  <a:lnTo>
                    <a:pt x="2021" y="2645"/>
                  </a:lnTo>
                  <a:lnTo>
                    <a:pt x="2044" y="2669"/>
                  </a:lnTo>
                  <a:lnTo>
                    <a:pt x="2074" y="2704"/>
                  </a:lnTo>
                  <a:lnTo>
                    <a:pt x="2080" y="2710"/>
                  </a:lnTo>
                  <a:lnTo>
                    <a:pt x="2086" y="2704"/>
                  </a:lnTo>
                  <a:lnTo>
                    <a:pt x="2097" y="2698"/>
                  </a:lnTo>
                  <a:lnTo>
                    <a:pt x="2121" y="2698"/>
                  </a:lnTo>
                  <a:lnTo>
                    <a:pt x="2150" y="2716"/>
                  </a:lnTo>
                  <a:lnTo>
                    <a:pt x="2174" y="2745"/>
                  </a:lnTo>
                  <a:lnTo>
                    <a:pt x="2209" y="2792"/>
                  </a:lnTo>
                  <a:lnTo>
                    <a:pt x="2262" y="2863"/>
                  </a:lnTo>
                  <a:lnTo>
                    <a:pt x="2357" y="3005"/>
                  </a:lnTo>
                  <a:lnTo>
                    <a:pt x="2439" y="3134"/>
                  </a:lnTo>
                  <a:lnTo>
                    <a:pt x="2451" y="3134"/>
                  </a:lnTo>
                  <a:lnTo>
                    <a:pt x="2439" y="3122"/>
                  </a:lnTo>
                  <a:lnTo>
                    <a:pt x="2386" y="3040"/>
                  </a:lnTo>
                  <a:lnTo>
                    <a:pt x="2333" y="2934"/>
                  </a:lnTo>
                  <a:lnTo>
                    <a:pt x="2292" y="2875"/>
                  </a:lnTo>
                  <a:lnTo>
                    <a:pt x="2221" y="2787"/>
                  </a:lnTo>
                  <a:lnTo>
                    <a:pt x="2121" y="2657"/>
                  </a:lnTo>
                  <a:lnTo>
                    <a:pt x="2086" y="2622"/>
                  </a:lnTo>
                  <a:lnTo>
                    <a:pt x="2044" y="2580"/>
                  </a:lnTo>
                  <a:lnTo>
                    <a:pt x="1997" y="2521"/>
                  </a:lnTo>
                  <a:lnTo>
                    <a:pt x="1950" y="2451"/>
                  </a:lnTo>
                  <a:lnTo>
                    <a:pt x="1915" y="2386"/>
                  </a:lnTo>
                  <a:lnTo>
                    <a:pt x="1879" y="2315"/>
                  </a:lnTo>
                  <a:lnTo>
                    <a:pt x="1850" y="2250"/>
                  </a:lnTo>
                  <a:lnTo>
                    <a:pt x="1820" y="2197"/>
                  </a:lnTo>
                  <a:lnTo>
                    <a:pt x="1820" y="2156"/>
                  </a:lnTo>
                  <a:lnTo>
                    <a:pt x="1820" y="2144"/>
                  </a:lnTo>
                  <a:lnTo>
                    <a:pt x="1815" y="2144"/>
                  </a:lnTo>
                  <a:lnTo>
                    <a:pt x="1809" y="2139"/>
                  </a:lnTo>
                  <a:lnTo>
                    <a:pt x="1803" y="2121"/>
                  </a:lnTo>
                  <a:lnTo>
                    <a:pt x="1779" y="2091"/>
                  </a:lnTo>
                  <a:lnTo>
                    <a:pt x="1767" y="2056"/>
                  </a:lnTo>
                  <a:lnTo>
                    <a:pt x="1750" y="2032"/>
                  </a:lnTo>
                  <a:lnTo>
                    <a:pt x="1750" y="2021"/>
                  </a:lnTo>
                  <a:lnTo>
                    <a:pt x="1767" y="2009"/>
                  </a:lnTo>
                  <a:lnTo>
                    <a:pt x="1773" y="2003"/>
                  </a:lnTo>
                  <a:lnTo>
                    <a:pt x="1773" y="1985"/>
                  </a:lnTo>
                  <a:lnTo>
                    <a:pt x="1767" y="1979"/>
                  </a:lnTo>
                  <a:lnTo>
                    <a:pt x="1744" y="1979"/>
                  </a:lnTo>
                  <a:lnTo>
                    <a:pt x="1720" y="1979"/>
                  </a:lnTo>
                  <a:lnTo>
                    <a:pt x="1673" y="1921"/>
                  </a:lnTo>
                  <a:lnTo>
                    <a:pt x="1620" y="1856"/>
                  </a:lnTo>
                  <a:lnTo>
                    <a:pt x="1597" y="1826"/>
                  </a:lnTo>
                  <a:lnTo>
                    <a:pt x="1579" y="1803"/>
                  </a:lnTo>
                  <a:lnTo>
                    <a:pt x="1567" y="1785"/>
                  </a:lnTo>
                  <a:lnTo>
                    <a:pt x="1538" y="1750"/>
                  </a:lnTo>
                  <a:lnTo>
                    <a:pt x="1473" y="1679"/>
                  </a:lnTo>
                  <a:lnTo>
                    <a:pt x="1426" y="1626"/>
                  </a:lnTo>
                  <a:lnTo>
                    <a:pt x="1396" y="1596"/>
                  </a:lnTo>
                  <a:lnTo>
                    <a:pt x="1379" y="1561"/>
                  </a:lnTo>
                  <a:lnTo>
                    <a:pt x="1373" y="1532"/>
                  </a:lnTo>
                  <a:lnTo>
                    <a:pt x="1384" y="1508"/>
                  </a:lnTo>
                  <a:lnTo>
                    <a:pt x="1396" y="1496"/>
                  </a:lnTo>
                  <a:lnTo>
                    <a:pt x="1408" y="1490"/>
                  </a:lnTo>
                  <a:lnTo>
                    <a:pt x="1490" y="1414"/>
                  </a:lnTo>
                  <a:lnTo>
                    <a:pt x="1514" y="1402"/>
                  </a:lnTo>
                  <a:lnTo>
                    <a:pt x="1538" y="1384"/>
                  </a:lnTo>
                  <a:lnTo>
                    <a:pt x="1591" y="1367"/>
                  </a:lnTo>
                  <a:lnTo>
                    <a:pt x="1650" y="1337"/>
                  </a:lnTo>
                  <a:lnTo>
                    <a:pt x="1697" y="1331"/>
                  </a:lnTo>
                  <a:lnTo>
                    <a:pt x="1703" y="1331"/>
                  </a:lnTo>
                  <a:lnTo>
                    <a:pt x="1703" y="1320"/>
                  </a:lnTo>
                  <a:lnTo>
                    <a:pt x="1703" y="1267"/>
                  </a:lnTo>
                  <a:lnTo>
                    <a:pt x="1708" y="1243"/>
                  </a:lnTo>
                  <a:lnTo>
                    <a:pt x="1726" y="1225"/>
                  </a:lnTo>
                  <a:lnTo>
                    <a:pt x="1762" y="1184"/>
                  </a:lnTo>
                  <a:lnTo>
                    <a:pt x="1767" y="1172"/>
                  </a:lnTo>
                  <a:lnTo>
                    <a:pt x="1791" y="1190"/>
                  </a:lnTo>
                  <a:lnTo>
                    <a:pt x="1809" y="1190"/>
                  </a:lnTo>
                  <a:lnTo>
                    <a:pt x="1809" y="1184"/>
                  </a:lnTo>
                  <a:lnTo>
                    <a:pt x="1803" y="1161"/>
                  </a:lnTo>
                  <a:lnTo>
                    <a:pt x="1803" y="1155"/>
                  </a:lnTo>
                  <a:lnTo>
                    <a:pt x="1779" y="1149"/>
                  </a:lnTo>
                  <a:lnTo>
                    <a:pt x="1773" y="1143"/>
                  </a:lnTo>
                  <a:lnTo>
                    <a:pt x="1773" y="1131"/>
                  </a:lnTo>
                  <a:lnTo>
                    <a:pt x="1785" y="1107"/>
                  </a:lnTo>
                  <a:lnTo>
                    <a:pt x="1838" y="1013"/>
                  </a:lnTo>
                  <a:lnTo>
                    <a:pt x="1980" y="854"/>
                  </a:lnTo>
                  <a:lnTo>
                    <a:pt x="2038" y="754"/>
                  </a:lnTo>
                  <a:lnTo>
                    <a:pt x="2062" y="725"/>
                  </a:lnTo>
                  <a:lnTo>
                    <a:pt x="2091" y="695"/>
                  </a:lnTo>
                  <a:lnTo>
                    <a:pt x="2109" y="683"/>
                  </a:lnTo>
                  <a:lnTo>
                    <a:pt x="2109" y="677"/>
                  </a:lnTo>
                  <a:lnTo>
                    <a:pt x="2109" y="654"/>
                  </a:lnTo>
                  <a:lnTo>
                    <a:pt x="2121" y="642"/>
                  </a:lnTo>
                  <a:lnTo>
                    <a:pt x="2133" y="636"/>
                  </a:lnTo>
                  <a:lnTo>
                    <a:pt x="2139" y="624"/>
                  </a:lnTo>
                  <a:lnTo>
                    <a:pt x="2150" y="601"/>
                  </a:lnTo>
                  <a:lnTo>
                    <a:pt x="2150" y="589"/>
                  </a:lnTo>
                  <a:lnTo>
                    <a:pt x="2150" y="583"/>
                  </a:lnTo>
                  <a:lnTo>
                    <a:pt x="2139" y="571"/>
                  </a:lnTo>
                  <a:lnTo>
                    <a:pt x="2150" y="571"/>
                  </a:lnTo>
                  <a:lnTo>
                    <a:pt x="2156" y="57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9" name="フリーフォーム 10"/>
            <p:cNvSpPr>
              <a:spLocks/>
            </p:cNvSpPr>
            <p:nvPr/>
          </p:nvSpPr>
          <p:spPr bwMode="auto">
            <a:xfrm>
              <a:off x="8207375" y="5678488"/>
              <a:ext cx="517525" cy="549275"/>
            </a:xfrm>
            <a:custGeom>
              <a:avLst/>
              <a:gdLst/>
              <a:ahLst/>
              <a:cxnLst>
                <a:cxn ang="0">
                  <a:pos x="48" y="324"/>
                </a:cxn>
                <a:cxn ang="0">
                  <a:pos x="65" y="324"/>
                </a:cxn>
                <a:cxn ang="0">
                  <a:pos x="77" y="307"/>
                </a:cxn>
                <a:cxn ang="0">
                  <a:pos x="89" y="289"/>
                </a:cxn>
                <a:cxn ang="0">
                  <a:pos x="95" y="248"/>
                </a:cxn>
                <a:cxn ang="0">
                  <a:pos x="89" y="230"/>
                </a:cxn>
                <a:cxn ang="0">
                  <a:pos x="83" y="212"/>
                </a:cxn>
                <a:cxn ang="0">
                  <a:pos x="71" y="201"/>
                </a:cxn>
                <a:cxn ang="0">
                  <a:pos x="48" y="183"/>
                </a:cxn>
                <a:cxn ang="0">
                  <a:pos x="18" y="177"/>
                </a:cxn>
                <a:cxn ang="0">
                  <a:pos x="0" y="177"/>
                </a:cxn>
                <a:cxn ang="0">
                  <a:pos x="324" y="0"/>
                </a:cxn>
                <a:cxn ang="0">
                  <a:pos x="289" y="53"/>
                </a:cxn>
                <a:cxn ang="0">
                  <a:pos x="207" y="165"/>
                </a:cxn>
                <a:cxn ang="0">
                  <a:pos x="124" y="271"/>
                </a:cxn>
                <a:cxn ang="0">
                  <a:pos x="77" y="324"/>
                </a:cxn>
                <a:cxn ang="0">
                  <a:pos x="59" y="324"/>
                </a:cxn>
                <a:cxn ang="0">
                  <a:pos x="48" y="324"/>
                </a:cxn>
              </a:cxnLst>
              <a:rect l="0" t="0" r="0" b="0"/>
              <a:pathLst>
                <a:path w="324" h="324">
                  <a:moveTo>
                    <a:pt x="48" y="324"/>
                  </a:moveTo>
                  <a:lnTo>
                    <a:pt x="65" y="324"/>
                  </a:lnTo>
                  <a:lnTo>
                    <a:pt x="77" y="307"/>
                  </a:lnTo>
                  <a:lnTo>
                    <a:pt x="89" y="289"/>
                  </a:lnTo>
                  <a:lnTo>
                    <a:pt x="95" y="248"/>
                  </a:lnTo>
                  <a:lnTo>
                    <a:pt x="89" y="230"/>
                  </a:lnTo>
                  <a:lnTo>
                    <a:pt x="83" y="212"/>
                  </a:lnTo>
                  <a:lnTo>
                    <a:pt x="71" y="201"/>
                  </a:lnTo>
                  <a:lnTo>
                    <a:pt x="48" y="183"/>
                  </a:lnTo>
                  <a:lnTo>
                    <a:pt x="18" y="177"/>
                  </a:lnTo>
                  <a:lnTo>
                    <a:pt x="0" y="177"/>
                  </a:lnTo>
                  <a:lnTo>
                    <a:pt x="324" y="0"/>
                  </a:lnTo>
                  <a:lnTo>
                    <a:pt x="289" y="53"/>
                  </a:lnTo>
                  <a:lnTo>
                    <a:pt x="207" y="165"/>
                  </a:lnTo>
                  <a:lnTo>
                    <a:pt x="124" y="271"/>
                  </a:lnTo>
                  <a:lnTo>
                    <a:pt x="77" y="324"/>
                  </a:lnTo>
                  <a:lnTo>
                    <a:pt x="59" y="324"/>
                  </a:lnTo>
                  <a:lnTo>
                    <a:pt x="48" y="32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grpSp>
          <p:nvGrpSpPr>
            <p:cNvPr id="10" name="グループ化 169"/>
            <p:cNvGrpSpPr/>
            <p:nvPr/>
          </p:nvGrpSpPr>
          <p:grpSpPr bwMode="auto">
            <a:xfrm>
              <a:off x="792163" y="615139"/>
              <a:ext cx="7929554" cy="5540666"/>
              <a:chOff x="288" y="432"/>
              <a:chExt cx="5268" cy="3456"/>
            </a:xfrm>
            <a:grpFill/>
          </p:grpSpPr>
          <p:sp>
            <p:nvSpPr>
              <p:cNvPr id="11" name="フリーフォーム 12"/>
              <p:cNvSpPr>
                <a:spLocks/>
              </p:cNvSpPr>
              <p:nvPr/>
            </p:nvSpPr>
            <p:spPr bwMode="auto">
              <a:xfrm>
                <a:off x="288" y="1054"/>
                <a:ext cx="64" cy="64"/>
              </a:xfrm>
              <a:custGeom>
                <a:avLst/>
                <a:gdLst/>
                <a:ahLst/>
                <a:cxnLst>
                  <a:cxn ang="0">
                    <a:pos x="59" y="59"/>
                  </a:cxn>
                  <a:cxn ang="0">
                    <a:pos x="64" y="35"/>
                  </a:cxn>
                  <a:cxn ang="0">
                    <a:pos x="59" y="23"/>
                  </a:cxn>
                  <a:cxn ang="0">
                    <a:pos x="53" y="6"/>
                  </a:cxn>
                  <a:cxn ang="0">
                    <a:pos x="35" y="0"/>
                  </a:cxn>
                  <a:cxn ang="0">
                    <a:pos x="23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0" y="35"/>
                  </a:cxn>
                  <a:cxn ang="0">
                    <a:pos x="6" y="47"/>
                  </a:cxn>
                  <a:cxn ang="0">
                    <a:pos x="17" y="59"/>
                  </a:cxn>
                  <a:cxn ang="0">
                    <a:pos x="47" y="64"/>
                  </a:cxn>
                  <a:cxn ang="0">
                    <a:pos x="53" y="59"/>
                  </a:cxn>
                  <a:cxn ang="0">
                    <a:pos x="59" y="59"/>
                  </a:cxn>
                </a:cxnLst>
                <a:rect l="0" t="0" r="0" b="0"/>
                <a:pathLst>
                  <a:path w="64" h="64">
                    <a:moveTo>
                      <a:pt x="59" y="59"/>
                    </a:moveTo>
                    <a:lnTo>
                      <a:pt x="64" y="35"/>
                    </a:lnTo>
                    <a:lnTo>
                      <a:pt x="59" y="23"/>
                    </a:lnTo>
                    <a:lnTo>
                      <a:pt x="53" y="6"/>
                    </a:lnTo>
                    <a:lnTo>
                      <a:pt x="35" y="0"/>
                    </a:lnTo>
                    <a:lnTo>
                      <a:pt x="23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0" y="35"/>
                    </a:lnTo>
                    <a:lnTo>
                      <a:pt x="6" y="47"/>
                    </a:lnTo>
                    <a:lnTo>
                      <a:pt x="17" y="59"/>
                    </a:lnTo>
                    <a:lnTo>
                      <a:pt x="47" y="64"/>
                    </a:lnTo>
                    <a:lnTo>
                      <a:pt x="53" y="59"/>
                    </a:lnTo>
                    <a:lnTo>
                      <a:pt x="59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2" name="フリーフォーム 13"/>
              <p:cNvSpPr>
                <a:spLocks/>
              </p:cNvSpPr>
              <p:nvPr/>
            </p:nvSpPr>
            <p:spPr bwMode="auto">
              <a:xfrm>
                <a:off x="364" y="901"/>
                <a:ext cx="100" cy="135"/>
              </a:xfrm>
              <a:custGeom>
                <a:avLst/>
                <a:gdLst/>
                <a:ahLst/>
                <a:cxnLst>
                  <a:cxn ang="0">
                    <a:pos x="35" y="135"/>
                  </a:cxn>
                  <a:cxn ang="0">
                    <a:pos x="53" y="129"/>
                  </a:cxn>
                  <a:cxn ang="0">
                    <a:pos x="53" y="118"/>
                  </a:cxn>
                  <a:cxn ang="0">
                    <a:pos x="53" y="112"/>
                  </a:cxn>
                  <a:cxn ang="0">
                    <a:pos x="47" y="88"/>
                  </a:cxn>
                  <a:cxn ang="0">
                    <a:pos x="53" y="82"/>
                  </a:cxn>
                  <a:cxn ang="0">
                    <a:pos x="76" y="71"/>
                  </a:cxn>
                  <a:cxn ang="0">
                    <a:pos x="94" y="59"/>
                  </a:cxn>
                  <a:cxn ang="0">
                    <a:pos x="100" y="41"/>
                  </a:cxn>
                  <a:cxn ang="0">
                    <a:pos x="94" y="18"/>
                  </a:cxn>
                  <a:cxn ang="0">
                    <a:pos x="76" y="6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35" y="6"/>
                  </a:cxn>
                  <a:cxn ang="0">
                    <a:pos x="24" y="30"/>
                  </a:cxn>
                  <a:cxn ang="0">
                    <a:pos x="35" y="53"/>
                  </a:cxn>
                  <a:cxn ang="0">
                    <a:pos x="41" y="65"/>
                  </a:cxn>
                  <a:cxn ang="0">
                    <a:pos x="24" y="82"/>
                  </a:cxn>
                  <a:cxn ang="0">
                    <a:pos x="12" y="88"/>
                  </a:cxn>
                  <a:cxn ang="0">
                    <a:pos x="6" y="88"/>
                  </a:cxn>
                  <a:cxn ang="0">
                    <a:pos x="0" y="100"/>
                  </a:cxn>
                  <a:cxn ang="0">
                    <a:pos x="0" y="112"/>
                  </a:cxn>
                  <a:cxn ang="0">
                    <a:pos x="6" y="124"/>
                  </a:cxn>
                  <a:cxn ang="0">
                    <a:pos x="18" y="135"/>
                  </a:cxn>
                  <a:cxn ang="0">
                    <a:pos x="24" y="135"/>
                  </a:cxn>
                  <a:cxn ang="0">
                    <a:pos x="35" y="135"/>
                  </a:cxn>
                </a:cxnLst>
                <a:rect l="0" t="0" r="0" b="0"/>
                <a:pathLst>
                  <a:path w="100" h="135">
                    <a:moveTo>
                      <a:pt x="35" y="135"/>
                    </a:moveTo>
                    <a:lnTo>
                      <a:pt x="53" y="129"/>
                    </a:lnTo>
                    <a:lnTo>
                      <a:pt x="53" y="118"/>
                    </a:lnTo>
                    <a:lnTo>
                      <a:pt x="53" y="112"/>
                    </a:lnTo>
                    <a:lnTo>
                      <a:pt x="47" y="88"/>
                    </a:lnTo>
                    <a:lnTo>
                      <a:pt x="53" y="82"/>
                    </a:lnTo>
                    <a:lnTo>
                      <a:pt x="76" y="71"/>
                    </a:lnTo>
                    <a:lnTo>
                      <a:pt x="94" y="59"/>
                    </a:lnTo>
                    <a:lnTo>
                      <a:pt x="100" y="41"/>
                    </a:lnTo>
                    <a:lnTo>
                      <a:pt x="94" y="18"/>
                    </a:lnTo>
                    <a:lnTo>
                      <a:pt x="76" y="6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35" y="6"/>
                    </a:lnTo>
                    <a:lnTo>
                      <a:pt x="24" y="30"/>
                    </a:lnTo>
                    <a:lnTo>
                      <a:pt x="35" y="53"/>
                    </a:lnTo>
                    <a:lnTo>
                      <a:pt x="41" y="65"/>
                    </a:lnTo>
                    <a:lnTo>
                      <a:pt x="24" y="82"/>
                    </a:lnTo>
                    <a:lnTo>
                      <a:pt x="12" y="88"/>
                    </a:lnTo>
                    <a:lnTo>
                      <a:pt x="6" y="88"/>
                    </a:lnTo>
                    <a:lnTo>
                      <a:pt x="0" y="100"/>
                    </a:lnTo>
                    <a:lnTo>
                      <a:pt x="0" y="112"/>
                    </a:lnTo>
                    <a:lnTo>
                      <a:pt x="6" y="124"/>
                    </a:lnTo>
                    <a:lnTo>
                      <a:pt x="18" y="135"/>
                    </a:lnTo>
                    <a:lnTo>
                      <a:pt x="24" y="135"/>
                    </a:lnTo>
                    <a:lnTo>
                      <a:pt x="35" y="1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3" name="フリーフォーム 14"/>
              <p:cNvSpPr>
                <a:spLocks/>
              </p:cNvSpPr>
              <p:nvPr/>
            </p:nvSpPr>
            <p:spPr bwMode="auto">
              <a:xfrm>
                <a:off x="405" y="1095"/>
                <a:ext cx="24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24" y="18"/>
                  </a:cxn>
                  <a:cxn ang="0">
                    <a:pos x="12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24" h="23">
                    <a:moveTo>
                      <a:pt x="12" y="23"/>
                    </a:moveTo>
                    <a:lnTo>
                      <a:pt x="24" y="18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4" name="フリーフォーム 15"/>
              <p:cNvSpPr>
                <a:spLocks/>
              </p:cNvSpPr>
              <p:nvPr/>
            </p:nvSpPr>
            <p:spPr bwMode="auto">
              <a:xfrm>
                <a:off x="481" y="848"/>
                <a:ext cx="53" cy="53"/>
              </a:xfrm>
              <a:custGeom>
                <a:avLst/>
                <a:gdLst/>
                <a:ahLst/>
                <a:cxnLst>
                  <a:cxn ang="0">
                    <a:pos x="42" y="47"/>
                  </a:cxn>
                  <a:cxn ang="0">
                    <a:pos x="53" y="42"/>
                  </a:cxn>
                  <a:cxn ang="0">
                    <a:pos x="53" y="24"/>
                  </a:cxn>
                  <a:cxn ang="0">
                    <a:pos x="47" y="12"/>
                  </a:cxn>
                  <a:cxn ang="0">
                    <a:pos x="42" y="0"/>
                  </a:cxn>
                  <a:cxn ang="0">
                    <a:pos x="24" y="0"/>
                  </a:cxn>
                  <a:cxn ang="0">
                    <a:pos x="12" y="12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24" y="53"/>
                  </a:cxn>
                  <a:cxn ang="0">
                    <a:pos x="30" y="53"/>
                  </a:cxn>
                  <a:cxn ang="0">
                    <a:pos x="30" y="47"/>
                  </a:cxn>
                  <a:cxn ang="0">
                    <a:pos x="42" y="47"/>
                  </a:cxn>
                </a:cxnLst>
                <a:rect l="0" t="0" r="0" b="0"/>
                <a:pathLst>
                  <a:path w="53" h="53">
                    <a:moveTo>
                      <a:pt x="42" y="47"/>
                    </a:moveTo>
                    <a:lnTo>
                      <a:pt x="53" y="42"/>
                    </a:lnTo>
                    <a:lnTo>
                      <a:pt x="53" y="24"/>
                    </a:lnTo>
                    <a:lnTo>
                      <a:pt x="47" y="12"/>
                    </a:lnTo>
                    <a:lnTo>
                      <a:pt x="42" y="0"/>
                    </a:lnTo>
                    <a:lnTo>
                      <a:pt x="24" y="0"/>
                    </a:lnTo>
                    <a:lnTo>
                      <a:pt x="12" y="12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24" y="53"/>
                    </a:lnTo>
                    <a:lnTo>
                      <a:pt x="30" y="53"/>
                    </a:lnTo>
                    <a:lnTo>
                      <a:pt x="30" y="47"/>
                    </a:lnTo>
                    <a:lnTo>
                      <a:pt x="42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5" name="フリーフォーム 16"/>
              <p:cNvSpPr>
                <a:spLocks/>
              </p:cNvSpPr>
              <p:nvPr/>
            </p:nvSpPr>
            <p:spPr bwMode="auto">
              <a:xfrm>
                <a:off x="435" y="749"/>
                <a:ext cx="29" cy="35"/>
              </a:xfrm>
              <a:custGeom>
                <a:avLst/>
                <a:gdLst/>
                <a:ahLst/>
                <a:cxnLst>
                  <a:cxn ang="0">
                    <a:pos x="23" y="29"/>
                  </a:cxn>
                  <a:cxn ang="0">
                    <a:pos x="29" y="23"/>
                  </a:cxn>
                  <a:cxn ang="0">
                    <a:pos x="23" y="11"/>
                  </a:cxn>
                  <a:cxn ang="0">
                    <a:pos x="5" y="0"/>
                  </a:cxn>
                  <a:cxn ang="0">
                    <a:pos x="0" y="17"/>
                  </a:cxn>
                  <a:cxn ang="0">
                    <a:pos x="5" y="29"/>
                  </a:cxn>
                  <a:cxn ang="0">
                    <a:pos x="11" y="35"/>
                  </a:cxn>
                  <a:cxn ang="0">
                    <a:pos x="11" y="29"/>
                  </a:cxn>
                  <a:cxn ang="0">
                    <a:pos x="23" y="29"/>
                  </a:cxn>
                </a:cxnLst>
                <a:rect l="0" t="0" r="0" b="0"/>
                <a:pathLst>
                  <a:path w="29" h="35">
                    <a:moveTo>
                      <a:pt x="23" y="29"/>
                    </a:moveTo>
                    <a:lnTo>
                      <a:pt x="29" y="23"/>
                    </a:lnTo>
                    <a:lnTo>
                      <a:pt x="23" y="11"/>
                    </a:lnTo>
                    <a:lnTo>
                      <a:pt x="5" y="0"/>
                    </a:lnTo>
                    <a:lnTo>
                      <a:pt x="0" y="17"/>
                    </a:lnTo>
                    <a:lnTo>
                      <a:pt x="5" y="29"/>
                    </a:lnTo>
                    <a:lnTo>
                      <a:pt x="11" y="35"/>
                    </a:lnTo>
                    <a:lnTo>
                      <a:pt x="11" y="29"/>
                    </a:lnTo>
                    <a:lnTo>
                      <a:pt x="23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6" name="フリーフォーム 17"/>
              <p:cNvSpPr>
                <a:spLocks/>
              </p:cNvSpPr>
              <p:nvPr/>
            </p:nvSpPr>
            <p:spPr bwMode="auto">
              <a:xfrm>
                <a:off x="476" y="620"/>
                <a:ext cx="52" cy="23"/>
              </a:xfrm>
              <a:custGeom>
                <a:avLst/>
                <a:gdLst/>
                <a:ahLst/>
                <a:cxnLst>
                  <a:cxn ang="0">
                    <a:pos x="5" y="23"/>
                  </a:cxn>
                  <a:cxn ang="0">
                    <a:pos x="35" y="17"/>
                  </a:cxn>
                  <a:cxn ang="0">
                    <a:pos x="52" y="0"/>
                  </a:cxn>
                  <a:cxn ang="0">
                    <a:pos x="23" y="6"/>
                  </a:cxn>
                  <a:cxn ang="0">
                    <a:pos x="5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5" y="23"/>
                  </a:cxn>
                </a:cxnLst>
                <a:rect l="0" t="0" r="0" b="0"/>
                <a:pathLst>
                  <a:path w="52" h="23">
                    <a:moveTo>
                      <a:pt x="5" y="23"/>
                    </a:moveTo>
                    <a:lnTo>
                      <a:pt x="35" y="17"/>
                    </a:lnTo>
                    <a:lnTo>
                      <a:pt x="52" y="0"/>
                    </a:lnTo>
                    <a:lnTo>
                      <a:pt x="23" y="6"/>
                    </a:lnTo>
                    <a:lnTo>
                      <a:pt x="5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5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7" name="フリーフォーム 18"/>
              <p:cNvSpPr>
                <a:spLocks/>
              </p:cNvSpPr>
              <p:nvPr/>
            </p:nvSpPr>
            <p:spPr bwMode="auto">
              <a:xfrm>
                <a:off x="1279" y="637"/>
                <a:ext cx="77" cy="71"/>
              </a:xfrm>
              <a:custGeom>
                <a:avLst/>
                <a:gdLst/>
                <a:ahLst/>
                <a:cxnLst>
                  <a:cxn ang="0">
                    <a:pos x="65" y="65"/>
                  </a:cxn>
                  <a:cxn ang="0">
                    <a:pos x="71" y="53"/>
                  </a:cxn>
                  <a:cxn ang="0">
                    <a:pos x="77" y="41"/>
                  </a:cxn>
                  <a:cxn ang="0">
                    <a:pos x="71" y="12"/>
                  </a:cxn>
                  <a:cxn ang="0">
                    <a:pos x="59" y="0"/>
                  </a:cxn>
                  <a:cxn ang="0">
                    <a:pos x="30" y="0"/>
                  </a:cxn>
                  <a:cxn ang="0">
                    <a:pos x="6" y="12"/>
                  </a:cxn>
                  <a:cxn ang="0">
                    <a:pos x="0" y="18"/>
                  </a:cxn>
                  <a:cxn ang="0">
                    <a:pos x="6" y="35"/>
                  </a:cxn>
                  <a:cxn ang="0">
                    <a:pos x="18" y="53"/>
                  </a:cxn>
                  <a:cxn ang="0">
                    <a:pos x="30" y="65"/>
                  </a:cxn>
                  <a:cxn ang="0">
                    <a:pos x="41" y="71"/>
                  </a:cxn>
                  <a:cxn ang="0">
                    <a:pos x="59" y="65"/>
                  </a:cxn>
                  <a:cxn ang="0">
                    <a:pos x="65" y="65"/>
                  </a:cxn>
                </a:cxnLst>
                <a:rect l="0" t="0" r="0" b="0"/>
                <a:pathLst>
                  <a:path w="77" h="71">
                    <a:moveTo>
                      <a:pt x="65" y="65"/>
                    </a:moveTo>
                    <a:lnTo>
                      <a:pt x="71" y="53"/>
                    </a:lnTo>
                    <a:lnTo>
                      <a:pt x="77" y="41"/>
                    </a:lnTo>
                    <a:lnTo>
                      <a:pt x="71" y="12"/>
                    </a:lnTo>
                    <a:lnTo>
                      <a:pt x="59" y="0"/>
                    </a:lnTo>
                    <a:lnTo>
                      <a:pt x="30" y="0"/>
                    </a:lnTo>
                    <a:lnTo>
                      <a:pt x="6" y="12"/>
                    </a:lnTo>
                    <a:lnTo>
                      <a:pt x="0" y="18"/>
                    </a:lnTo>
                    <a:lnTo>
                      <a:pt x="6" y="35"/>
                    </a:lnTo>
                    <a:lnTo>
                      <a:pt x="18" y="53"/>
                    </a:lnTo>
                    <a:lnTo>
                      <a:pt x="30" y="65"/>
                    </a:lnTo>
                    <a:lnTo>
                      <a:pt x="41" y="71"/>
                    </a:lnTo>
                    <a:lnTo>
                      <a:pt x="59" y="65"/>
                    </a:lnTo>
                    <a:lnTo>
                      <a:pt x="65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8" name="フリーフォーム 19"/>
              <p:cNvSpPr>
                <a:spLocks/>
              </p:cNvSpPr>
              <p:nvPr/>
            </p:nvSpPr>
            <p:spPr bwMode="auto">
              <a:xfrm>
                <a:off x="1561" y="995"/>
                <a:ext cx="94" cy="123"/>
              </a:xfrm>
              <a:custGeom>
                <a:avLst/>
                <a:gdLst/>
                <a:ahLst/>
                <a:cxnLst>
                  <a:cxn ang="0">
                    <a:pos x="64" y="118"/>
                  </a:cxn>
                  <a:cxn ang="0">
                    <a:pos x="82" y="88"/>
                  </a:cxn>
                  <a:cxn ang="0">
                    <a:pos x="94" y="71"/>
                  </a:cxn>
                  <a:cxn ang="0">
                    <a:pos x="82" y="53"/>
                  </a:cxn>
                  <a:cxn ang="0">
                    <a:pos x="76" y="35"/>
                  </a:cxn>
                  <a:cxn ang="0">
                    <a:pos x="64" y="24"/>
                  </a:cxn>
                  <a:cxn ang="0">
                    <a:pos x="41" y="0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6" y="24"/>
                  </a:cxn>
                  <a:cxn ang="0">
                    <a:pos x="0" y="41"/>
                  </a:cxn>
                  <a:cxn ang="0">
                    <a:pos x="6" y="65"/>
                  </a:cxn>
                  <a:cxn ang="0">
                    <a:pos x="12" y="100"/>
                  </a:cxn>
                  <a:cxn ang="0">
                    <a:pos x="35" y="123"/>
                  </a:cxn>
                  <a:cxn ang="0">
                    <a:pos x="47" y="123"/>
                  </a:cxn>
                  <a:cxn ang="0">
                    <a:pos x="53" y="118"/>
                  </a:cxn>
                  <a:cxn ang="0">
                    <a:pos x="64" y="118"/>
                  </a:cxn>
                </a:cxnLst>
                <a:rect l="0" t="0" r="0" b="0"/>
                <a:pathLst>
                  <a:path w="94" h="123">
                    <a:moveTo>
                      <a:pt x="64" y="118"/>
                    </a:moveTo>
                    <a:lnTo>
                      <a:pt x="82" y="88"/>
                    </a:lnTo>
                    <a:lnTo>
                      <a:pt x="94" y="71"/>
                    </a:lnTo>
                    <a:lnTo>
                      <a:pt x="82" y="53"/>
                    </a:lnTo>
                    <a:lnTo>
                      <a:pt x="76" y="35"/>
                    </a:lnTo>
                    <a:lnTo>
                      <a:pt x="64" y="24"/>
                    </a:lnTo>
                    <a:lnTo>
                      <a:pt x="41" y="0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6" y="24"/>
                    </a:lnTo>
                    <a:lnTo>
                      <a:pt x="0" y="41"/>
                    </a:lnTo>
                    <a:lnTo>
                      <a:pt x="6" y="65"/>
                    </a:lnTo>
                    <a:lnTo>
                      <a:pt x="12" y="100"/>
                    </a:lnTo>
                    <a:lnTo>
                      <a:pt x="35" y="123"/>
                    </a:lnTo>
                    <a:lnTo>
                      <a:pt x="47" y="123"/>
                    </a:lnTo>
                    <a:lnTo>
                      <a:pt x="53" y="118"/>
                    </a:lnTo>
                    <a:lnTo>
                      <a:pt x="64" y="1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9" name="フリーフォーム 20"/>
              <p:cNvSpPr>
                <a:spLocks/>
              </p:cNvSpPr>
              <p:nvPr/>
            </p:nvSpPr>
            <p:spPr bwMode="auto">
              <a:xfrm>
                <a:off x="1338" y="555"/>
                <a:ext cx="23" cy="41"/>
              </a:xfrm>
              <a:custGeom>
                <a:avLst/>
                <a:gdLst/>
                <a:ahLst/>
                <a:cxnLst>
                  <a:cxn ang="0">
                    <a:pos x="6" y="41"/>
                  </a:cxn>
                  <a:cxn ang="0">
                    <a:pos x="18" y="24"/>
                  </a:cxn>
                  <a:cxn ang="0">
                    <a:pos x="23" y="6"/>
                  </a:cxn>
                  <a:cxn ang="0">
                    <a:pos x="18" y="0"/>
                  </a:cxn>
                  <a:cxn ang="0">
                    <a:pos x="12" y="6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6" y="41"/>
                  </a:cxn>
                </a:cxnLst>
                <a:rect l="0" t="0" r="0" b="0"/>
                <a:pathLst>
                  <a:path w="23" h="41">
                    <a:moveTo>
                      <a:pt x="6" y="41"/>
                    </a:moveTo>
                    <a:lnTo>
                      <a:pt x="18" y="24"/>
                    </a:lnTo>
                    <a:lnTo>
                      <a:pt x="23" y="6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6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20" name="フリーフォーム 21"/>
              <p:cNvSpPr>
                <a:spLocks/>
              </p:cNvSpPr>
              <p:nvPr/>
            </p:nvSpPr>
            <p:spPr bwMode="auto">
              <a:xfrm>
                <a:off x="1414" y="584"/>
                <a:ext cx="12" cy="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</a:cxnLst>
                <a:rect l="0" t="0" r="0" b="0"/>
                <a:pathLst>
                  <a:path w="12" h="6">
                    <a:moveTo>
                      <a:pt x="6" y="6"/>
                    </a:moveTo>
                    <a:lnTo>
                      <a:pt x="12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21" name="フリーフォーム 22"/>
              <p:cNvSpPr>
                <a:spLocks/>
              </p:cNvSpPr>
              <p:nvPr/>
            </p:nvSpPr>
            <p:spPr bwMode="auto">
              <a:xfrm>
                <a:off x="1373" y="690"/>
                <a:ext cx="12" cy="18"/>
              </a:xfrm>
              <a:custGeom>
                <a:avLst/>
                <a:gdLst/>
                <a:ahLst/>
                <a:cxnLst>
                  <a:cxn ang="0">
                    <a:pos x="6" y="18"/>
                  </a:cxn>
                  <a:cxn ang="0">
                    <a:pos x="12" y="12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18"/>
                  </a:cxn>
                </a:cxnLst>
                <a:rect l="0" t="0" r="0" b="0"/>
                <a:pathLst>
                  <a:path w="12" h="18">
                    <a:moveTo>
                      <a:pt x="6" y="18"/>
                    </a:moveTo>
                    <a:lnTo>
                      <a:pt x="12" y="1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22" name="フリーフォーム 23"/>
              <p:cNvSpPr>
                <a:spLocks/>
              </p:cNvSpPr>
              <p:nvPr/>
            </p:nvSpPr>
            <p:spPr bwMode="auto">
              <a:xfrm>
                <a:off x="1766" y="960"/>
                <a:ext cx="59" cy="70"/>
              </a:xfrm>
              <a:custGeom>
                <a:avLst/>
                <a:gdLst/>
                <a:ahLst/>
                <a:cxnLst>
                  <a:cxn ang="0">
                    <a:pos x="30" y="70"/>
                  </a:cxn>
                  <a:cxn ang="0">
                    <a:pos x="47" y="65"/>
                  </a:cxn>
                  <a:cxn ang="0">
                    <a:pos x="53" y="59"/>
                  </a:cxn>
                  <a:cxn ang="0">
                    <a:pos x="59" y="41"/>
                  </a:cxn>
                  <a:cxn ang="0">
                    <a:pos x="53" y="23"/>
                  </a:cxn>
                  <a:cxn ang="0">
                    <a:pos x="35" y="6"/>
                  </a:cxn>
                  <a:cxn ang="0">
                    <a:pos x="30" y="0"/>
                  </a:cxn>
                  <a:cxn ang="0">
                    <a:pos x="18" y="6"/>
                  </a:cxn>
                  <a:cxn ang="0">
                    <a:pos x="0" y="29"/>
                  </a:cxn>
                  <a:cxn ang="0">
                    <a:pos x="0" y="53"/>
                  </a:cxn>
                  <a:cxn ang="0">
                    <a:pos x="18" y="70"/>
                  </a:cxn>
                  <a:cxn ang="0">
                    <a:pos x="24" y="70"/>
                  </a:cxn>
                  <a:cxn ang="0">
                    <a:pos x="30" y="70"/>
                  </a:cxn>
                </a:cxnLst>
                <a:rect l="0" t="0" r="0" b="0"/>
                <a:pathLst>
                  <a:path w="59" h="70">
                    <a:moveTo>
                      <a:pt x="30" y="70"/>
                    </a:moveTo>
                    <a:lnTo>
                      <a:pt x="47" y="65"/>
                    </a:lnTo>
                    <a:lnTo>
                      <a:pt x="53" y="59"/>
                    </a:lnTo>
                    <a:lnTo>
                      <a:pt x="59" y="41"/>
                    </a:lnTo>
                    <a:lnTo>
                      <a:pt x="53" y="23"/>
                    </a:lnTo>
                    <a:lnTo>
                      <a:pt x="35" y="6"/>
                    </a:lnTo>
                    <a:lnTo>
                      <a:pt x="30" y="0"/>
                    </a:lnTo>
                    <a:lnTo>
                      <a:pt x="18" y="6"/>
                    </a:lnTo>
                    <a:lnTo>
                      <a:pt x="0" y="29"/>
                    </a:lnTo>
                    <a:lnTo>
                      <a:pt x="0" y="53"/>
                    </a:lnTo>
                    <a:lnTo>
                      <a:pt x="18" y="70"/>
                    </a:lnTo>
                    <a:lnTo>
                      <a:pt x="24" y="70"/>
                    </a:lnTo>
                    <a:lnTo>
                      <a:pt x="30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23" name="フリーフォーム 24"/>
              <p:cNvSpPr>
                <a:spLocks/>
              </p:cNvSpPr>
              <p:nvPr/>
            </p:nvSpPr>
            <p:spPr bwMode="auto">
              <a:xfrm>
                <a:off x="1737" y="1113"/>
                <a:ext cx="23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3" y="17"/>
                  </a:cxn>
                  <a:cxn ang="0">
                    <a:pos x="23" y="5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3" h="29">
                    <a:moveTo>
                      <a:pt x="18" y="29"/>
                    </a:moveTo>
                    <a:lnTo>
                      <a:pt x="23" y="17"/>
                    </a:lnTo>
                    <a:lnTo>
                      <a:pt x="23" y="5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24" name="フリーフォーム 25"/>
              <p:cNvSpPr>
                <a:spLocks/>
              </p:cNvSpPr>
              <p:nvPr/>
            </p:nvSpPr>
            <p:spPr bwMode="auto">
              <a:xfrm>
                <a:off x="1708" y="1118"/>
                <a:ext cx="17" cy="12"/>
              </a:xfrm>
              <a:custGeom>
                <a:avLst/>
                <a:gdLst/>
                <a:ahLst/>
                <a:cxnLst>
                  <a:cxn ang="0">
                    <a:pos x="11" y="12"/>
                  </a:cxn>
                  <a:cxn ang="0">
                    <a:pos x="17" y="6"/>
                  </a:cxn>
                  <a:cxn ang="0">
                    <a:pos x="11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11" y="12"/>
                  </a:cxn>
                </a:cxnLst>
                <a:rect l="0" t="0" r="0" b="0"/>
                <a:pathLst>
                  <a:path w="17" h="12">
                    <a:moveTo>
                      <a:pt x="11" y="12"/>
                    </a:moveTo>
                    <a:lnTo>
                      <a:pt x="17" y="6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1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25" name="フリーフォーム 26"/>
              <p:cNvSpPr>
                <a:spLocks/>
              </p:cNvSpPr>
              <p:nvPr/>
            </p:nvSpPr>
            <p:spPr bwMode="auto">
              <a:xfrm>
                <a:off x="1672" y="1113"/>
                <a:ext cx="18" cy="11"/>
              </a:xfrm>
              <a:custGeom>
                <a:avLst/>
                <a:gdLst/>
                <a:ahLst/>
                <a:cxnLst>
                  <a:cxn ang="0">
                    <a:pos x="12" y="11"/>
                  </a:cxn>
                  <a:cxn ang="0">
                    <a:pos x="18" y="11"/>
                  </a:cxn>
                  <a:cxn ang="0">
                    <a:pos x="12" y="0"/>
                  </a:cxn>
                  <a:cxn ang="0">
                    <a:pos x="0" y="5"/>
                  </a:cxn>
                  <a:cxn ang="0">
                    <a:pos x="0" y="11"/>
                  </a:cxn>
                  <a:cxn ang="0">
                    <a:pos x="12" y="11"/>
                  </a:cxn>
                </a:cxnLst>
                <a:rect l="0" t="0" r="0" b="0"/>
                <a:pathLst>
                  <a:path w="18" h="11">
                    <a:moveTo>
                      <a:pt x="12" y="11"/>
                    </a:moveTo>
                    <a:lnTo>
                      <a:pt x="18" y="11"/>
                    </a:lnTo>
                    <a:lnTo>
                      <a:pt x="12" y="0"/>
                    </a:lnTo>
                    <a:lnTo>
                      <a:pt x="0" y="5"/>
                    </a:lnTo>
                    <a:lnTo>
                      <a:pt x="0" y="11"/>
                    </a:lnTo>
                    <a:lnTo>
                      <a:pt x="12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26" name="フリーフォーム 27"/>
              <p:cNvSpPr>
                <a:spLocks/>
              </p:cNvSpPr>
              <p:nvPr/>
            </p:nvSpPr>
            <p:spPr bwMode="auto">
              <a:xfrm>
                <a:off x="1696" y="1148"/>
                <a:ext cx="6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6" y="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6" h="12">
                    <a:moveTo>
                      <a:pt x="6" y="12"/>
                    </a:move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27" name="フリーフォーム 28"/>
              <p:cNvSpPr>
                <a:spLocks/>
              </p:cNvSpPr>
              <p:nvPr/>
            </p:nvSpPr>
            <p:spPr bwMode="auto">
              <a:xfrm>
                <a:off x="1408" y="1459"/>
                <a:ext cx="135" cy="82"/>
              </a:xfrm>
              <a:custGeom>
                <a:avLst/>
                <a:gdLst/>
                <a:ahLst/>
                <a:cxnLst>
                  <a:cxn ang="0">
                    <a:pos x="112" y="64"/>
                  </a:cxn>
                  <a:cxn ang="0">
                    <a:pos x="135" y="64"/>
                  </a:cxn>
                  <a:cxn ang="0">
                    <a:pos x="135" y="58"/>
                  </a:cxn>
                  <a:cxn ang="0">
                    <a:pos x="135" y="47"/>
                  </a:cxn>
                  <a:cxn ang="0">
                    <a:pos x="124" y="35"/>
                  </a:cxn>
                  <a:cxn ang="0">
                    <a:pos x="106" y="35"/>
                  </a:cxn>
                  <a:cxn ang="0">
                    <a:pos x="88" y="17"/>
                  </a:cxn>
                  <a:cxn ang="0">
                    <a:pos x="71" y="6"/>
                  </a:cxn>
                  <a:cxn ang="0">
                    <a:pos x="59" y="0"/>
                  </a:cxn>
                  <a:cxn ang="0">
                    <a:pos x="41" y="0"/>
                  </a:cxn>
                  <a:cxn ang="0">
                    <a:pos x="12" y="6"/>
                  </a:cxn>
                  <a:cxn ang="0">
                    <a:pos x="6" y="17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47"/>
                  </a:cxn>
                  <a:cxn ang="0">
                    <a:pos x="30" y="64"/>
                  </a:cxn>
                  <a:cxn ang="0">
                    <a:pos x="36" y="70"/>
                  </a:cxn>
                  <a:cxn ang="0">
                    <a:pos x="30" y="82"/>
                  </a:cxn>
                  <a:cxn ang="0">
                    <a:pos x="36" y="82"/>
                  </a:cxn>
                  <a:cxn ang="0">
                    <a:pos x="47" y="82"/>
                  </a:cxn>
                  <a:cxn ang="0">
                    <a:pos x="59" y="76"/>
                  </a:cxn>
                  <a:cxn ang="0">
                    <a:pos x="65" y="76"/>
                  </a:cxn>
                  <a:cxn ang="0">
                    <a:pos x="106" y="64"/>
                  </a:cxn>
                  <a:cxn ang="0">
                    <a:pos x="112" y="64"/>
                  </a:cxn>
                </a:cxnLst>
                <a:rect l="0" t="0" r="0" b="0"/>
                <a:pathLst>
                  <a:path w="135" h="82">
                    <a:moveTo>
                      <a:pt x="112" y="64"/>
                    </a:moveTo>
                    <a:lnTo>
                      <a:pt x="135" y="64"/>
                    </a:lnTo>
                    <a:lnTo>
                      <a:pt x="135" y="58"/>
                    </a:lnTo>
                    <a:lnTo>
                      <a:pt x="135" y="47"/>
                    </a:lnTo>
                    <a:lnTo>
                      <a:pt x="124" y="35"/>
                    </a:lnTo>
                    <a:lnTo>
                      <a:pt x="106" y="35"/>
                    </a:lnTo>
                    <a:lnTo>
                      <a:pt x="88" y="17"/>
                    </a:lnTo>
                    <a:lnTo>
                      <a:pt x="71" y="6"/>
                    </a:lnTo>
                    <a:lnTo>
                      <a:pt x="59" y="0"/>
                    </a:lnTo>
                    <a:lnTo>
                      <a:pt x="41" y="0"/>
                    </a:lnTo>
                    <a:lnTo>
                      <a:pt x="12" y="6"/>
                    </a:lnTo>
                    <a:lnTo>
                      <a:pt x="6" y="17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47"/>
                    </a:lnTo>
                    <a:lnTo>
                      <a:pt x="30" y="64"/>
                    </a:lnTo>
                    <a:lnTo>
                      <a:pt x="36" y="70"/>
                    </a:lnTo>
                    <a:lnTo>
                      <a:pt x="30" y="82"/>
                    </a:lnTo>
                    <a:lnTo>
                      <a:pt x="36" y="82"/>
                    </a:lnTo>
                    <a:lnTo>
                      <a:pt x="47" y="82"/>
                    </a:lnTo>
                    <a:lnTo>
                      <a:pt x="59" y="76"/>
                    </a:lnTo>
                    <a:lnTo>
                      <a:pt x="65" y="76"/>
                    </a:lnTo>
                    <a:lnTo>
                      <a:pt x="106" y="64"/>
                    </a:lnTo>
                    <a:lnTo>
                      <a:pt x="112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28" name="フリーフォーム 29"/>
              <p:cNvSpPr>
                <a:spLocks/>
              </p:cNvSpPr>
              <p:nvPr/>
            </p:nvSpPr>
            <p:spPr bwMode="auto">
              <a:xfrm>
                <a:off x="1502" y="1676"/>
                <a:ext cx="94" cy="64"/>
              </a:xfrm>
              <a:custGeom>
                <a:avLst/>
                <a:gdLst/>
                <a:ahLst/>
                <a:cxnLst>
                  <a:cxn ang="0">
                    <a:pos x="59" y="64"/>
                  </a:cxn>
                  <a:cxn ang="0">
                    <a:pos x="88" y="47"/>
                  </a:cxn>
                  <a:cxn ang="0">
                    <a:pos x="94" y="35"/>
                  </a:cxn>
                  <a:cxn ang="0">
                    <a:pos x="94" y="23"/>
                  </a:cxn>
                  <a:cxn ang="0">
                    <a:pos x="77" y="6"/>
                  </a:cxn>
                  <a:cxn ang="0">
                    <a:pos x="41" y="0"/>
                  </a:cxn>
                  <a:cxn ang="0">
                    <a:pos x="18" y="6"/>
                  </a:cxn>
                  <a:cxn ang="0">
                    <a:pos x="12" y="12"/>
                  </a:cxn>
                  <a:cxn ang="0">
                    <a:pos x="6" y="17"/>
                  </a:cxn>
                  <a:cxn ang="0">
                    <a:pos x="0" y="35"/>
                  </a:cxn>
                  <a:cxn ang="0">
                    <a:pos x="6" y="41"/>
                  </a:cxn>
                  <a:cxn ang="0">
                    <a:pos x="18" y="53"/>
                  </a:cxn>
                  <a:cxn ang="0">
                    <a:pos x="35" y="64"/>
                  </a:cxn>
                  <a:cxn ang="0">
                    <a:pos x="47" y="64"/>
                  </a:cxn>
                  <a:cxn ang="0">
                    <a:pos x="59" y="64"/>
                  </a:cxn>
                </a:cxnLst>
                <a:rect l="0" t="0" r="0" b="0"/>
                <a:pathLst>
                  <a:path w="94" h="64">
                    <a:moveTo>
                      <a:pt x="59" y="64"/>
                    </a:moveTo>
                    <a:lnTo>
                      <a:pt x="88" y="47"/>
                    </a:lnTo>
                    <a:lnTo>
                      <a:pt x="94" y="35"/>
                    </a:lnTo>
                    <a:lnTo>
                      <a:pt x="94" y="23"/>
                    </a:lnTo>
                    <a:lnTo>
                      <a:pt x="77" y="6"/>
                    </a:lnTo>
                    <a:lnTo>
                      <a:pt x="41" y="0"/>
                    </a:lnTo>
                    <a:lnTo>
                      <a:pt x="18" y="6"/>
                    </a:lnTo>
                    <a:lnTo>
                      <a:pt x="12" y="12"/>
                    </a:lnTo>
                    <a:lnTo>
                      <a:pt x="6" y="17"/>
                    </a:lnTo>
                    <a:lnTo>
                      <a:pt x="0" y="35"/>
                    </a:lnTo>
                    <a:lnTo>
                      <a:pt x="6" y="41"/>
                    </a:lnTo>
                    <a:lnTo>
                      <a:pt x="18" y="53"/>
                    </a:lnTo>
                    <a:lnTo>
                      <a:pt x="35" y="64"/>
                    </a:lnTo>
                    <a:lnTo>
                      <a:pt x="47" y="64"/>
                    </a:lnTo>
                    <a:lnTo>
                      <a:pt x="59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29" name="フリーフォーム 30"/>
              <p:cNvSpPr>
                <a:spLocks/>
              </p:cNvSpPr>
              <p:nvPr/>
            </p:nvSpPr>
            <p:spPr bwMode="auto">
              <a:xfrm>
                <a:off x="1015" y="1523"/>
                <a:ext cx="65" cy="141"/>
              </a:xfrm>
              <a:custGeom>
                <a:avLst/>
                <a:gdLst/>
                <a:ahLst/>
                <a:cxnLst>
                  <a:cxn ang="0">
                    <a:pos x="47" y="141"/>
                  </a:cxn>
                  <a:cxn ang="0">
                    <a:pos x="59" y="124"/>
                  </a:cxn>
                  <a:cxn ang="0">
                    <a:pos x="65" y="94"/>
                  </a:cxn>
                  <a:cxn ang="0">
                    <a:pos x="65" y="71"/>
                  </a:cxn>
                  <a:cxn ang="0">
                    <a:pos x="59" y="47"/>
                  </a:cxn>
                  <a:cxn ang="0">
                    <a:pos x="47" y="36"/>
                  </a:cxn>
                  <a:cxn ang="0">
                    <a:pos x="47" y="18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12" y="12"/>
                  </a:cxn>
                  <a:cxn ang="0">
                    <a:pos x="0" y="30"/>
                  </a:cxn>
                  <a:cxn ang="0">
                    <a:pos x="0" y="59"/>
                  </a:cxn>
                  <a:cxn ang="0">
                    <a:pos x="0" y="88"/>
                  </a:cxn>
                  <a:cxn ang="0">
                    <a:pos x="0" y="106"/>
                  </a:cxn>
                  <a:cxn ang="0">
                    <a:pos x="0" y="124"/>
                  </a:cxn>
                  <a:cxn ang="0">
                    <a:pos x="24" y="135"/>
                  </a:cxn>
                  <a:cxn ang="0">
                    <a:pos x="30" y="141"/>
                  </a:cxn>
                  <a:cxn ang="0">
                    <a:pos x="41" y="141"/>
                  </a:cxn>
                  <a:cxn ang="0">
                    <a:pos x="47" y="141"/>
                  </a:cxn>
                </a:cxnLst>
                <a:rect l="0" t="0" r="0" b="0"/>
                <a:pathLst>
                  <a:path w="65" h="141">
                    <a:moveTo>
                      <a:pt x="47" y="141"/>
                    </a:moveTo>
                    <a:lnTo>
                      <a:pt x="59" y="124"/>
                    </a:lnTo>
                    <a:lnTo>
                      <a:pt x="65" y="94"/>
                    </a:lnTo>
                    <a:lnTo>
                      <a:pt x="65" y="71"/>
                    </a:lnTo>
                    <a:lnTo>
                      <a:pt x="59" y="47"/>
                    </a:lnTo>
                    <a:lnTo>
                      <a:pt x="47" y="36"/>
                    </a:lnTo>
                    <a:lnTo>
                      <a:pt x="47" y="18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12"/>
                    </a:lnTo>
                    <a:lnTo>
                      <a:pt x="0" y="30"/>
                    </a:lnTo>
                    <a:lnTo>
                      <a:pt x="0" y="59"/>
                    </a:lnTo>
                    <a:lnTo>
                      <a:pt x="0" y="88"/>
                    </a:lnTo>
                    <a:lnTo>
                      <a:pt x="0" y="106"/>
                    </a:lnTo>
                    <a:lnTo>
                      <a:pt x="0" y="124"/>
                    </a:lnTo>
                    <a:lnTo>
                      <a:pt x="24" y="135"/>
                    </a:lnTo>
                    <a:lnTo>
                      <a:pt x="30" y="141"/>
                    </a:lnTo>
                    <a:lnTo>
                      <a:pt x="41" y="141"/>
                    </a:lnTo>
                    <a:lnTo>
                      <a:pt x="47" y="1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30" name="フリーフォーム 31"/>
              <p:cNvSpPr>
                <a:spLocks/>
              </p:cNvSpPr>
              <p:nvPr/>
            </p:nvSpPr>
            <p:spPr bwMode="auto">
              <a:xfrm>
                <a:off x="1150" y="1412"/>
                <a:ext cx="47" cy="64"/>
              </a:xfrm>
              <a:custGeom>
                <a:avLst/>
                <a:gdLst/>
                <a:ahLst/>
                <a:cxnLst>
                  <a:cxn ang="0">
                    <a:pos x="18" y="59"/>
                  </a:cxn>
                  <a:cxn ang="0">
                    <a:pos x="41" y="47"/>
                  </a:cxn>
                  <a:cxn ang="0">
                    <a:pos x="47" y="17"/>
                  </a:cxn>
                  <a:cxn ang="0">
                    <a:pos x="47" y="0"/>
                  </a:cxn>
                  <a:cxn ang="0">
                    <a:pos x="41" y="0"/>
                  </a:cxn>
                  <a:cxn ang="0">
                    <a:pos x="18" y="17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6" y="64"/>
                  </a:cxn>
                  <a:cxn ang="0">
                    <a:pos x="12" y="59"/>
                  </a:cxn>
                  <a:cxn ang="0">
                    <a:pos x="18" y="59"/>
                  </a:cxn>
                </a:cxnLst>
                <a:rect l="0" t="0" r="0" b="0"/>
                <a:pathLst>
                  <a:path w="47" h="64">
                    <a:moveTo>
                      <a:pt x="18" y="59"/>
                    </a:moveTo>
                    <a:lnTo>
                      <a:pt x="41" y="47"/>
                    </a:lnTo>
                    <a:lnTo>
                      <a:pt x="47" y="17"/>
                    </a:lnTo>
                    <a:lnTo>
                      <a:pt x="47" y="0"/>
                    </a:lnTo>
                    <a:lnTo>
                      <a:pt x="41" y="0"/>
                    </a:lnTo>
                    <a:lnTo>
                      <a:pt x="18" y="17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6" y="64"/>
                    </a:lnTo>
                    <a:lnTo>
                      <a:pt x="12" y="59"/>
                    </a:lnTo>
                    <a:lnTo>
                      <a:pt x="1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31" name="フリーフォーム 32"/>
              <p:cNvSpPr>
                <a:spLocks/>
              </p:cNvSpPr>
              <p:nvPr/>
            </p:nvSpPr>
            <p:spPr bwMode="auto">
              <a:xfrm>
                <a:off x="787" y="1429"/>
                <a:ext cx="176" cy="77"/>
              </a:xfrm>
              <a:custGeom>
                <a:avLst/>
                <a:gdLst/>
                <a:ahLst/>
                <a:cxnLst>
                  <a:cxn ang="0">
                    <a:pos x="129" y="65"/>
                  </a:cxn>
                  <a:cxn ang="0">
                    <a:pos x="146" y="47"/>
                  </a:cxn>
                  <a:cxn ang="0">
                    <a:pos x="152" y="36"/>
                  </a:cxn>
                  <a:cxn ang="0">
                    <a:pos x="164" y="36"/>
                  </a:cxn>
                  <a:cxn ang="0">
                    <a:pos x="176" y="12"/>
                  </a:cxn>
                  <a:cxn ang="0">
                    <a:pos x="158" y="0"/>
                  </a:cxn>
                  <a:cxn ang="0">
                    <a:pos x="152" y="0"/>
                  </a:cxn>
                  <a:cxn ang="0">
                    <a:pos x="129" y="6"/>
                  </a:cxn>
                  <a:cxn ang="0">
                    <a:pos x="117" y="6"/>
                  </a:cxn>
                  <a:cxn ang="0">
                    <a:pos x="99" y="6"/>
                  </a:cxn>
                  <a:cxn ang="0">
                    <a:pos x="93" y="12"/>
                  </a:cxn>
                  <a:cxn ang="0">
                    <a:pos x="88" y="18"/>
                  </a:cxn>
                  <a:cxn ang="0">
                    <a:pos x="82" y="12"/>
                  </a:cxn>
                  <a:cxn ang="0">
                    <a:pos x="64" y="6"/>
                  </a:cxn>
                  <a:cxn ang="0">
                    <a:pos x="29" y="6"/>
                  </a:cxn>
                  <a:cxn ang="0">
                    <a:pos x="5" y="18"/>
                  </a:cxn>
                  <a:cxn ang="0">
                    <a:pos x="0" y="42"/>
                  </a:cxn>
                  <a:cxn ang="0">
                    <a:pos x="5" y="65"/>
                  </a:cxn>
                  <a:cxn ang="0">
                    <a:pos x="29" y="77"/>
                  </a:cxn>
                  <a:cxn ang="0">
                    <a:pos x="52" y="77"/>
                  </a:cxn>
                  <a:cxn ang="0">
                    <a:pos x="70" y="71"/>
                  </a:cxn>
                  <a:cxn ang="0">
                    <a:pos x="93" y="47"/>
                  </a:cxn>
                  <a:cxn ang="0">
                    <a:pos x="99" y="47"/>
                  </a:cxn>
                  <a:cxn ang="0">
                    <a:pos x="111" y="59"/>
                  </a:cxn>
                  <a:cxn ang="0">
                    <a:pos x="117" y="65"/>
                  </a:cxn>
                  <a:cxn ang="0">
                    <a:pos x="123" y="65"/>
                  </a:cxn>
                  <a:cxn ang="0">
                    <a:pos x="129" y="65"/>
                  </a:cxn>
                </a:cxnLst>
                <a:rect l="0" t="0" r="0" b="0"/>
                <a:pathLst>
                  <a:path w="176" h="77">
                    <a:moveTo>
                      <a:pt x="129" y="65"/>
                    </a:moveTo>
                    <a:lnTo>
                      <a:pt x="146" y="47"/>
                    </a:lnTo>
                    <a:lnTo>
                      <a:pt x="152" y="36"/>
                    </a:lnTo>
                    <a:lnTo>
                      <a:pt x="164" y="36"/>
                    </a:lnTo>
                    <a:lnTo>
                      <a:pt x="176" y="12"/>
                    </a:lnTo>
                    <a:lnTo>
                      <a:pt x="158" y="0"/>
                    </a:lnTo>
                    <a:lnTo>
                      <a:pt x="152" y="0"/>
                    </a:lnTo>
                    <a:lnTo>
                      <a:pt x="129" y="6"/>
                    </a:lnTo>
                    <a:lnTo>
                      <a:pt x="117" y="6"/>
                    </a:lnTo>
                    <a:lnTo>
                      <a:pt x="99" y="6"/>
                    </a:lnTo>
                    <a:lnTo>
                      <a:pt x="93" y="12"/>
                    </a:lnTo>
                    <a:lnTo>
                      <a:pt x="88" y="18"/>
                    </a:lnTo>
                    <a:lnTo>
                      <a:pt x="82" y="12"/>
                    </a:lnTo>
                    <a:lnTo>
                      <a:pt x="64" y="6"/>
                    </a:lnTo>
                    <a:lnTo>
                      <a:pt x="29" y="6"/>
                    </a:lnTo>
                    <a:lnTo>
                      <a:pt x="5" y="18"/>
                    </a:lnTo>
                    <a:lnTo>
                      <a:pt x="0" y="42"/>
                    </a:lnTo>
                    <a:lnTo>
                      <a:pt x="5" y="65"/>
                    </a:lnTo>
                    <a:lnTo>
                      <a:pt x="29" y="77"/>
                    </a:lnTo>
                    <a:lnTo>
                      <a:pt x="52" y="77"/>
                    </a:lnTo>
                    <a:lnTo>
                      <a:pt x="70" y="71"/>
                    </a:lnTo>
                    <a:lnTo>
                      <a:pt x="93" y="47"/>
                    </a:lnTo>
                    <a:lnTo>
                      <a:pt x="99" y="47"/>
                    </a:lnTo>
                    <a:lnTo>
                      <a:pt x="111" y="59"/>
                    </a:lnTo>
                    <a:lnTo>
                      <a:pt x="117" y="65"/>
                    </a:lnTo>
                    <a:lnTo>
                      <a:pt x="123" y="65"/>
                    </a:lnTo>
                    <a:lnTo>
                      <a:pt x="129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32" name="フリーフォーム 33"/>
              <p:cNvSpPr>
                <a:spLocks/>
              </p:cNvSpPr>
              <p:nvPr/>
            </p:nvSpPr>
            <p:spPr bwMode="auto">
              <a:xfrm>
                <a:off x="775" y="2122"/>
                <a:ext cx="100" cy="94"/>
              </a:xfrm>
              <a:custGeom>
                <a:avLst/>
                <a:gdLst/>
                <a:ahLst/>
                <a:cxnLst>
                  <a:cxn ang="0">
                    <a:pos x="82" y="76"/>
                  </a:cxn>
                  <a:cxn ang="0">
                    <a:pos x="100" y="47"/>
                  </a:cxn>
                  <a:cxn ang="0">
                    <a:pos x="100" y="29"/>
                  </a:cxn>
                  <a:cxn ang="0">
                    <a:pos x="82" y="12"/>
                  </a:cxn>
                  <a:cxn ang="0">
                    <a:pos x="53" y="0"/>
                  </a:cxn>
                  <a:cxn ang="0">
                    <a:pos x="35" y="0"/>
                  </a:cxn>
                  <a:cxn ang="0">
                    <a:pos x="17" y="6"/>
                  </a:cxn>
                  <a:cxn ang="0">
                    <a:pos x="6" y="12"/>
                  </a:cxn>
                  <a:cxn ang="0">
                    <a:pos x="0" y="35"/>
                  </a:cxn>
                  <a:cxn ang="0">
                    <a:pos x="0" y="47"/>
                  </a:cxn>
                  <a:cxn ang="0">
                    <a:pos x="6" y="64"/>
                  </a:cxn>
                  <a:cxn ang="0">
                    <a:pos x="29" y="82"/>
                  </a:cxn>
                  <a:cxn ang="0">
                    <a:pos x="53" y="94"/>
                  </a:cxn>
                  <a:cxn ang="0">
                    <a:pos x="70" y="94"/>
                  </a:cxn>
                  <a:cxn ang="0">
                    <a:pos x="76" y="76"/>
                  </a:cxn>
                  <a:cxn ang="0">
                    <a:pos x="82" y="76"/>
                  </a:cxn>
                </a:cxnLst>
                <a:rect l="0" t="0" r="0" b="0"/>
                <a:pathLst>
                  <a:path w="100" h="94">
                    <a:moveTo>
                      <a:pt x="82" y="76"/>
                    </a:moveTo>
                    <a:lnTo>
                      <a:pt x="100" y="47"/>
                    </a:lnTo>
                    <a:lnTo>
                      <a:pt x="100" y="29"/>
                    </a:lnTo>
                    <a:lnTo>
                      <a:pt x="82" y="12"/>
                    </a:lnTo>
                    <a:lnTo>
                      <a:pt x="53" y="0"/>
                    </a:lnTo>
                    <a:lnTo>
                      <a:pt x="35" y="0"/>
                    </a:lnTo>
                    <a:lnTo>
                      <a:pt x="17" y="6"/>
                    </a:lnTo>
                    <a:lnTo>
                      <a:pt x="6" y="12"/>
                    </a:lnTo>
                    <a:lnTo>
                      <a:pt x="0" y="35"/>
                    </a:lnTo>
                    <a:lnTo>
                      <a:pt x="0" y="47"/>
                    </a:lnTo>
                    <a:lnTo>
                      <a:pt x="6" y="64"/>
                    </a:lnTo>
                    <a:lnTo>
                      <a:pt x="29" y="82"/>
                    </a:lnTo>
                    <a:lnTo>
                      <a:pt x="53" y="94"/>
                    </a:lnTo>
                    <a:lnTo>
                      <a:pt x="70" y="94"/>
                    </a:lnTo>
                    <a:lnTo>
                      <a:pt x="76" y="76"/>
                    </a:lnTo>
                    <a:lnTo>
                      <a:pt x="82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33" name="フリーフォーム 34"/>
              <p:cNvSpPr>
                <a:spLocks/>
              </p:cNvSpPr>
              <p:nvPr/>
            </p:nvSpPr>
            <p:spPr bwMode="auto">
              <a:xfrm>
                <a:off x="857" y="2292"/>
                <a:ext cx="106" cy="129"/>
              </a:xfrm>
              <a:custGeom>
                <a:avLst/>
                <a:gdLst/>
                <a:ahLst/>
                <a:cxnLst>
                  <a:cxn ang="0">
                    <a:pos x="82" y="129"/>
                  </a:cxn>
                  <a:cxn ang="0">
                    <a:pos x="88" y="117"/>
                  </a:cxn>
                  <a:cxn ang="0">
                    <a:pos x="88" y="94"/>
                  </a:cxn>
                  <a:cxn ang="0">
                    <a:pos x="106" y="76"/>
                  </a:cxn>
                  <a:cxn ang="0">
                    <a:pos x="106" y="59"/>
                  </a:cxn>
                  <a:cxn ang="0">
                    <a:pos x="106" y="35"/>
                  </a:cxn>
                  <a:cxn ang="0">
                    <a:pos x="88" y="24"/>
                  </a:cxn>
                  <a:cxn ang="0">
                    <a:pos x="76" y="6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23" y="6"/>
                  </a:cxn>
                  <a:cxn ang="0">
                    <a:pos x="12" y="24"/>
                  </a:cxn>
                  <a:cxn ang="0">
                    <a:pos x="0" y="47"/>
                  </a:cxn>
                  <a:cxn ang="0">
                    <a:pos x="0" y="65"/>
                  </a:cxn>
                  <a:cxn ang="0">
                    <a:pos x="12" y="88"/>
                  </a:cxn>
                  <a:cxn ang="0">
                    <a:pos x="18" y="94"/>
                  </a:cxn>
                  <a:cxn ang="0">
                    <a:pos x="29" y="112"/>
                  </a:cxn>
                  <a:cxn ang="0">
                    <a:pos x="47" y="117"/>
                  </a:cxn>
                  <a:cxn ang="0">
                    <a:pos x="53" y="123"/>
                  </a:cxn>
                  <a:cxn ang="0">
                    <a:pos x="64" y="129"/>
                  </a:cxn>
                  <a:cxn ang="0">
                    <a:pos x="76" y="129"/>
                  </a:cxn>
                  <a:cxn ang="0">
                    <a:pos x="82" y="129"/>
                  </a:cxn>
                </a:cxnLst>
                <a:rect l="0" t="0" r="0" b="0"/>
                <a:pathLst>
                  <a:path w="106" h="129">
                    <a:moveTo>
                      <a:pt x="82" y="129"/>
                    </a:moveTo>
                    <a:lnTo>
                      <a:pt x="88" y="117"/>
                    </a:lnTo>
                    <a:lnTo>
                      <a:pt x="88" y="94"/>
                    </a:lnTo>
                    <a:lnTo>
                      <a:pt x="106" y="76"/>
                    </a:lnTo>
                    <a:lnTo>
                      <a:pt x="106" y="59"/>
                    </a:lnTo>
                    <a:lnTo>
                      <a:pt x="106" y="35"/>
                    </a:lnTo>
                    <a:lnTo>
                      <a:pt x="88" y="24"/>
                    </a:lnTo>
                    <a:lnTo>
                      <a:pt x="76" y="6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23" y="6"/>
                    </a:lnTo>
                    <a:lnTo>
                      <a:pt x="12" y="24"/>
                    </a:lnTo>
                    <a:lnTo>
                      <a:pt x="0" y="47"/>
                    </a:lnTo>
                    <a:lnTo>
                      <a:pt x="0" y="65"/>
                    </a:lnTo>
                    <a:lnTo>
                      <a:pt x="12" y="88"/>
                    </a:lnTo>
                    <a:lnTo>
                      <a:pt x="18" y="94"/>
                    </a:lnTo>
                    <a:lnTo>
                      <a:pt x="29" y="112"/>
                    </a:lnTo>
                    <a:lnTo>
                      <a:pt x="47" y="117"/>
                    </a:lnTo>
                    <a:lnTo>
                      <a:pt x="53" y="123"/>
                    </a:lnTo>
                    <a:lnTo>
                      <a:pt x="64" y="129"/>
                    </a:lnTo>
                    <a:lnTo>
                      <a:pt x="76" y="129"/>
                    </a:lnTo>
                    <a:lnTo>
                      <a:pt x="82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34" name="フリーフォーム 35"/>
              <p:cNvSpPr>
                <a:spLocks/>
              </p:cNvSpPr>
              <p:nvPr/>
            </p:nvSpPr>
            <p:spPr bwMode="auto">
              <a:xfrm>
                <a:off x="916" y="2450"/>
                <a:ext cx="88" cy="77"/>
              </a:xfrm>
              <a:custGeom>
                <a:avLst/>
                <a:gdLst/>
                <a:ahLst/>
                <a:cxnLst>
                  <a:cxn ang="0">
                    <a:pos x="88" y="30"/>
                  </a:cxn>
                  <a:cxn ang="0">
                    <a:pos x="82" y="24"/>
                  </a:cxn>
                  <a:cxn ang="0">
                    <a:pos x="70" y="6"/>
                  </a:cxn>
                  <a:cxn ang="0">
                    <a:pos x="47" y="0"/>
                  </a:cxn>
                  <a:cxn ang="0">
                    <a:pos x="23" y="0"/>
                  </a:cxn>
                  <a:cxn ang="0">
                    <a:pos x="5" y="6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5" y="59"/>
                  </a:cxn>
                  <a:cxn ang="0">
                    <a:pos x="29" y="77"/>
                  </a:cxn>
                  <a:cxn ang="0">
                    <a:pos x="52" y="77"/>
                  </a:cxn>
                  <a:cxn ang="0">
                    <a:pos x="82" y="59"/>
                  </a:cxn>
                  <a:cxn ang="0">
                    <a:pos x="88" y="47"/>
                  </a:cxn>
                  <a:cxn ang="0">
                    <a:pos x="88" y="36"/>
                  </a:cxn>
                  <a:cxn ang="0">
                    <a:pos x="88" y="30"/>
                  </a:cxn>
                </a:cxnLst>
                <a:rect l="0" t="0" r="0" b="0"/>
                <a:pathLst>
                  <a:path w="88" h="77">
                    <a:moveTo>
                      <a:pt x="88" y="30"/>
                    </a:moveTo>
                    <a:lnTo>
                      <a:pt x="82" y="24"/>
                    </a:lnTo>
                    <a:lnTo>
                      <a:pt x="70" y="6"/>
                    </a:lnTo>
                    <a:lnTo>
                      <a:pt x="47" y="0"/>
                    </a:lnTo>
                    <a:lnTo>
                      <a:pt x="23" y="0"/>
                    </a:lnTo>
                    <a:lnTo>
                      <a:pt x="5" y="6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5" y="59"/>
                    </a:lnTo>
                    <a:lnTo>
                      <a:pt x="29" y="77"/>
                    </a:lnTo>
                    <a:lnTo>
                      <a:pt x="52" y="77"/>
                    </a:lnTo>
                    <a:lnTo>
                      <a:pt x="82" y="59"/>
                    </a:lnTo>
                    <a:lnTo>
                      <a:pt x="88" y="47"/>
                    </a:lnTo>
                    <a:lnTo>
                      <a:pt x="88" y="36"/>
                    </a:lnTo>
                    <a:lnTo>
                      <a:pt x="88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35" name="フリーフォーム 36"/>
              <p:cNvSpPr>
                <a:spLocks/>
              </p:cNvSpPr>
              <p:nvPr/>
            </p:nvSpPr>
            <p:spPr bwMode="auto">
              <a:xfrm>
                <a:off x="1004" y="2233"/>
                <a:ext cx="58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52" y="53"/>
                  </a:cxn>
                  <a:cxn ang="0">
                    <a:pos x="58" y="47"/>
                  </a:cxn>
                  <a:cxn ang="0">
                    <a:pos x="52" y="24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23" y="0"/>
                  </a:cxn>
                  <a:cxn ang="0">
                    <a:pos x="0" y="24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23" y="59"/>
                  </a:cxn>
                  <a:cxn ang="0">
                    <a:pos x="29" y="59"/>
                  </a:cxn>
                  <a:cxn ang="0">
                    <a:pos x="35" y="59"/>
                  </a:cxn>
                </a:cxnLst>
                <a:rect l="0" t="0" r="0" b="0"/>
                <a:pathLst>
                  <a:path w="58" h="59">
                    <a:moveTo>
                      <a:pt x="35" y="59"/>
                    </a:moveTo>
                    <a:lnTo>
                      <a:pt x="52" y="53"/>
                    </a:lnTo>
                    <a:lnTo>
                      <a:pt x="58" y="47"/>
                    </a:lnTo>
                    <a:lnTo>
                      <a:pt x="52" y="24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23" y="59"/>
                    </a:lnTo>
                    <a:lnTo>
                      <a:pt x="29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36" name="フリーフォーム 37"/>
              <p:cNvSpPr>
                <a:spLocks/>
              </p:cNvSpPr>
              <p:nvPr/>
            </p:nvSpPr>
            <p:spPr bwMode="auto">
              <a:xfrm>
                <a:off x="699" y="2216"/>
                <a:ext cx="64" cy="76"/>
              </a:xfrm>
              <a:custGeom>
                <a:avLst/>
                <a:gdLst/>
                <a:ahLst/>
                <a:cxnLst>
                  <a:cxn ang="0">
                    <a:pos x="58" y="76"/>
                  </a:cxn>
                  <a:cxn ang="0">
                    <a:pos x="64" y="70"/>
                  </a:cxn>
                  <a:cxn ang="0">
                    <a:pos x="64" y="58"/>
                  </a:cxn>
                  <a:cxn ang="0">
                    <a:pos x="58" y="47"/>
                  </a:cxn>
                  <a:cxn ang="0">
                    <a:pos x="52" y="41"/>
                  </a:cxn>
                  <a:cxn ang="0">
                    <a:pos x="46" y="35"/>
                  </a:cxn>
                  <a:cxn ang="0">
                    <a:pos x="46" y="17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29"/>
                  </a:cxn>
                  <a:cxn ang="0">
                    <a:pos x="11" y="41"/>
                  </a:cxn>
                  <a:cxn ang="0">
                    <a:pos x="23" y="47"/>
                  </a:cxn>
                  <a:cxn ang="0">
                    <a:pos x="29" y="47"/>
                  </a:cxn>
                  <a:cxn ang="0">
                    <a:pos x="35" y="58"/>
                  </a:cxn>
                  <a:cxn ang="0">
                    <a:pos x="46" y="70"/>
                  </a:cxn>
                  <a:cxn ang="0">
                    <a:pos x="52" y="76"/>
                  </a:cxn>
                  <a:cxn ang="0">
                    <a:pos x="58" y="76"/>
                  </a:cxn>
                </a:cxnLst>
                <a:rect l="0" t="0" r="0" b="0"/>
                <a:pathLst>
                  <a:path w="64" h="76">
                    <a:moveTo>
                      <a:pt x="58" y="76"/>
                    </a:moveTo>
                    <a:lnTo>
                      <a:pt x="64" y="70"/>
                    </a:lnTo>
                    <a:lnTo>
                      <a:pt x="64" y="58"/>
                    </a:lnTo>
                    <a:lnTo>
                      <a:pt x="58" y="47"/>
                    </a:lnTo>
                    <a:lnTo>
                      <a:pt x="52" y="41"/>
                    </a:lnTo>
                    <a:lnTo>
                      <a:pt x="46" y="35"/>
                    </a:lnTo>
                    <a:lnTo>
                      <a:pt x="46" y="17"/>
                    </a:lnTo>
                    <a:lnTo>
                      <a:pt x="35" y="6"/>
                    </a:lnTo>
                    <a:lnTo>
                      <a:pt x="23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29"/>
                    </a:lnTo>
                    <a:lnTo>
                      <a:pt x="11" y="41"/>
                    </a:lnTo>
                    <a:lnTo>
                      <a:pt x="23" y="47"/>
                    </a:lnTo>
                    <a:lnTo>
                      <a:pt x="29" y="47"/>
                    </a:lnTo>
                    <a:lnTo>
                      <a:pt x="35" y="58"/>
                    </a:lnTo>
                    <a:lnTo>
                      <a:pt x="46" y="70"/>
                    </a:lnTo>
                    <a:lnTo>
                      <a:pt x="52" y="76"/>
                    </a:lnTo>
                    <a:lnTo>
                      <a:pt x="58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37" name="フリーフォーム 38"/>
              <p:cNvSpPr>
                <a:spLocks/>
              </p:cNvSpPr>
              <p:nvPr/>
            </p:nvSpPr>
            <p:spPr bwMode="auto">
              <a:xfrm>
                <a:off x="1279" y="2251"/>
                <a:ext cx="65" cy="76"/>
              </a:xfrm>
              <a:custGeom>
                <a:avLst/>
                <a:gdLst/>
                <a:ahLst/>
                <a:cxnLst>
                  <a:cxn ang="0">
                    <a:pos x="36" y="76"/>
                  </a:cxn>
                  <a:cxn ang="0">
                    <a:pos x="41" y="70"/>
                  </a:cxn>
                  <a:cxn ang="0">
                    <a:pos x="59" y="65"/>
                  </a:cxn>
                  <a:cxn ang="0">
                    <a:pos x="65" y="47"/>
                  </a:cxn>
                  <a:cxn ang="0">
                    <a:pos x="65" y="29"/>
                  </a:cxn>
                  <a:cxn ang="0">
                    <a:pos x="59" y="12"/>
                  </a:cxn>
                  <a:cxn ang="0">
                    <a:pos x="41" y="6"/>
                  </a:cxn>
                  <a:cxn ang="0">
                    <a:pos x="18" y="0"/>
                  </a:cxn>
                  <a:cxn ang="0">
                    <a:pos x="6" y="12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70"/>
                  </a:cxn>
                  <a:cxn ang="0">
                    <a:pos x="30" y="76"/>
                  </a:cxn>
                  <a:cxn ang="0">
                    <a:pos x="36" y="76"/>
                  </a:cxn>
                </a:cxnLst>
                <a:rect l="0" t="0" r="0" b="0"/>
                <a:pathLst>
                  <a:path w="65" h="76">
                    <a:moveTo>
                      <a:pt x="36" y="76"/>
                    </a:moveTo>
                    <a:lnTo>
                      <a:pt x="41" y="70"/>
                    </a:lnTo>
                    <a:lnTo>
                      <a:pt x="59" y="65"/>
                    </a:lnTo>
                    <a:lnTo>
                      <a:pt x="65" y="47"/>
                    </a:lnTo>
                    <a:lnTo>
                      <a:pt x="65" y="29"/>
                    </a:lnTo>
                    <a:lnTo>
                      <a:pt x="59" y="12"/>
                    </a:lnTo>
                    <a:lnTo>
                      <a:pt x="41" y="6"/>
                    </a:lnTo>
                    <a:lnTo>
                      <a:pt x="18" y="0"/>
                    </a:lnTo>
                    <a:lnTo>
                      <a:pt x="6" y="12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70"/>
                    </a:lnTo>
                    <a:lnTo>
                      <a:pt x="30" y="76"/>
                    </a:lnTo>
                    <a:lnTo>
                      <a:pt x="36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38" name="フリーフォーム 39"/>
              <p:cNvSpPr>
                <a:spLocks/>
              </p:cNvSpPr>
              <p:nvPr/>
            </p:nvSpPr>
            <p:spPr bwMode="auto">
              <a:xfrm>
                <a:off x="1403" y="2087"/>
                <a:ext cx="117" cy="105"/>
              </a:xfrm>
              <a:custGeom>
                <a:avLst/>
                <a:gdLst/>
                <a:ahLst/>
                <a:cxnLst>
                  <a:cxn ang="0">
                    <a:pos x="70" y="105"/>
                  </a:cxn>
                  <a:cxn ang="0">
                    <a:pos x="99" y="76"/>
                  </a:cxn>
                  <a:cxn ang="0">
                    <a:pos x="111" y="64"/>
                  </a:cxn>
                  <a:cxn ang="0">
                    <a:pos x="117" y="41"/>
                  </a:cxn>
                  <a:cxn ang="0">
                    <a:pos x="111" y="29"/>
                  </a:cxn>
                  <a:cxn ang="0">
                    <a:pos x="105" y="11"/>
                  </a:cxn>
                  <a:cxn ang="0">
                    <a:pos x="93" y="6"/>
                  </a:cxn>
                  <a:cxn ang="0">
                    <a:pos x="70" y="0"/>
                  </a:cxn>
                  <a:cxn ang="0">
                    <a:pos x="41" y="6"/>
                  </a:cxn>
                  <a:cxn ang="0">
                    <a:pos x="11" y="17"/>
                  </a:cxn>
                  <a:cxn ang="0">
                    <a:pos x="0" y="41"/>
                  </a:cxn>
                  <a:cxn ang="0">
                    <a:pos x="0" y="52"/>
                  </a:cxn>
                  <a:cxn ang="0">
                    <a:pos x="5" y="82"/>
                  </a:cxn>
                  <a:cxn ang="0">
                    <a:pos x="23" y="99"/>
                  </a:cxn>
                  <a:cxn ang="0">
                    <a:pos x="52" y="105"/>
                  </a:cxn>
                  <a:cxn ang="0">
                    <a:pos x="64" y="105"/>
                  </a:cxn>
                  <a:cxn ang="0">
                    <a:pos x="70" y="105"/>
                  </a:cxn>
                </a:cxnLst>
                <a:rect l="0" t="0" r="0" b="0"/>
                <a:pathLst>
                  <a:path w="117" h="105">
                    <a:moveTo>
                      <a:pt x="70" y="105"/>
                    </a:moveTo>
                    <a:lnTo>
                      <a:pt x="99" y="76"/>
                    </a:lnTo>
                    <a:lnTo>
                      <a:pt x="111" y="64"/>
                    </a:lnTo>
                    <a:lnTo>
                      <a:pt x="117" y="41"/>
                    </a:lnTo>
                    <a:lnTo>
                      <a:pt x="111" y="29"/>
                    </a:lnTo>
                    <a:lnTo>
                      <a:pt x="105" y="11"/>
                    </a:lnTo>
                    <a:lnTo>
                      <a:pt x="93" y="6"/>
                    </a:lnTo>
                    <a:lnTo>
                      <a:pt x="70" y="0"/>
                    </a:lnTo>
                    <a:lnTo>
                      <a:pt x="41" y="6"/>
                    </a:lnTo>
                    <a:lnTo>
                      <a:pt x="11" y="17"/>
                    </a:lnTo>
                    <a:lnTo>
                      <a:pt x="0" y="41"/>
                    </a:lnTo>
                    <a:lnTo>
                      <a:pt x="0" y="52"/>
                    </a:lnTo>
                    <a:lnTo>
                      <a:pt x="5" y="82"/>
                    </a:lnTo>
                    <a:lnTo>
                      <a:pt x="23" y="99"/>
                    </a:lnTo>
                    <a:lnTo>
                      <a:pt x="52" y="105"/>
                    </a:lnTo>
                    <a:lnTo>
                      <a:pt x="64" y="105"/>
                    </a:lnTo>
                    <a:lnTo>
                      <a:pt x="70" y="10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39" name="フリーフォーム 40"/>
              <p:cNvSpPr>
                <a:spLocks/>
              </p:cNvSpPr>
              <p:nvPr/>
            </p:nvSpPr>
            <p:spPr bwMode="auto">
              <a:xfrm>
                <a:off x="1590" y="1834"/>
                <a:ext cx="921" cy="335"/>
              </a:xfrm>
              <a:custGeom>
                <a:avLst/>
                <a:gdLst/>
                <a:ahLst/>
                <a:cxnLst>
                  <a:cxn ang="0">
                    <a:pos x="94" y="288"/>
                  </a:cxn>
                  <a:cxn ang="0">
                    <a:pos x="65" y="305"/>
                  </a:cxn>
                  <a:cxn ang="0">
                    <a:pos x="12" y="305"/>
                  </a:cxn>
                  <a:cxn ang="0">
                    <a:pos x="0" y="264"/>
                  </a:cxn>
                  <a:cxn ang="0">
                    <a:pos x="12" y="235"/>
                  </a:cxn>
                  <a:cxn ang="0">
                    <a:pos x="35" y="200"/>
                  </a:cxn>
                  <a:cxn ang="0">
                    <a:pos x="65" y="212"/>
                  </a:cxn>
                  <a:cxn ang="0">
                    <a:pos x="94" y="212"/>
                  </a:cxn>
                  <a:cxn ang="0">
                    <a:pos x="118" y="229"/>
                  </a:cxn>
                  <a:cxn ang="0">
                    <a:pos x="165" y="194"/>
                  </a:cxn>
                  <a:cxn ang="0">
                    <a:pos x="211" y="194"/>
                  </a:cxn>
                  <a:cxn ang="0">
                    <a:pos x="258" y="170"/>
                  </a:cxn>
                  <a:cxn ang="0">
                    <a:pos x="299" y="141"/>
                  </a:cxn>
                  <a:cxn ang="0">
                    <a:pos x="335" y="141"/>
                  </a:cxn>
                  <a:cxn ang="0">
                    <a:pos x="423" y="118"/>
                  </a:cxn>
                  <a:cxn ang="0">
                    <a:pos x="569" y="71"/>
                  </a:cxn>
                  <a:cxn ang="0">
                    <a:pos x="651" y="47"/>
                  </a:cxn>
                  <a:cxn ang="0">
                    <a:pos x="734" y="41"/>
                  </a:cxn>
                  <a:cxn ang="0">
                    <a:pos x="792" y="12"/>
                  </a:cxn>
                  <a:cxn ang="0">
                    <a:pos x="833" y="18"/>
                  </a:cxn>
                  <a:cxn ang="0">
                    <a:pos x="880" y="6"/>
                  </a:cxn>
                  <a:cxn ang="0">
                    <a:pos x="915" y="12"/>
                  </a:cxn>
                  <a:cxn ang="0">
                    <a:pos x="915" y="18"/>
                  </a:cxn>
                  <a:cxn ang="0">
                    <a:pos x="869" y="36"/>
                  </a:cxn>
                  <a:cxn ang="0">
                    <a:pos x="851" y="41"/>
                  </a:cxn>
                  <a:cxn ang="0">
                    <a:pos x="839" y="53"/>
                  </a:cxn>
                  <a:cxn ang="0">
                    <a:pos x="827" y="41"/>
                  </a:cxn>
                  <a:cxn ang="0">
                    <a:pos x="792" y="47"/>
                  </a:cxn>
                  <a:cxn ang="0">
                    <a:pos x="775" y="65"/>
                  </a:cxn>
                  <a:cxn ang="0">
                    <a:pos x="716" y="65"/>
                  </a:cxn>
                  <a:cxn ang="0">
                    <a:pos x="599" y="106"/>
                  </a:cxn>
                  <a:cxn ang="0">
                    <a:pos x="558" y="112"/>
                  </a:cxn>
                  <a:cxn ang="0">
                    <a:pos x="569" y="129"/>
                  </a:cxn>
                  <a:cxn ang="0">
                    <a:pos x="605" y="165"/>
                  </a:cxn>
                  <a:cxn ang="0">
                    <a:pos x="587" y="194"/>
                  </a:cxn>
                  <a:cxn ang="0">
                    <a:pos x="540" y="223"/>
                  </a:cxn>
                  <a:cxn ang="0">
                    <a:pos x="511" y="200"/>
                  </a:cxn>
                  <a:cxn ang="0">
                    <a:pos x="493" y="170"/>
                  </a:cxn>
                  <a:cxn ang="0">
                    <a:pos x="517" y="135"/>
                  </a:cxn>
                  <a:cxn ang="0">
                    <a:pos x="511" y="129"/>
                  </a:cxn>
                  <a:cxn ang="0">
                    <a:pos x="411" y="170"/>
                  </a:cxn>
                  <a:cxn ang="0">
                    <a:pos x="329" y="229"/>
                  </a:cxn>
                  <a:cxn ang="0">
                    <a:pos x="270" y="259"/>
                  </a:cxn>
                  <a:cxn ang="0">
                    <a:pos x="253" y="288"/>
                  </a:cxn>
                  <a:cxn ang="0">
                    <a:pos x="235" y="317"/>
                  </a:cxn>
                  <a:cxn ang="0">
                    <a:pos x="165" y="335"/>
                  </a:cxn>
                  <a:cxn ang="0">
                    <a:pos x="112" y="300"/>
                  </a:cxn>
                  <a:cxn ang="0">
                    <a:pos x="106" y="264"/>
                  </a:cxn>
                </a:cxnLst>
                <a:rect l="0" t="0" r="0" b="0"/>
                <a:pathLst>
                  <a:path w="921" h="335">
                    <a:moveTo>
                      <a:pt x="106" y="264"/>
                    </a:moveTo>
                    <a:lnTo>
                      <a:pt x="94" y="288"/>
                    </a:lnTo>
                    <a:lnTo>
                      <a:pt x="77" y="300"/>
                    </a:lnTo>
                    <a:lnTo>
                      <a:pt x="65" y="305"/>
                    </a:lnTo>
                    <a:lnTo>
                      <a:pt x="24" y="305"/>
                    </a:lnTo>
                    <a:lnTo>
                      <a:pt x="12" y="305"/>
                    </a:lnTo>
                    <a:lnTo>
                      <a:pt x="6" y="294"/>
                    </a:lnTo>
                    <a:lnTo>
                      <a:pt x="0" y="264"/>
                    </a:lnTo>
                    <a:lnTo>
                      <a:pt x="0" y="253"/>
                    </a:lnTo>
                    <a:lnTo>
                      <a:pt x="12" y="235"/>
                    </a:lnTo>
                    <a:lnTo>
                      <a:pt x="18" y="212"/>
                    </a:lnTo>
                    <a:lnTo>
                      <a:pt x="35" y="200"/>
                    </a:lnTo>
                    <a:lnTo>
                      <a:pt x="47" y="206"/>
                    </a:lnTo>
                    <a:lnTo>
                      <a:pt x="65" y="212"/>
                    </a:lnTo>
                    <a:lnTo>
                      <a:pt x="71" y="212"/>
                    </a:lnTo>
                    <a:lnTo>
                      <a:pt x="94" y="212"/>
                    </a:lnTo>
                    <a:lnTo>
                      <a:pt x="106" y="223"/>
                    </a:lnTo>
                    <a:lnTo>
                      <a:pt x="118" y="229"/>
                    </a:lnTo>
                    <a:lnTo>
                      <a:pt x="141" y="206"/>
                    </a:lnTo>
                    <a:lnTo>
                      <a:pt x="165" y="194"/>
                    </a:lnTo>
                    <a:lnTo>
                      <a:pt x="188" y="194"/>
                    </a:lnTo>
                    <a:lnTo>
                      <a:pt x="211" y="194"/>
                    </a:lnTo>
                    <a:lnTo>
                      <a:pt x="229" y="200"/>
                    </a:lnTo>
                    <a:lnTo>
                      <a:pt x="258" y="170"/>
                    </a:lnTo>
                    <a:lnTo>
                      <a:pt x="288" y="141"/>
                    </a:lnTo>
                    <a:lnTo>
                      <a:pt x="299" y="141"/>
                    </a:lnTo>
                    <a:lnTo>
                      <a:pt x="323" y="141"/>
                    </a:lnTo>
                    <a:lnTo>
                      <a:pt x="335" y="141"/>
                    </a:lnTo>
                    <a:lnTo>
                      <a:pt x="364" y="141"/>
                    </a:lnTo>
                    <a:lnTo>
                      <a:pt x="423" y="118"/>
                    </a:lnTo>
                    <a:lnTo>
                      <a:pt x="493" y="94"/>
                    </a:lnTo>
                    <a:lnTo>
                      <a:pt x="569" y="71"/>
                    </a:lnTo>
                    <a:lnTo>
                      <a:pt x="628" y="53"/>
                    </a:lnTo>
                    <a:lnTo>
                      <a:pt x="651" y="47"/>
                    </a:lnTo>
                    <a:lnTo>
                      <a:pt x="675" y="41"/>
                    </a:lnTo>
                    <a:lnTo>
                      <a:pt x="734" y="41"/>
                    </a:lnTo>
                    <a:lnTo>
                      <a:pt x="786" y="12"/>
                    </a:lnTo>
                    <a:lnTo>
                      <a:pt x="792" y="12"/>
                    </a:lnTo>
                    <a:lnTo>
                      <a:pt x="798" y="30"/>
                    </a:lnTo>
                    <a:lnTo>
                      <a:pt x="833" y="18"/>
                    </a:lnTo>
                    <a:lnTo>
                      <a:pt x="863" y="12"/>
                    </a:lnTo>
                    <a:lnTo>
                      <a:pt x="880" y="6"/>
                    </a:lnTo>
                    <a:lnTo>
                      <a:pt x="898" y="0"/>
                    </a:lnTo>
                    <a:lnTo>
                      <a:pt x="915" y="12"/>
                    </a:lnTo>
                    <a:lnTo>
                      <a:pt x="921" y="12"/>
                    </a:lnTo>
                    <a:lnTo>
                      <a:pt x="915" y="18"/>
                    </a:lnTo>
                    <a:lnTo>
                      <a:pt x="892" y="36"/>
                    </a:lnTo>
                    <a:lnTo>
                      <a:pt x="869" y="36"/>
                    </a:lnTo>
                    <a:lnTo>
                      <a:pt x="857" y="36"/>
                    </a:lnTo>
                    <a:lnTo>
                      <a:pt x="851" y="41"/>
                    </a:lnTo>
                    <a:lnTo>
                      <a:pt x="839" y="47"/>
                    </a:lnTo>
                    <a:lnTo>
                      <a:pt x="839" y="53"/>
                    </a:lnTo>
                    <a:lnTo>
                      <a:pt x="833" y="53"/>
                    </a:lnTo>
                    <a:lnTo>
                      <a:pt x="827" y="41"/>
                    </a:lnTo>
                    <a:lnTo>
                      <a:pt x="822" y="41"/>
                    </a:lnTo>
                    <a:lnTo>
                      <a:pt x="792" y="47"/>
                    </a:lnTo>
                    <a:lnTo>
                      <a:pt x="792" y="53"/>
                    </a:lnTo>
                    <a:lnTo>
                      <a:pt x="775" y="65"/>
                    </a:lnTo>
                    <a:lnTo>
                      <a:pt x="745" y="65"/>
                    </a:lnTo>
                    <a:lnTo>
                      <a:pt x="716" y="65"/>
                    </a:lnTo>
                    <a:lnTo>
                      <a:pt x="646" y="94"/>
                    </a:lnTo>
                    <a:lnTo>
                      <a:pt x="599" y="106"/>
                    </a:lnTo>
                    <a:lnTo>
                      <a:pt x="575" y="106"/>
                    </a:lnTo>
                    <a:lnTo>
                      <a:pt x="558" y="112"/>
                    </a:lnTo>
                    <a:lnTo>
                      <a:pt x="558" y="118"/>
                    </a:lnTo>
                    <a:lnTo>
                      <a:pt x="569" y="129"/>
                    </a:lnTo>
                    <a:lnTo>
                      <a:pt x="587" y="141"/>
                    </a:lnTo>
                    <a:lnTo>
                      <a:pt x="605" y="165"/>
                    </a:lnTo>
                    <a:lnTo>
                      <a:pt x="599" y="176"/>
                    </a:lnTo>
                    <a:lnTo>
                      <a:pt x="587" y="194"/>
                    </a:lnTo>
                    <a:lnTo>
                      <a:pt x="581" y="206"/>
                    </a:lnTo>
                    <a:lnTo>
                      <a:pt x="540" y="223"/>
                    </a:lnTo>
                    <a:lnTo>
                      <a:pt x="522" y="212"/>
                    </a:lnTo>
                    <a:lnTo>
                      <a:pt x="511" y="200"/>
                    </a:lnTo>
                    <a:lnTo>
                      <a:pt x="493" y="188"/>
                    </a:lnTo>
                    <a:lnTo>
                      <a:pt x="493" y="170"/>
                    </a:lnTo>
                    <a:lnTo>
                      <a:pt x="505" y="147"/>
                    </a:lnTo>
                    <a:lnTo>
                      <a:pt x="517" y="135"/>
                    </a:lnTo>
                    <a:lnTo>
                      <a:pt x="517" y="129"/>
                    </a:lnTo>
                    <a:lnTo>
                      <a:pt x="511" y="129"/>
                    </a:lnTo>
                    <a:lnTo>
                      <a:pt x="452" y="147"/>
                    </a:lnTo>
                    <a:lnTo>
                      <a:pt x="411" y="170"/>
                    </a:lnTo>
                    <a:lnTo>
                      <a:pt x="382" y="194"/>
                    </a:lnTo>
                    <a:lnTo>
                      <a:pt x="329" y="229"/>
                    </a:lnTo>
                    <a:lnTo>
                      <a:pt x="294" y="259"/>
                    </a:lnTo>
                    <a:lnTo>
                      <a:pt x="270" y="259"/>
                    </a:lnTo>
                    <a:lnTo>
                      <a:pt x="253" y="264"/>
                    </a:lnTo>
                    <a:lnTo>
                      <a:pt x="253" y="288"/>
                    </a:lnTo>
                    <a:lnTo>
                      <a:pt x="241" y="300"/>
                    </a:lnTo>
                    <a:lnTo>
                      <a:pt x="235" y="317"/>
                    </a:lnTo>
                    <a:lnTo>
                      <a:pt x="200" y="335"/>
                    </a:lnTo>
                    <a:lnTo>
                      <a:pt x="165" y="335"/>
                    </a:lnTo>
                    <a:lnTo>
                      <a:pt x="129" y="317"/>
                    </a:lnTo>
                    <a:lnTo>
                      <a:pt x="112" y="300"/>
                    </a:lnTo>
                    <a:lnTo>
                      <a:pt x="112" y="264"/>
                    </a:lnTo>
                    <a:lnTo>
                      <a:pt x="106" y="2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40" name="フリーフォーム 41"/>
              <p:cNvSpPr>
                <a:spLocks/>
              </p:cNvSpPr>
              <p:nvPr/>
            </p:nvSpPr>
            <p:spPr bwMode="auto">
              <a:xfrm>
                <a:off x="1590" y="1899"/>
                <a:ext cx="47" cy="70"/>
              </a:xfrm>
              <a:custGeom>
                <a:avLst/>
                <a:gdLst/>
                <a:ahLst/>
                <a:cxnLst>
                  <a:cxn ang="0">
                    <a:pos x="18" y="70"/>
                  </a:cxn>
                  <a:cxn ang="0">
                    <a:pos x="35" y="47"/>
                  </a:cxn>
                  <a:cxn ang="0">
                    <a:pos x="47" y="29"/>
                  </a:cxn>
                  <a:cxn ang="0">
                    <a:pos x="41" y="6"/>
                  </a:cxn>
                  <a:cxn ang="0">
                    <a:pos x="35" y="0"/>
                  </a:cxn>
                  <a:cxn ang="0">
                    <a:pos x="18" y="0"/>
                  </a:cxn>
                  <a:cxn ang="0">
                    <a:pos x="12" y="6"/>
                  </a:cxn>
                  <a:cxn ang="0">
                    <a:pos x="0" y="17"/>
                  </a:cxn>
                  <a:cxn ang="0">
                    <a:pos x="0" y="41"/>
                  </a:cxn>
                  <a:cxn ang="0">
                    <a:pos x="12" y="64"/>
                  </a:cxn>
                  <a:cxn ang="0">
                    <a:pos x="12" y="70"/>
                  </a:cxn>
                  <a:cxn ang="0">
                    <a:pos x="18" y="70"/>
                  </a:cxn>
                </a:cxnLst>
                <a:rect l="0" t="0" r="0" b="0"/>
                <a:pathLst>
                  <a:path w="47" h="70">
                    <a:moveTo>
                      <a:pt x="18" y="70"/>
                    </a:moveTo>
                    <a:lnTo>
                      <a:pt x="35" y="47"/>
                    </a:lnTo>
                    <a:lnTo>
                      <a:pt x="47" y="29"/>
                    </a:lnTo>
                    <a:lnTo>
                      <a:pt x="41" y="6"/>
                    </a:lnTo>
                    <a:lnTo>
                      <a:pt x="35" y="0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0" y="17"/>
                    </a:lnTo>
                    <a:lnTo>
                      <a:pt x="0" y="41"/>
                    </a:lnTo>
                    <a:lnTo>
                      <a:pt x="12" y="64"/>
                    </a:lnTo>
                    <a:lnTo>
                      <a:pt x="12" y="70"/>
                    </a:lnTo>
                    <a:lnTo>
                      <a:pt x="18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41" name="フリーフォーム 42"/>
              <p:cNvSpPr>
                <a:spLocks/>
              </p:cNvSpPr>
              <p:nvPr/>
            </p:nvSpPr>
            <p:spPr bwMode="auto">
              <a:xfrm>
                <a:off x="1755" y="2310"/>
                <a:ext cx="93" cy="76"/>
              </a:xfrm>
              <a:custGeom>
                <a:avLst/>
                <a:gdLst/>
                <a:ahLst/>
                <a:cxnLst>
                  <a:cxn ang="0">
                    <a:pos x="46" y="70"/>
                  </a:cxn>
                  <a:cxn ang="0">
                    <a:pos x="76" y="58"/>
                  </a:cxn>
                  <a:cxn ang="0">
                    <a:pos x="93" y="35"/>
                  </a:cxn>
                  <a:cxn ang="0">
                    <a:pos x="93" y="17"/>
                  </a:cxn>
                  <a:cxn ang="0">
                    <a:pos x="76" y="6"/>
                  </a:cxn>
                  <a:cxn ang="0">
                    <a:pos x="46" y="0"/>
                  </a:cxn>
                  <a:cxn ang="0">
                    <a:pos x="35" y="6"/>
                  </a:cxn>
                  <a:cxn ang="0">
                    <a:pos x="23" y="11"/>
                  </a:cxn>
                  <a:cxn ang="0">
                    <a:pos x="5" y="29"/>
                  </a:cxn>
                  <a:cxn ang="0">
                    <a:pos x="0" y="41"/>
                  </a:cxn>
                  <a:cxn ang="0">
                    <a:pos x="0" y="58"/>
                  </a:cxn>
                  <a:cxn ang="0">
                    <a:pos x="5" y="70"/>
                  </a:cxn>
                  <a:cxn ang="0">
                    <a:pos x="29" y="76"/>
                  </a:cxn>
                  <a:cxn ang="0">
                    <a:pos x="41" y="70"/>
                  </a:cxn>
                  <a:cxn ang="0">
                    <a:pos x="46" y="70"/>
                  </a:cxn>
                </a:cxnLst>
                <a:rect l="0" t="0" r="0" b="0"/>
                <a:pathLst>
                  <a:path w="93" h="76">
                    <a:moveTo>
                      <a:pt x="46" y="70"/>
                    </a:moveTo>
                    <a:lnTo>
                      <a:pt x="76" y="58"/>
                    </a:lnTo>
                    <a:lnTo>
                      <a:pt x="93" y="35"/>
                    </a:lnTo>
                    <a:lnTo>
                      <a:pt x="93" y="17"/>
                    </a:lnTo>
                    <a:lnTo>
                      <a:pt x="76" y="6"/>
                    </a:lnTo>
                    <a:lnTo>
                      <a:pt x="46" y="0"/>
                    </a:lnTo>
                    <a:lnTo>
                      <a:pt x="35" y="6"/>
                    </a:lnTo>
                    <a:lnTo>
                      <a:pt x="23" y="11"/>
                    </a:lnTo>
                    <a:lnTo>
                      <a:pt x="5" y="29"/>
                    </a:lnTo>
                    <a:lnTo>
                      <a:pt x="0" y="41"/>
                    </a:lnTo>
                    <a:lnTo>
                      <a:pt x="0" y="58"/>
                    </a:lnTo>
                    <a:lnTo>
                      <a:pt x="5" y="70"/>
                    </a:lnTo>
                    <a:lnTo>
                      <a:pt x="29" y="76"/>
                    </a:lnTo>
                    <a:lnTo>
                      <a:pt x="41" y="70"/>
                    </a:lnTo>
                    <a:lnTo>
                      <a:pt x="46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42" name="フリーフォーム 43"/>
              <p:cNvSpPr>
                <a:spLocks/>
              </p:cNvSpPr>
              <p:nvPr/>
            </p:nvSpPr>
            <p:spPr bwMode="auto">
              <a:xfrm>
                <a:off x="1878" y="2204"/>
                <a:ext cx="94" cy="94"/>
              </a:xfrm>
              <a:custGeom>
                <a:avLst/>
                <a:gdLst/>
                <a:ahLst/>
                <a:cxnLst>
                  <a:cxn ang="0">
                    <a:pos x="70" y="88"/>
                  </a:cxn>
                  <a:cxn ang="0">
                    <a:pos x="82" y="82"/>
                  </a:cxn>
                  <a:cxn ang="0">
                    <a:pos x="94" y="70"/>
                  </a:cxn>
                  <a:cxn ang="0">
                    <a:pos x="94" y="47"/>
                  </a:cxn>
                  <a:cxn ang="0">
                    <a:pos x="94" y="29"/>
                  </a:cxn>
                  <a:cxn ang="0">
                    <a:pos x="76" y="18"/>
                  </a:cxn>
                  <a:cxn ang="0">
                    <a:pos x="64" y="12"/>
                  </a:cxn>
                  <a:cxn ang="0">
                    <a:pos x="35" y="0"/>
                  </a:cxn>
                  <a:cxn ang="0">
                    <a:pos x="17" y="12"/>
                  </a:cxn>
                  <a:cxn ang="0">
                    <a:pos x="6" y="23"/>
                  </a:cxn>
                  <a:cxn ang="0">
                    <a:pos x="0" y="41"/>
                  </a:cxn>
                  <a:cxn ang="0">
                    <a:pos x="6" y="59"/>
                  </a:cxn>
                  <a:cxn ang="0">
                    <a:pos x="11" y="82"/>
                  </a:cxn>
                  <a:cxn ang="0">
                    <a:pos x="29" y="88"/>
                  </a:cxn>
                  <a:cxn ang="0">
                    <a:pos x="47" y="94"/>
                  </a:cxn>
                  <a:cxn ang="0">
                    <a:pos x="64" y="88"/>
                  </a:cxn>
                  <a:cxn ang="0">
                    <a:pos x="70" y="88"/>
                  </a:cxn>
                </a:cxnLst>
                <a:rect l="0" t="0" r="0" b="0"/>
                <a:pathLst>
                  <a:path w="94" h="94">
                    <a:moveTo>
                      <a:pt x="70" y="88"/>
                    </a:moveTo>
                    <a:lnTo>
                      <a:pt x="82" y="82"/>
                    </a:lnTo>
                    <a:lnTo>
                      <a:pt x="94" y="70"/>
                    </a:lnTo>
                    <a:lnTo>
                      <a:pt x="94" y="47"/>
                    </a:lnTo>
                    <a:lnTo>
                      <a:pt x="94" y="29"/>
                    </a:lnTo>
                    <a:lnTo>
                      <a:pt x="76" y="18"/>
                    </a:lnTo>
                    <a:lnTo>
                      <a:pt x="64" y="12"/>
                    </a:lnTo>
                    <a:lnTo>
                      <a:pt x="35" y="0"/>
                    </a:lnTo>
                    <a:lnTo>
                      <a:pt x="17" y="12"/>
                    </a:lnTo>
                    <a:lnTo>
                      <a:pt x="6" y="23"/>
                    </a:lnTo>
                    <a:lnTo>
                      <a:pt x="0" y="41"/>
                    </a:lnTo>
                    <a:lnTo>
                      <a:pt x="6" y="59"/>
                    </a:lnTo>
                    <a:lnTo>
                      <a:pt x="11" y="82"/>
                    </a:lnTo>
                    <a:lnTo>
                      <a:pt x="29" y="88"/>
                    </a:lnTo>
                    <a:lnTo>
                      <a:pt x="47" y="94"/>
                    </a:lnTo>
                    <a:lnTo>
                      <a:pt x="64" y="88"/>
                    </a:lnTo>
                    <a:lnTo>
                      <a:pt x="70" y="8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43" name="フリーフォーム 44"/>
              <p:cNvSpPr>
                <a:spLocks/>
              </p:cNvSpPr>
              <p:nvPr/>
            </p:nvSpPr>
            <p:spPr bwMode="auto">
              <a:xfrm>
                <a:off x="2013" y="2075"/>
                <a:ext cx="158" cy="141"/>
              </a:xfrm>
              <a:custGeom>
                <a:avLst/>
                <a:gdLst/>
                <a:ahLst/>
                <a:cxnLst>
                  <a:cxn ang="0">
                    <a:pos x="58" y="129"/>
                  </a:cxn>
                  <a:cxn ang="0">
                    <a:pos x="94" y="123"/>
                  </a:cxn>
                  <a:cxn ang="0">
                    <a:pos x="111" y="111"/>
                  </a:cxn>
                  <a:cxn ang="0">
                    <a:pos x="129" y="88"/>
                  </a:cxn>
                  <a:cxn ang="0">
                    <a:pos x="158" y="47"/>
                  </a:cxn>
                  <a:cxn ang="0">
                    <a:pos x="158" y="23"/>
                  </a:cxn>
                  <a:cxn ang="0">
                    <a:pos x="152" y="12"/>
                  </a:cxn>
                  <a:cxn ang="0">
                    <a:pos x="135" y="0"/>
                  </a:cxn>
                  <a:cxn ang="0">
                    <a:pos x="123" y="0"/>
                  </a:cxn>
                  <a:cxn ang="0">
                    <a:pos x="99" y="18"/>
                  </a:cxn>
                  <a:cxn ang="0">
                    <a:pos x="64" y="29"/>
                  </a:cxn>
                  <a:cxn ang="0">
                    <a:pos x="41" y="41"/>
                  </a:cxn>
                  <a:cxn ang="0">
                    <a:pos x="29" y="47"/>
                  </a:cxn>
                  <a:cxn ang="0">
                    <a:pos x="23" y="53"/>
                  </a:cxn>
                  <a:cxn ang="0">
                    <a:pos x="0" y="88"/>
                  </a:cxn>
                  <a:cxn ang="0">
                    <a:pos x="0" y="111"/>
                  </a:cxn>
                  <a:cxn ang="0">
                    <a:pos x="17" y="123"/>
                  </a:cxn>
                  <a:cxn ang="0">
                    <a:pos x="35" y="141"/>
                  </a:cxn>
                  <a:cxn ang="0">
                    <a:pos x="52" y="129"/>
                  </a:cxn>
                  <a:cxn ang="0">
                    <a:pos x="58" y="129"/>
                  </a:cxn>
                </a:cxnLst>
                <a:rect l="0" t="0" r="0" b="0"/>
                <a:pathLst>
                  <a:path w="158" h="141">
                    <a:moveTo>
                      <a:pt x="58" y="129"/>
                    </a:moveTo>
                    <a:lnTo>
                      <a:pt x="94" y="123"/>
                    </a:lnTo>
                    <a:lnTo>
                      <a:pt x="111" y="111"/>
                    </a:lnTo>
                    <a:lnTo>
                      <a:pt x="129" y="88"/>
                    </a:lnTo>
                    <a:lnTo>
                      <a:pt x="158" y="47"/>
                    </a:lnTo>
                    <a:lnTo>
                      <a:pt x="158" y="23"/>
                    </a:lnTo>
                    <a:lnTo>
                      <a:pt x="152" y="12"/>
                    </a:lnTo>
                    <a:lnTo>
                      <a:pt x="135" y="0"/>
                    </a:lnTo>
                    <a:lnTo>
                      <a:pt x="123" y="0"/>
                    </a:lnTo>
                    <a:lnTo>
                      <a:pt x="99" y="18"/>
                    </a:lnTo>
                    <a:lnTo>
                      <a:pt x="64" y="29"/>
                    </a:lnTo>
                    <a:lnTo>
                      <a:pt x="41" y="41"/>
                    </a:lnTo>
                    <a:lnTo>
                      <a:pt x="29" y="47"/>
                    </a:lnTo>
                    <a:lnTo>
                      <a:pt x="23" y="53"/>
                    </a:lnTo>
                    <a:lnTo>
                      <a:pt x="0" y="88"/>
                    </a:lnTo>
                    <a:lnTo>
                      <a:pt x="0" y="111"/>
                    </a:lnTo>
                    <a:lnTo>
                      <a:pt x="17" y="123"/>
                    </a:lnTo>
                    <a:lnTo>
                      <a:pt x="35" y="141"/>
                    </a:lnTo>
                    <a:lnTo>
                      <a:pt x="52" y="129"/>
                    </a:lnTo>
                    <a:lnTo>
                      <a:pt x="58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44" name="フリーフォーム 45"/>
              <p:cNvSpPr>
                <a:spLocks/>
              </p:cNvSpPr>
              <p:nvPr/>
            </p:nvSpPr>
            <p:spPr bwMode="auto">
              <a:xfrm>
                <a:off x="2241" y="2010"/>
                <a:ext cx="159" cy="124"/>
              </a:xfrm>
              <a:custGeom>
                <a:avLst/>
                <a:gdLst/>
                <a:ahLst/>
                <a:cxnLst>
                  <a:cxn ang="0">
                    <a:pos x="53" y="65"/>
                  </a:cxn>
                  <a:cxn ang="0">
                    <a:pos x="59" y="53"/>
                  </a:cxn>
                  <a:cxn ang="0">
                    <a:pos x="59" y="36"/>
                  </a:cxn>
                  <a:cxn ang="0">
                    <a:pos x="59" y="24"/>
                  </a:cxn>
                  <a:cxn ang="0">
                    <a:pos x="47" y="12"/>
                  </a:cxn>
                  <a:cxn ang="0">
                    <a:pos x="42" y="12"/>
                  </a:cxn>
                  <a:cxn ang="0">
                    <a:pos x="18" y="18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12" y="65"/>
                  </a:cxn>
                  <a:cxn ang="0">
                    <a:pos x="18" y="77"/>
                  </a:cxn>
                  <a:cxn ang="0">
                    <a:pos x="24" y="77"/>
                  </a:cxn>
                  <a:cxn ang="0">
                    <a:pos x="24" y="83"/>
                  </a:cxn>
                  <a:cxn ang="0">
                    <a:pos x="12" y="94"/>
                  </a:cxn>
                  <a:cxn ang="0">
                    <a:pos x="0" y="106"/>
                  </a:cxn>
                  <a:cxn ang="0">
                    <a:pos x="0" y="112"/>
                  </a:cxn>
                  <a:cxn ang="0">
                    <a:pos x="18" y="124"/>
                  </a:cxn>
                  <a:cxn ang="0">
                    <a:pos x="24" y="124"/>
                  </a:cxn>
                  <a:cxn ang="0">
                    <a:pos x="42" y="124"/>
                  </a:cxn>
                  <a:cxn ang="0">
                    <a:pos x="59" y="112"/>
                  </a:cxn>
                  <a:cxn ang="0">
                    <a:pos x="77" y="106"/>
                  </a:cxn>
                  <a:cxn ang="0">
                    <a:pos x="88" y="112"/>
                  </a:cxn>
                  <a:cxn ang="0">
                    <a:pos x="106" y="118"/>
                  </a:cxn>
                  <a:cxn ang="0">
                    <a:pos x="118" y="112"/>
                  </a:cxn>
                  <a:cxn ang="0">
                    <a:pos x="141" y="94"/>
                  </a:cxn>
                  <a:cxn ang="0">
                    <a:pos x="147" y="88"/>
                  </a:cxn>
                  <a:cxn ang="0">
                    <a:pos x="147" y="77"/>
                  </a:cxn>
                  <a:cxn ang="0">
                    <a:pos x="141" y="77"/>
                  </a:cxn>
                  <a:cxn ang="0">
                    <a:pos x="147" y="65"/>
                  </a:cxn>
                  <a:cxn ang="0">
                    <a:pos x="153" y="53"/>
                  </a:cxn>
                  <a:cxn ang="0">
                    <a:pos x="159" y="47"/>
                  </a:cxn>
                  <a:cxn ang="0">
                    <a:pos x="159" y="36"/>
                  </a:cxn>
                  <a:cxn ang="0">
                    <a:pos x="153" y="30"/>
                  </a:cxn>
                  <a:cxn ang="0">
                    <a:pos x="141" y="24"/>
                  </a:cxn>
                  <a:cxn ang="0">
                    <a:pos x="141" y="18"/>
                  </a:cxn>
                  <a:cxn ang="0">
                    <a:pos x="141" y="0"/>
                  </a:cxn>
                  <a:cxn ang="0">
                    <a:pos x="135" y="0"/>
                  </a:cxn>
                  <a:cxn ang="0">
                    <a:pos x="124" y="0"/>
                  </a:cxn>
                  <a:cxn ang="0">
                    <a:pos x="112" y="12"/>
                  </a:cxn>
                  <a:cxn ang="0">
                    <a:pos x="112" y="18"/>
                  </a:cxn>
                  <a:cxn ang="0">
                    <a:pos x="118" y="24"/>
                  </a:cxn>
                  <a:cxn ang="0">
                    <a:pos x="124" y="30"/>
                  </a:cxn>
                  <a:cxn ang="0">
                    <a:pos x="124" y="47"/>
                  </a:cxn>
                  <a:cxn ang="0">
                    <a:pos x="124" y="65"/>
                  </a:cxn>
                  <a:cxn ang="0">
                    <a:pos x="94" y="65"/>
                  </a:cxn>
                  <a:cxn ang="0">
                    <a:pos x="59" y="65"/>
                  </a:cxn>
                  <a:cxn ang="0">
                    <a:pos x="59" y="65"/>
                  </a:cxn>
                  <a:cxn ang="0">
                    <a:pos x="53" y="65"/>
                  </a:cxn>
                </a:cxnLst>
                <a:rect l="0" t="0" r="0" b="0"/>
                <a:pathLst>
                  <a:path w="159" h="124">
                    <a:moveTo>
                      <a:pt x="53" y="65"/>
                    </a:moveTo>
                    <a:lnTo>
                      <a:pt x="59" y="53"/>
                    </a:lnTo>
                    <a:lnTo>
                      <a:pt x="59" y="36"/>
                    </a:lnTo>
                    <a:lnTo>
                      <a:pt x="59" y="24"/>
                    </a:lnTo>
                    <a:lnTo>
                      <a:pt x="47" y="12"/>
                    </a:lnTo>
                    <a:lnTo>
                      <a:pt x="42" y="12"/>
                    </a:lnTo>
                    <a:lnTo>
                      <a:pt x="18" y="18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12" y="65"/>
                    </a:lnTo>
                    <a:lnTo>
                      <a:pt x="18" y="77"/>
                    </a:lnTo>
                    <a:lnTo>
                      <a:pt x="24" y="77"/>
                    </a:lnTo>
                    <a:lnTo>
                      <a:pt x="24" y="83"/>
                    </a:lnTo>
                    <a:lnTo>
                      <a:pt x="12" y="94"/>
                    </a:lnTo>
                    <a:lnTo>
                      <a:pt x="0" y="106"/>
                    </a:lnTo>
                    <a:lnTo>
                      <a:pt x="0" y="112"/>
                    </a:lnTo>
                    <a:lnTo>
                      <a:pt x="18" y="124"/>
                    </a:lnTo>
                    <a:lnTo>
                      <a:pt x="24" y="124"/>
                    </a:lnTo>
                    <a:lnTo>
                      <a:pt x="42" y="124"/>
                    </a:lnTo>
                    <a:lnTo>
                      <a:pt x="59" y="112"/>
                    </a:lnTo>
                    <a:lnTo>
                      <a:pt x="77" y="106"/>
                    </a:lnTo>
                    <a:lnTo>
                      <a:pt x="88" y="112"/>
                    </a:lnTo>
                    <a:lnTo>
                      <a:pt x="106" y="118"/>
                    </a:lnTo>
                    <a:lnTo>
                      <a:pt x="118" y="112"/>
                    </a:lnTo>
                    <a:lnTo>
                      <a:pt x="141" y="94"/>
                    </a:lnTo>
                    <a:lnTo>
                      <a:pt x="147" y="88"/>
                    </a:lnTo>
                    <a:lnTo>
                      <a:pt x="147" y="77"/>
                    </a:lnTo>
                    <a:lnTo>
                      <a:pt x="141" y="77"/>
                    </a:lnTo>
                    <a:lnTo>
                      <a:pt x="147" y="65"/>
                    </a:lnTo>
                    <a:lnTo>
                      <a:pt x="153" y="53"/>
                    </a:lnTo>
                    <a:lnTo>
                      <a:pt x="159" y="47"/>
                    </a:lnTo>
                    <a:lnTo>
                      <a:pt x="159" y="36"/>
                    </a:lnTo>
                    <a:lnTo>
                      <a:pt x="153" y="30"/>
                    </a:lnTo>
                    <a:lnTo>
                      <a:pt x="141" y="24"/>
                    </a:lnTo>
                    <a:lnTo>
                      <a:pt x="141" y="18"/>
                    </a:lnTo>
                    <a:lnTo>
                      <a:pt x="141" y="0"/>
                    </a:lnTo>
                    <a:lnTo>
                      <a:pt x="135" y="0"/>
                    </a:lnTo>
                    <a:lnTo>
                      <a:pt x="124" y="0"/>
                    </a:lnTo>
                    <a:lnTo>
                      <a:pt x="112" y="12"/>
                    </a:lnTo>
                    <a:lnTo>
                      <a:pt x="112" y="18"/>
                    </a:lnTo>
                    <a:lnTo>
                      <a:pt x="118" y="24"/>
                    </a:lnTo>
                    <a:lnTo>
                      <a:pt x="124" y="30"/>
                    </a:lnTo>
                    <a:lnTo>
                      <a:pt x="124" y="47"/>
                    </a:lnTo>
                    <a:lnTo>
                      <a:pt x="124" y="65"/>
                    </a:lnTo>
                    <a:lnTo>
                      <a:pt x="94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3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45" name="フリーフォーム 46"/>
              <p:cNvSpPr>
                <a:spLocks/>
              </p:cNvSpPr>
              <p:nvPr/>
            </p:nvSpPr>
            <p:spPr bwMode="auto">
              <a:xfrm>
                <a:off x="2541" y="2116"/>
                <a:ext cx="76" cy="82"/>
              </a:xfrm>
              <a:custGeom>
                <a:avLst/>
                <a:gdLst/>
                <a:ahLst/>
                <a:cxnLst>
                  <a:cxn ang="0">
                    <a:pos x="58" y="82"/>
                  </a:cxn>
                  <a:cxn ang="0">
                    <a:pos x="70" y="70"/>
                  </a:cxn>
                  <a:cxn ang="0">
                    <a:pos x="76" y="53"/>
                  </a:cxn>
                  <a:cxn ang="0">
                    <a:pos x="76" y="35"/>
                  </a:cxn>
                  <a:cxn ang="0">
                    <a:pos x="70" y="12"/>
                  </a:cxn>
                  <a:cxn ang="0">
                    <a:pos x="47" y="0"/>
                  </a:cxn>
                  <a:cxn ang="0">
                    <a:pos x="29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47"/>
                  </a:cxn>
                  <a:cxn ang="0">
                    <a:pos x="6" y="65"/>
                  </a:cxn>
                  <a:cxn ang="0">
                    <a:pos x="11" y="70"/>
                  </a:cxn>
                  <a:cxn ang="0">
                    <a:pos x="35" y="82"/>
                  </a:cxn>
                  <a:cxn ang="0">
                    <a:pos x="47" y="82"/>
                  </a:cxn>
                  <a:cxn ang="0">
                    <a:pos x="58" y="82"/>
                  </a:cxn>
                </a:cxnLst>
                <a:rect l="0" t="0" r="0" b="0"/>
                <a:pathLst>
                  <a:path w="76" h="82">
                    <a:moveTo>
                      <a:pt x="58" y="82"/>
                    </a:moveTo>
                    <a:lnTo>
                      <a:pt x="70" y="70"/>
                    </a:lnTo>
                    <a:lnTo>
                      <a:pt x="76" y="53"/>
                    </a:lnTo>
                    <a:lnTo>
                      <a:pt x="76" y="35"/>
                    </a:lnTo>
                    <a:lnTo>
                      <a:pt x="70" y="12"/>
                    </a:lnTo>
                    <a:lnTo>
                      <a:pt x="47" y="0"/>
                    </a:lnTo>
                    <a:lnTo>
                      <a:pt x="29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47"/>
                    </a:lnTo>
                    <a:lnTo>
                      <a:pt x="6" y="65"/>
                    </a:lnTo>
                    <a:lnTo>
                      <a:pt x="11" y="70"/>
                    </a:lnTo>
                    <a:lnTo>
                      <a:pt x="35" y="82"/>
                    </a:lnTo>
                    <a:lnTo>
                      <a:pt x="47" y="82"/>
                    </a:lnTo>
                    <a:lnTo>
                      <a:pt x="58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46" name="フリーフォーム 47"/>
              <p:cNvSpPr>
                <a:spLocks/>
              </p:cNvSpPr>
              <p:nvPr/>
            </p:nvSpPr>
            <p:spPr bwMode="auto">
              <a:xfrm>
                <a:off x="2541" y="1928"/>
                <a:ext cx="76" cy="94"/>
              </a:xfrm>
              <a:custGeom>
                <a:avLst/>
                <a:gdLst/>
                <a:ahLst/>
                <a:cxnLst>
                  <a:cxn ang="0">
                    <a:pos x="29" y="94"/>
                  </a:cxn>
                  <a:cxn ang="0">
                    <a:pos x="58" y="82"/>
                  </a:cxn>
                  <a:cxn ang="0">
                    <a:pos x="70" y="71"/>
                  </a:cxn>
                  <a:cxn ang="0">
                    <a:pos x="76" y="53"/>
                  </a:cxn>
                  <a:cxn ang="0">
                    <a:pos x="76" y="35"/>
                  </a:cxn>
                  <a:cxn ang="0">
                    <a:pos x="70" y="24"/>
                  </a:cxn>
                  <a:cxn ang="0">
                    <a:pos x="47" y="24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29" y="6"/>
                  </a:cxn>
                  <a:cxn ang="0">
                    <a:pos x="23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6" y="35"/>
                  </a:cxn>
                  <a:cxn ang="0">
                    <a:pos x="11" y="41"/>
                  </a:cxn>
                  <a:cxn ang="0">
                    <a:pos x="6" y="53"/>
                  </a:cxn>
                  <a:cxn ang="0">
                    <a:pos x="6" y="71"/>
                  </a:cxn>
                  <a:cxn ang="0">
                    <a:pos x="11" y="82"/>
                  </a:cxn>
                  <a:cxn ang="0">
                    <a:pos x="23" y="94"/>
                  </a:cxn>
                  <a:cxn ang="0">
                    <a:pos x="29" y="94"/>
                  </a:cxn>
                </a:cxnLst>
                <a:rect l="0" t="0" r="0" b="0"/>
                <a:pathLst>
                  <a:path w="76" h="94">
                    <a:moveTo>
                      <a:pt x="29" y="94"/>
                    </a:moveTo>
                    <a:lnTo>
                      <a:pt x="58" y="82"/>
                    </a:lnTo>
                    <a:lnTo>
                      <a:pt x="70" y="71"/>
                    </a:lnTo>
                    <a:lnTo>
                      <a:pt x="76" y="53"/>
                    </a:lnTo>
                    <a:lnTo>
                      <a:pt x="76" y="35"/>
                    </a:lnTo>
                    <a:lnTo>
                      <a:pt x="70" y="24"/>
                    </a:lnTo>
                    <a:lnTo>
                      <a:pt x="47" y="24"/>
                    </a:lnTo>
                    <a:lnTo>
                      <a:pt x="41" y="24"/>
                    </a:lnTo>
                    <a:lnTo>
                      <a:pt x="41" y="18"/>
                    </a:lnTo>
                    <a:lnTo>
                      <a:pt x="29" y="6"/>
                    </a:lnTo>
                    <a:lnTo>
                      <a:pt x="23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6" y="35"/>
                    </a:lnTo>
                    <a:lnTo>
                      <a:pt x="11" y="41"/>
                    </a:lnTo>
                    <a:lnTo>
                      <a:pt x="6" y="53"/>
                    </a:lnTo>
                    <a:lnTo>
                      <a:pt x="6" y="71"/>
                    </a:lnTo>
                    <a:lnTo>
                      <a:pt x="11" y="82"/>
                    </a:lnTo>
                    <a:lnTo>
                      <a:pt x="23" y="94"/>
                    </a:lnTo>
                    <a:lnTo>
                      <a:pt x="29" y="9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47" name="フリーフォーム 48"/>
              <p:cNvSpPr>
                <a:spLocks/>
              </p:cNvSpPr>
              <p:nvPr/>
            </p:nvSpPr>
            <p:spPr bwMode="auto">
              <a:xfrm>
                <a:off x="2658" y="1870"/>
                <a:ext cx="516" cy="252"/>
              </a:xfrm>
              <a:custGeom>
                <a:avLst/>
                <a:gdLst/>
                <a:ahLst/>
                <a:cxnLst>
                  <a:cxn ang="0">
                    <a:pos x="47" y="246"/>
                  </a:cxn>
                  <a:cxn ang="0">
                    <a:pos x="70" y="228"/>
                  </a:cxn>
                  <a:cxn ang="0">
                    <a:pos x="88" y="217"/>
                  </a:cxn>
                  <a:cxn ang="0">
                    <a:pos x="276" y="129"/>
                  </a:cxn>
                  <a:cxn ang="0">
                    <a:pos x="317" y="111"/>
                  </a:cxn>
                  <a:cxn ang="0">
                    <a:pos x="346" y="99"/>
                  </a:cxn>
                  <a:cxn ang="0">
                    <a:pos x="411" y="70"/>
                  </a:cxn>
                  <a:cxn ang="0">
                    <a:pos x="446" y="46"/>
                  </a:cxn>
                  <a:cxn ang="0">
                    <a:pos x="452" y="58"/>
                  </a:cxn>
                  <a:cxn ang="0">
                    <a:pos x="475" y="64"/>
                  </a:cxn>
                  <a:cxn ang="0">
                    <a:pos x="487" y="64"/>
                  </a:cxn>
                  <a:cxn ang="0">
                    <a:pos x="505" y="58"/>
                  </a:cxn>
                  <a:cxn ang="0">
                    <a:pos x="516" y="41"/>
                  </a:cxn>
                  <a:cxn ang="0">
                    <a:pos x="516" y="17"/>
                  </a:cxn>
                  <a:cxn ang="0">
                    <a:pos x="505" y="5"/>
                  </a:cxn>
                  <a:cxn ang="0">
                    <a:pos x="493" y="0"/>
                  </a:cxn>
                  <a:cxn ang="0">
                    <a:pos x="475" y="5"/>
                  </a:cxn>
                  <a:cxn ang="0">
                    <a:pos x="452" y="17"/>
                  </a:cxn>
                  <a:cxn ang="0">
                    <a:pos x="446" y="35"/>
                  </a:cxn>
                  <a:cxn ang="0">
                    <a:pos x="428" y="46"/>
                  </a:cxn>
                  <a:cxn ang="0">
                    <a:pos x="393" y="64"/>
                  </a:cxn>
                  <a:cxn ang="0">
                    <a:pos x="346" y="76"/>
                  </a:cxn>
                  <a:cxn ang="0">
                    <a:pos x="258" y="111"/>
                  </a:cxn>
                  <a:cxn ang="0">
                    <a:pos x="211" y="134"/>
                  </a:cxn>
                  <a:cxn ang="0">
                    <a:pos x="164" y="158"/>
                  </a:cxn>
                  <a:cxn ang="0">
                    <a:pos x="76" y="193"/>
                  </a:cxn>
                  <a:cxn ang="0">
                    <a:pos x="53" y="199"/>
                  </a:cxn>
                  <a:cxn ang="0">
                    <a:pos x="23" y="205"/>
                  </a:cxn>
                  <a:cxn ang="0">
                    <a:pos x="6" y="228"/>
                  </a:cxn>
                  <a:cxn ang="0">
                    <a:pos x="0" y="234"/>
                  </a:cxn>
                  <a:cxn ang="0">
                    <a:pos x="6" y="246"/>
                  </a:cxn>
                  <a:cxn ang="0">
                    <a:pos x="12" y="252"/>
                  </a:cxn>
                  <a:cxn ang="0">
                    <a:pos x="23" y="252"/>
                  </a:cxn>
                  <a:cxn ang="0">
                    <a:pos x="41" y="246"/>
                  </a:cxn>
                  <a:cxn ang="0">
                    <a:pos x="47" y="246"/>
                  </a:cxn>
                </a:cxnLst>
                <a:rect l="0" t="0" r="0" b="0"/>
                <a:pathLst>
                  <a:path w="516" h="252">
                    <a:moveTo>
                      <a:pt x="47" y="246"/>
                    </a:moveTo>
                    <a:lnTo>
                      <a:pt x="70" y="228"/>
                    </a:lnTo>
                    <a:lnTo>
                      <a:pt x="88" y="217"/>
                    </a:lnTo>
                    <a:lnTo>
                      <a:pt x="276" y="129"/>
                    </a:lnTo>
                    <a:lnTo>
                      <a:pt x="317" y="111"/>
                    </a:lnTo>
                    <a:lnTo>
                      <a:pt x="346" y="99"/>
                    </a:lnTo>
                    <a:lnTo>
                      <a:pt x="411" y="70"/>
                    </a:lnTo>
                    <a:lnTo>
                      <a:pt x="446" y="46"/>
                    </a:lnTo>
                    <a:lnTo>
                      <a:pt x="452" y="58"/>
                    </a:lnTo>
                    <a:lnTo>
                      <a:pt x="475" y="64"/>
                    </a:lnTo>
                    <a:lnTo>
                      <a:pt x="487" y="64"/>
                    </a:lnTo>
                    <a:lnTo>
                      <a:pt x="505" y="58"/>
                    </a:lnTo>
                    <a:lnTo>
                      <a:pt x="516" y="41"/>
                    </a:lnTo>
                    <a:lnTo>
                      <a:pt x="516" y="17"/>
                    </a:lnTo>
                    <a:lnTo>
                      <a:pt x="505" y="5"/>
                    </a:lnTo>
                    <a:lnTo>
                      <a:pt x="493" y="0"/>
                    </a:lnTo>
                    <a:lnTo>
                      <a:pt x="475" y="5"/>
                    </a:lnTo>
                    <a:lnTo>
                      <a:pt x="452" y="17"/>
                    </a:lnTo>
                    <a:lnTo>
                      <a:pt x="446" y="35"/>
                    </a:lnTo>
                    <a:lnTo>
                      <a:pt x="428" y="46"/>
                    </a:lnTo>
                    <a:lnTo>
                      <a:pt x="393" y="64"/>
                    </a:lnTo>
                    <a:lnTo>
                      <a:pt x="346" y="76"/>
                    </a:lnTo>
                    <a:lnTo>
                      <a:pt x="258" y="111"/>
                    </a:lnTo>
                    <a:lnTo>
                      <a:pt x="211" y="134"/>
                    </a:lnTo>
                    <a:lnTo>
                      <a:pt x="164" y="158"/>
                    </a:lnTo>
                    <a:lnTo>
                      <a:pt x="76" y="193"/>
                    </a:lnTo>
                    <a:lnTo>
                      <a:pt x="53" y="199"/>
                    </a:lnTo>
                    <a:lnTo>
                      <a:pt x="23" y="205"/>
                    </a:lnTo>
                    <a:lnTo>
                      <a:pt x="6" y="228"/>
                    </a:lnTo>
                    <a:lnTo>
                      <a:pt x="0" y="234"/>
                    </a:lnTo>
                    <a:lnTo>
                      <a:pt x="6" y="246"/>
                    </a:lnTo>
                    <a:lnTo>
                      <a:pt x="12" y="252"/>
                    </a:lnTo>
                    <a:lnTo>
                      <a:pt x="23" y="252"/>
                    </a:lnTo>
                    <a:lnTo>
                      <a:pt x="41" y="246"/>
                    </a:lnTo>
                    <a:lnTo>
                      <a:pt x="47" y="24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48" name="フリーフォーム 49"/>
              <p:cNvSpPr>
                <a:spLocks/>
              </p:cNvSpPr>
              <p:nvPr/>
            </p:nvSpPr>
            <p:spPr bwMode="auto">
              <a:xfrm>
                <a:off x="3209" y="1928"/>
                <a:ext cx="30" cy="35"/>
              </a:xfrm>
              <a:custGeom>
                <a:avLst/>
                <a:gdLst/>
                <a:ahLst/>
                <a:cxnLst>
                  <a:cxn ang="0">
                    <a:pos x="24" y="35"/>
                  </a:cxn>
                  <a:cxn ang="0">
                    <a:pos x="30" y="12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6" y="35"/>
                  </a:cxn>
                  <a:cxn ang="0">
                    <a:pos x="18" y="35"/>
                  </a:cxn>
                  <a:cxn ang="0">
                    <a:pos x="18" y="35"/>
                  </a:cxn>
                  <a:cxn ang="0">
                    <a:pos x="24" y="35"/>
                  </a:cxn>
                </a:cxnLst>
                <a:rect l="0" t="0" r="0" b="0"/>
                <a:pathLst>
                  <a:path w="30" h="35">
                    <a:moveTo>
                      <a:pt x="24" y="35"/>
                    </a:moveTo>
                    <a:lnTo>
                      <a:pt x="30" y="12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35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24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49" name="フリーフォーム 50"/>
              <p:cNvSpPr>
                <a:spLocks/>
              </p:cNvSpPr>
              <p:nvPr/>
            </p:nvSpPr>
            <p:spPr bwMode="auto">
              <a:xfrm>
                <a:off x="2640" y="1787"/>
                <a:ext cx="129" cy="65"/>
              </a:xfrm>
              <a:custGeom>
                <a:avLst/>
                <a:gdLst/>
                <a:ahLst/>
                <a:cxnLst>
                  <a:cxn ang="0">
                    <a:pos x="88" y="59"/>
                  </a:cxn>
                  <a:cxn ang="0">
                    <a:pos x="100" y="59"/>
                  </a:cxn>
                  <a:cxn ang="0">
                    <a:pos x="118" y="59"/>
                  </a:cxn>
                  <a:cxn ang="0">
                    <a:pos x="124" y="47"/>
                  </a:cxn>
                  <a:cxn ang="0">
                    <a:pos x="129" y="24"/>
                  </a:cxn>
                  <a:cxn ang="0">
                    <a:pos x="129" y="18"/>
                  </a:cxn>
                  <a:cxn ang="0">
                    <a:pos x="124" y="6"/>
                  </a:cxn>
                  <a:cxn ang="0">
                    <a:pos x="118" y="0"/>
                  </a:cxn>
                  <a:cxn ang="0">
                    <a:pos x="100" y="0"/>
                  </a:cxn>
                  <a:cxn ang="0">
                    <a:pos x="88" y="6"/>
                  </a:cxn>
                  <a:cxn ang="0">
                    <a:pos x="71" y="6"/>
                  </a:cxn>
                  <a:cxn ang="0">
                    <a:pos x="59" y="0"/>
                  </a:cxn>
                  <a:cxn ang="0">
                    <a:pos x="41" y="6"/>
                  </a:cxn>
                  <a:cxn ang="0">
                    <a:pos x="36" y="18"/>
                  </a:cxn>
                  <a:cxn ang="0">
                    <a:pos x="24" y="24"/>
                  </a:cxn>
                  <a:cxn ang="0">
                    <a:pos x="6" y="24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18" y="47"/>
                  </a:cxn>
                  <a:cxn ang="0">
                    <a:pos x="24" y="59"/>
                  </a:cxn>
                  <a:cxn ang="0">
                    <a:pos x="30" y="65"/>
                  </a:cxn>
                  <a:cxn ang="0">
                    <a:pos x="53" y="65"/>
                  </a:cxn>
                  <a:cxn ang="0">
                    <a:pos x="65" y="65"/>
                  </a:cxn>
                  <a:cxn ang="0">
                    <a:pos x="83" y="59"/>
                  </a:cxn>
                  <a:cxn ang="0">
                    <a:pos x="88" y="59"/>
                  </a:cxn>
                </a:cxnLst>
                <a:rect l="0" t="0" r="0" b="0"/>
                <a:pathLst>
                  <a:path w="129" h="65">
                    <a:moveTo>
                      <a:pt x="88" y="59"/>
                    </a:moveTo>
                    <a:lnTo>
                      <a:pt x="100" y="59"/>
                    </a:lnTo>
                    <a:lnTo>
                      <a:pt x="118" y="59"/>
                    </a:lnTo>
                    <a:lnTo>
                      <a:pt x="124" y="47"/>
                    </a:lnTo>
                    <a:lnTo>
                      <a:pt x="129" y="24"/>
                    </a:lnTo>
                    <a:lnTo>
                      <a:pt x="129" y="18"/>
                    </a:lnTo>
                    <a:lnTo>
                      <a:pt x="124" y="6"/>
                    </a:lnTo>
                    <a:lnTo>
                      <a:pt x="118" y="0"/>
                    </a:lnTo>
                    <a:lnTo>
                      <a:pt x="100" y="0"/>
                    </a:lnTo>
                    <a:lnTo>
                      <a:pt x="88" y="6"/>
                    </a:lnTo>
                    <a:lnTo>
                      <a:pt x="71" y="6"/>
                    </a:lnTo>
                    <a:lnTo>
                      <a:pt x="59" y="0"/>
                    </a:lnTo>
                    <a:lnTo>
                      <a:pt x="41" y="6"/>
                    </a:lnTo>
                    <a:lnTo>
                      <a:pt x="36" y="18"/>
                    </a:lnTo>
                    <a:lnTo>
                      <a:pt x="24" y="24"/>
                    </a:lnTo>
                    <a:lnTo>
                      <a:pt x="6" y="24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18" y="47"/>
                    </a:lnTo>
                    <a:lnTo>
                      <a:pt x="24" y="59"/>
                    </a:lnTo>
                    <a:lnTo>
                      <a:pt x="30" y="65"/>
                    </a:lnTo>
                    <a:lnTo>
                      <a:pt x="53" y="65"/>
                    </a:lnTo>
                    <a:lnTo>
                      <a:pt x="65" y="65"/>
                    </a:lnTo>
                    <a:lnTo>
                      <a:pt x="83" y="59"/>
                    </a:lnTo>
                    <a:lnTo>
                      <a:pt x="8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50" name="フリーフォーム 51"/>
              <p:cNvSpPr>
                <a:spLocks/>
              </p:cNvSpPr>
              <p:nvPr/>
            </p:nvSpPr>
            <p:spPr bwMode="auto">
              <a:xfrm>
                <a:off x="2218" y="1635"/>
                <a:ext cx="117" cy="64"/>
              </a:xfrm>
              <a:custGeom>
                <a:avLst/>
                <a:gdLst/>
                <a:ahLst/>
                <a:cxnLst>
                  <a:cxn ang="0">
                    <a:pos x="117" y="29"/>
                  </a:cxn>
                  <a:cxn ang="0">
                    <a:pos x="111" y="17"/>
                  </a:cxn>
                  <a:cxn ang="0">
                    <a:pos x="106" y="17"/>
                  </a:cxn>
                  <a:cxn ang="0">
                    <a:pos x="100" y="17"/>
                  </a:cxn>
                  <a:cxn ang="0">
                    <a:pos x="82" y="17"/>
                  </a:cxn>
                  <a:cxn ang="0">
                    <a:pos x="47" y="0"/>
                  </a:cxn>
                  <a:cxn ang="0">
                    <a:pos x="35" y="12"/>
                  </a:cxn>
                  <a:cxn ang="0">
                    <a:pos x="12" y="17"/>
                  </a:cxn>
                  <a:cxn ang="0">
                    <a:pos x="6" y="29"/>
                  </a:cxn>
                  <a:cxn ang="0">
                    <a:pos x="0" y="47"/>
                  </a:cxn>
                  <a:cxn ang="0">
                    <a:pos x="6" y="58"/>
                  </a:cxn>
                  <a:cxn ang="0">
                    <a:pos x="23" y="64"/>
                  </a:cxn>
                  <a:cxn ang="0">
                    <a:pos x="65" y="64"/>
                  </a:cxn>
                  <a:cxn ang="0">
                    <a:pos x="88" y="58"/>
                  </a:cxn>
                  <a:cxn ang="0">
                    <a:pos x="111" y="47"/>
                  </a:cxn>
                  <a:cxn ang="0">
                    <a:pos x="117" y="41"/>
                  </a:cxn>
                  <a:cxn ang="0">
                    <a:pos x="117" y="41"/>
                  </a:cxn>
                  <a:cxn ang="0">
                    <a:pos x="117" y="29"/>
                  </a:cxn>
                </a:cxnLst>
                <a:rect l="0" t="0" r="0" b="0"/>
                <a:pathLst>
                  <a:path w="117" h="64">
                    <a:moveTo>
                      <a:pt x="117" y="29"/>
                    </a:moveTo>
                    <a:lnTo>
                      <a:pt x="111" y="17"/>
                    </a:lnTo>
                    <a:lnTo>
                      <a:pt x="106" y="17"/>
                    </a:lnTo>
                    <a:lnTo>
                      <a:pt x="100" y="17"/>
                    </a:lnTo>
                    <a:lnTo>
                      <a:pt x="82" y="17"/>
                    </a:lnTo>
                    <a:lnTo>
                      <a:pt x="47" y="0"/>
                    </a:lnTo>
                    <a:lnTo>
                      <a:pt x="35" y="12"/>
                    </a:lnTo>
                    <a:lnTo>
                      <a:pt x="12" y="17"/>
                    </a:lnTo>
                    <a:lnTo>
                      <a:pt x="6" y="29"/>
                    </a:lnTo>
                    <a:lnTo>
                      <a:pt x="0" y="47"/>
                    </a:lnTo>
                    <a:lnTo>
                      <a:pt x="6" y="58"/>
                    </a:lnTo>
                    <a:lnTo>
                      <a:pt x="23" y="64"/>
                    </a:lnTo>
                    <a:lnTo>
                      <a:pt x="65" y="64"/>
                    </a:lnTo>
                    <a:lnTo>
                      <a:pt x="88" y="58"/>
                    </a:lnTo>
                    <a:lnTo>
                      <a:pt x="111" y="47"/>
                    </a:lnTo>
                    <a:lnTo>
                      <a:pt x="117" y="41"/>
                    </a:lnTo>
                    <a:lnTo>
                      <a:pt x="117" y="41"/>
                    </a:lnTo>
                    <a:lnTo>
                      <a:pt x="117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51" name="フリーフォーム 52"/>
              <p:cNvSpPr>
                <a:spLocks/>
              </p:cNvSpPr>
              <p:nvPr/>
            </p:nvSpPr>
            <p:spPr bwMode="auto">
              <a:xfrm>
                <a:off x="2019" y="1559"/>
                <a:ext cx="52" cy="41"/>
              </a:xfrm>
              <a:custGeom>
                <a:avLst/>
                <a:gdLst/>
                <a:ahLst/>
                <a:cxnLst>
                  <a:cxn ang="0">
                    <a:pos x="46" y="35"/>
                  </a:cxn>
                  <a:cxn ang="0">
                    <a:pos x="52" y="23"/>
                  </a:cxn>
                  <a:cxn ang="0">
                    <a:pos x="46" y="5"/>
                  </a:cxn>
                  <a:cxn ang="0">
                    <a:pos x="35" y="0"/>
                  </a:cxn>
                  <a:cxn ang="0">
                    <a:pos x="23" y="0"/>
                  </a:cxn>
                  <a:cxn ang="0">
                    <a:pos x="11" y="5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1" y="35"/>
                  </a:cxn>
                  <a:cxn ang="0">
                    <a:pos x="29" y="41"/>
                  </a:cxn>
                  <a:cxn ang="0">
                    <a:pos x="35" y="35"/>
                  </a:cxn>
                  <a:cxn ang="0">
                    <a:pos x="46" y="35"/>
                  </a:cxn>
                </a:cxnLst>
                <a:rect l="0" t="0" r="0" b="0"/>
                <a:pathLst>
                  <a:path w="52" h="41">
                    <a:moveTo>
                      <a:pt x="46" y="35"/>
                    </a:moveTo>
                    <a:lnTo>
                      <a:pt x="52" y="23"/>
                    </a:lnTo>
                    <a:lnTo>
                      <a:pt x="46" y="5"/>
                    </a:lnTo>
                    <a:lnTo>
                      <a:pt x="35" y="0"/>
                    </a:lnTo>
                    <a:lnTo>
                      <a:pt x="23" y="0"/>
                    </a:lnTo>
                    <a:lnTo>
                      <a:pt x="11" y="5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1" y="35"/>
                    </a:lnTo>
                    <a:lnTo>
                      <a:pt x="29" y="41"/>
                    </a:lnTo>
                    <a:lnTo>
                      <a:pt x="35" y="35"/>
                    </a:lnTo>
                    <a:lnTo>
                      <a:pt x="46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52" name="フリーフォーム 53"/>
              <p:cNvSpPr>
                <a:spLocks/>
              </p:cNvSpPr>
              <p:nvPr/>
            </p:nvSpPr>
            <p:spPr bwMode="auto">
              <a:xfrm>
                <a:off x="2517" y="1811"/>
                <a:ext cx="71" cy="53"/>
              </a:xfrm>
              <a:custGeom>
                <a:avLst/>
                <a:gdLst/>
                <a:ahLst/>
                <a:cxnLst>
                  <a:cxn ang="0">
                    <a:pos x="59" y="53"/>
                  </a:cxn>
                  <a:cxn ang="0">
                    <a:pos x="65" y="35"/>
                  </a:cxn>
                  <a:cxn ang="0">
                    <a:pos x="71" y="29"/>
                  </a:cxn>
                  <a:cxn ang="0">
                    <a:pos x="65" y="6"/>
                  </a:cxn>
                  <a:cxn ang="0">
                    <a:pos x="59" y="0"/>
                  </a:cxn>
                  <a:cxn ang="0">
                    <a:pos x="47" y="0"/>
                  </a:cxn>
                  <a:cxn ang="0">
                    <a:pos x="24" y="6"/>
                  </a:cxn>
                  <a:cxn ang="0">
                    <a:pos x="0" y="35"/>
                  </a:cxn>
                  <a:cxn ang="0">
                    <a:pos x="0" y="41"/>
                  </a:cxn>
                  <a:cxn ang="0">
                    <a:pos x="18" y="41"/>
                  </a:cxn>
                  <a:cxn ang="0">
                    <a:pos x="35" y="53"/>
                  </a:cxn>
                  <a:cxn ang="0">
                    <a:pos x="53" y="53"/>
                  </a:cxn>
                  <a:cxn ang="0">
                    <a:pos x="59" y="53"/>
                  </a:cxn>
                </a:cxnLst>
                <a:rect l="0" t="0" r="0" b="0"/>
                <a:pathLst>
                  <a:path w="71" h="53">
                    <a:moveTo>
                      <a:pt x="59" y="53"/>
                    </a:moveTo>
                    <a:lnTo>
                      <a:pt x="65" y="35"/>
                    </a:lnTo>
                    <a:lnTo>
                      <a:pt x="71" y="29"/>
                    </a:lnTo>
                    <a:lnTo>
                      <a:pt x="65" y="6"/>
                    </a:lnTo>
                    <a:lnTo>
                      <a:pt x="59" y="0"/>
                    </a:lnTo>
                    <a:lnTo>
                      <a:pt x="47" y="0"/>
                    </a:lnTo>
                    <a:lnTo>
                      <a:pt x="24" y="6"/>
                    </a:lnTo>
                    <a:lnTo>
                      <a:pt x="0" y="35"/>
                    </a:lnTo>
                    <a:lnTo>
                      <a:pt x="0" y="41"/>
                    </a:lnTo>
                    <a:lnTo>
                      <a:pt x="18" y="41"/>
                    </a:lnTo>
                    <a:lnTo>
                      <a:pt x="35" y="53"/>
                    </a:lnTo>
                    <a:lnTo>
                      <a:pt x="53" y="53"/>
                    </a:lnTo>
                    <a:lnTo>
                      <a:pt x="59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53" name="フリーフォーム 54"/>
              <p:cNvSpPr>
                <a:spLocks/>
              </p:cNvSpPr>
              <p:nvPr/>
            </p:nvSpPr>
            <p:spPr bwMode="auto">
              <a:xfrm>
                <a:off x="2640" y="1870"/>
                <a:ext cx="41" cy="46"/>
              </a:xfrm>
              <a:custGeom>
                <a:avLst/>
                <a:gdLst/>
                <a:ahLst/>
                <a:cxnLst>
                  <a:cxn ang="0">
                    <a:pos x="24" y="41"/>
                  </a:cxn>
                  <a:cxn ang="0">
                    <a:pos x="41" y="29"/>
                  </a:cxn>
                  <a:cxn ang="0">
                    <a:pos x="41" y="17"/>
                  </a:cxn>
                  <a:cxn ang="0">
                    <a:pos x="41" y="11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6" y="11"/>
                  </a:cxn>
                  <a:cxn ang="0">
                    <a:pos x="0" y="17"/>
                  </a:cxn>
                  <a:cxn ang="0">
                    <a:pos x="6" y="29"/>
                  </a:cxn>
                  <a:cxn ang="0">
                    <a:pos x="18" y="41"/>
                  </a:cxn>
                  <a:cxn ang="0">
                    <a:pos x="24" y="46"/>
                  </a:cxn>
                  <a:cxn ang="0">
                    <a:pos x="24" y="46"/>
                  </a:cxn>
                  <a:cxn ang="0">
                    <a:pos x="24" y="41"/>
                  </a:cxn>
                </a:cxnLst>
                <a:rect l="0" t="0" r="0" b="0"/>
                <a:pathLst>
                  <a:path w="41" h="46">
                    <a:moveTo>
                      <a:pt x="24" y="41"/>
                    </a:moveTo>
                    <a:lnTo>
                      <a:pt x="41" y="29"/>
                    </a:lnTo>
                    <a:lnTo>
                      <a:pt x="41" y="17"/>
                    </a:lnTo>
                    <a:lnTo>
                      <a:pt x="41" y="11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11"/>
                    </a:lnTo>
                    <a:lnTo>
                      <a:pt x="0" y="17"/>
                    </a:lnTo>
                    <a:lnTo>
                      <a:pt x="6" y="29"/>
                    </a:lnTo>
                    <a:lnTo>
                      <a:pt x="18" y="41"/>
                    </a:lnTo>
                    <a:lnTo>
                      <a:pt x="24" y="46"/>
                    </a:lnTo>
                    <a:lnTo>
                      <a:pt x="24" y="46"/>
                    </a:lnTo>
                    <a:lnTo>
                      <a:pt x="24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54" name="フリーフォーム 55"/>
              <p:cNvSpPr>
                <a:spLocks/>
              </p:cNvSpPr>
              <p:nvPr/>
            </p:nvSpPr>
            <p:spPr bwMode="auto">
              <a:xfrm>
                <a:off x="2423" y="1981"/>
                <a:ext cx="30" cy="29"/>
              </a:xfrm>
              <a:custGeom>
                <a:avLst/>
                <a:gdLst/>
                <a:ahLst/>
                <a:cxnLst>
                  <a:cxn ang="0">
                    <a:pos x="24" y="23"/>
                  </a:cxn>
                  <a:cxn ang="0">
                    <a:pos x="30" y="12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18" y="29"/>
                  </a:cxn>
                  <a:cxn ang="0">
                    <a:pos x="18" y="23"/>
                  </a:cxn>
                  <a:cxn ang="0">
                    <a:pos x="24" y="23"/>
                  </a:cxn>
                </a:cxnLst>
                <a:rect l="0" t="0" r="0" b="0"/>
                <a:pathLst>
                  <a:path w="30" h="29">
                    <a:moveTo>
                      <a:pt x="24" y="23"/>
                    </a:moveTo>
                    <a:lnTo>
                      <a:pt x="30" y="12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18" y="29"/>
                    </a:lnTo>
                    <a:lnTo>
                      <a:pt x="18" y="23"/>
                    </a:lnTo>
                    <a:lnTo>
                      <a:pt x="24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55" name="フリーフォーム 56"/>
              <p:cNvSpPr>
                <a:spLocks/>
              </p:cNvSpPr>
              <p:nvPr/>
            </p:nvSpPr>
            <p:spPr bwMode="auto">
              <a:xfrm>
                <a:off x="2881" y="1911"/>
                <a:ext cx="18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18" y="17"/>
                  </a:cxn>
                  <a:cxn ang="0">
                    <a:pos x="18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18" h="23">
                    <a:moveTo>
                      <a:pt x="12" y="23"/>
                    </a:moveTo>
                    <a:lnTo>
                      <a:pt x="18" y="17"/>
                    </a:lnTo>
                    <a:lnTo>
                      <a:pt x="18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56" name="フリーフォーム 57"/>
              <p:cNvSpPr>
                <a:spLocks/>
              </p:cNvSpPr>
              <p:nvPr/>
            </p:nvSpPr>
            <p:spPr bwMode="auto">
              <a:xfrm>
                <a:off x="2681" y="1963"/>
                <a:ext cx="18" cy="30"/>
              </a:xfrm>
              <a:custGeom>
                <a:avLst/>
                <a:gdLst/>
                <a:ahLst/>
                <a:cxnLst>
                  <a:cxn ang="0">
                    <a:pos x="18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12" y="18"/>
                  </a:cxn>
                  <a:cxn ang="0">
                    <a:pos x="18" y="18"/>
                  </a:cxn>
                </a:cxnLst>
                <a:rect l="0" t="0" r="0" b="0"/>
                <a:pathLst>
                  <a:path w="18" h="30">
                    <a:moveTo>
                      <a:pt x="18" y="18"/>
                    </a:moveTo>
                    <a:lnTo>
                      <a:pt x="18" y="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12" y="18"/>
                    </a:lnTo>
                    <a:lnTo>
                      <a:pt x="18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57" name="フリーフォーム 58"/>
              <p:cNvSpPr>
                <a:spLocks/>
              </p:cNvSpPr>
              <p:nvPr/>
            </p:nvSpPr>
            <p:spPr bwMode="auto">
              <a:xfrm>
                <a:off x="2828" y="2075"/>
                <a:ext cx="29" cy="23"/>
              </a:xfrm>
              <a:custGeom>
                <a:avLst/>
                <a:gdLst/>
                <a:ahLst/>
                <a:cxnLst>
                  <a:cxn ang="0">
                    <a:pos x="24" y="23"/>
                  </a:cxn>
                  <a:cxn ang="0">
                    <a:pos x="29" y="18"/>
                  </a:cxn>
                  <a:cxn ang="0">
                    <a:pos x="29" y="12"/>
                  </a:cxn>
                  <a:cxn ang="0">
                    <a:pos x="24" y="0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6" y="23"/>
                  </a:cxn>
                  <a:cxn ang="0">
                    <a:pos x="12" y="23"/>
                  </a:cxn>
                  <a:cxn ang="0">
                    <a:pos x="24" y="23"/>
                  </a:cxn>
                </a:cxnLst>
                <a:rect l="0" t="0" r="0" b="0"/>
                <a:pathLst>
                  <a:path w="29" h="23">
                    <a:moveTo>
                      <a:pt x="24" y="23"/>
                    </a:moveTo>
                    <a:lnTo>
                      <a:pt x="29" y="18"/>
                    </a:lnTo>
                    <a:lnTo>
                      <a:pt x="29" y="12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6" y="23"/>
                    </a:lnTo>
                    <a:lnTo>
                      <a:pt x="12" y="23"/>
                    </a:lnTo>
                    <a:lnTo>
                      <a:pt x="24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58" name="フリーフォーム 59"/>
              <p:cNvSpPr>
                <a:spLocks/>
              </p:cNvSpPr>
              <p:nvPr/>
            </p:nvSpPr>
            <p:spPr bwMode="auto">
              <a:xfrm>
                <a:off x="2564" y="1130"/>
                <a:ext cx="129" cy="123"/>
              </a:xfrm>
              <a:custGeom>
                <a:avLst/>
                <a:gdLst/>
                <a:ahLst/>
                <a:cxnLst>
                  <a:cxn ang="0">
                    <a:pos x="117" y="53"/>
                  </a:cxn>
                  <a:cxn ang="0">
                    <a:pos x="106" y="30"/>
                  </a:cxn>
                  <a:cxn ang="0">
                    <a:pos x="94" y="18"/>
                  </a:cxn>
                  <a:cxn ang="0">
                    <a:pos x="71" y="0"/>
                  </a:cxn>
                  <a:cxn ang="0">
                    <a:pos x="47" y="0"/>
                  </a:cxn>
                  <a:cxn ang="0">
                    <a:pos x="24" y="0"/>
                  </a:cxn>
                  <a:cxn ang="0">
                    <a:pos x="12" y="18"/>
                  </a:cxn>
                  <a:cxn ang="0">
                    <a:pos x="0" y="30"/>
                  </a:cxn>
                  <a:cxn ang="0">
                    <a:pos x="0" y="59"/>
                  </a:cxn>
                  <a:cxn ang="0">
                    <a:pos x="6" y="82"/>
                  </a:cxn>
                  <a:cxn ang="0">
                    <a:pos x="12" y="94"/>
                  </a:cxn>
                  <a:cxn ang="0">
                    <a:pos x="41" y="112"/>
                  </a:cxn>
                  <a:cxn ang="0">
                    <a:pos x="65" y="112"/>
                  </a:cxn>
                  <a:cxn ang="0">
                    <a:pos x="94" y="112"/>
                  </a:cxn>
                  <a:cxn ang="0">
                    <a:pos x="106" y="123"/>
                  </a:cxn>
                  <a:cxn ang="0">
                    <a:pos x="112" y="123"/>
                  </a:cxn>
                  <a:cxn ang="0">
                    <a:pos x="117" y="118"/>
                  </a:cxn>
                  <a:cxn ang="0">
                    <a:pos x="129" y="112"/>
                  </a:cxn>
                  <a:cxn ang="0">
                    <a:pos x="112" y="94"/>
                  </a:cxn>
                  <a:cxn ang="0">
                    <a:pos x="112" y="88"/>
                  </a:cxn>
                  <a:cxn ang="0">
                    <a:pos x="112" y="82"/>
                  </a:cxn>
                  <a:cxn ang="0">
                    <a:pos x="112" y="53"/>
                  </a:cxn>
                  <a:cxn ang="0">
                    <a:pos x="117" y="53"/>
                  </a:cxn>
                </a:cxnLst>
                <a:rect l="0" t="0" r="0" b="0"/>
                <a:pathLst>
                  <a:path w="129" h="123">
                    <a:moveTo>
                      <a:pt x="117" y="53"/>
                    </a:moveTo>
                    <a:lnTo>
                      <a:pt x="106" y="30"/>
                    </a:lnTo>
                    <a:lnTo>
                      <a:pt x="94" y="18"/>
                    </a:lnTo>
                    <a:lnTo>
                      <a:pt x="71" y="0"/>
                    </a:lnTo>
                    <a:lnTo>
                      <a:pt x="47" y="0"/>
                    </a:lnTo>
                    <a:lnTo>
                      <a:pt x="24" y="0"/>
                    </a:lnTo>
                    <a:lnTo>
                      <a:pt x="12" y="18"/>
                    </a:lnTo>
                    <a:lnTo>
                      <a:pt x="0" y="30"/>
                    </a:lnTo>
                    <a:lnTo>
                      <a:pt x="0" y="59"/>
                    </a:lnTo>
                    <a:lnTo>
                      <a:pt x="6" y="82"/>
                    </a:lnTo>
                    <a:lnTo>
                      <a:pt x="12" y="94"/>
                    </a:lnTo>
                    <a:lnTo>
                      <a:pt x="41" y="112"/>
                    </a:lnTo>
                    <a:lnTo>
                      <a:pt x="65" y="112"/>
                    </a:lnTo>
                    <a:lnTo>
                      <a:pt x="94" y="112"/>
                    </a:lnTo>
                    <a:lnTo>
                      <a:pt x="106" y="123"/>
                    </a:lnTo>
                    <a:lnTo>
                      <a:pt x="112" y="123"/>
                    </a:lnTo>
                    <a:lnTo>
                      <a:pt x="117" y="118"/>
                    </a:lnTo>
                    <a:lnTo>
                      <a:pt x="129" y="112"/>
                    </a:lnTo>
                    <a:lnTo>
                      <a:pt x="112" y="94"/>
                    </a:lnTo>
                    <a:lnTo>
                      <a:pt x="112" y="88"/>
                    </a:lnTo>
                    <a:lnTo>
                      <a:pt x="112" y="82"/>
                    </a:lnTo>
                    <a:lnTo>
                      <a:pt x="112" y="53"/>
                    </a:lnTo>
                    <a:lnTo>
                      <a:pt x="117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59" name="フリーフォーム 60"/>
              <p:cNvSpPr>
                <a:spLocks/>
              </p:cNvSpPr>
              <p:nvPr/>
            </p:nvSpPr>
            <p:spPr bwMode="auto">
              <a:xfrm>
                <a:off x="2382" y="672"/>
                <a:ext cx="47" cy="59"/>
              </a:xfrm>
              <a:custGeom>
                <a:avLst/>
                <a:gdLst/>
                <a:ahLst/>
                <a:cxnLst>
                  <a:cxn ang="0">
                    <a:pos x="41" y="59"/>
                  </a:cxn>
                  <a:cxn ang="0">
                    <a:pos x="47" y="42"/>
                  </a:cxn>
                  <a:cxn ang="0">
                    <a:pos x="47" y="30"/>
                  </a:cxn>
                  <a:cxn ang="0">
                    <a:pos x="35" y="6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0" y="12"/>
                  </a:cxn>
                  <a:cxn ang="0">
                    <a:pos x="0" y="36"/>
                  </a:cxn>
                  <a:cxn ang="0">
                    <a:pos x="12" y="47"/>
                  </a:cxn>
                  <a:cxn ang="0">
                    <a:pos x="30" y="59"/>
                  </a:cxn>
                  <a:cxn ang="0">
                    <a:pos x="35" y="59"/>
                  </a:cxn>
                  <a:cxn ang="0">
                    <a:pos x="35" y="59"/>
                  </a:cxn>
                  <a:cxn ang="0">
                    <a:pos x="41" y="59"/>
                  </a:cxn>
                </a:cxnLst>
                <a:rect l="0" t="0" r="0" b="0"/>
                <a:pathLst>
                  <a:path w="47" h="59">
                    <a:moveTo>
                      <a:pt x="41" y="59"/>
                    </a:moveTo>
                    <a:lnTo>
                      <a:pt x="47" y="42"/>
                    </a:lnTo>
                    <a:lnTo>
                      <a:pt x="47" y="30"/>
                    </a:lnTo>
                    <a:lnTo>
                      <a:pt x="35" y="6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0" y="12"/>
                    </a:lnTo>
                    <a:lnTo>
                      <a:pt x="0" y="36"/>
                    </a:lnTo>
                    <a:lnTo>
                      <a:pt x="12" y="47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35" y="59"/>
                    </a:lnTo>
                    <a:lnTo>
                      <a:pt x="41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60" name="フリーフォーム 61"/>
              <p:cNvSpPr>
                <a:spLocks/>
              </p:cNvSpPr>
              <p:nvPr/>
            </p:nvSpPr>
            <p:spPr bwMode="auto">
              <a:xfrm>
                <a:off x="2734" y="860"/>
                <a:ext cx="59" cy="65"/>
              </a:xfrm>
              <a:custGeom>
                <a:avLst/>
                <a:gdLst/>
                <a:ahLst/>
                <a:cxnLst>
                  <a:cxn ang="0">
                    <a:pos x="59" y="47"/>
                  </a:cxn>
                  <a:cxn ang="0">
                    <a:pos x="59" y="18"/>
                  </a:cxn>
                  <a:cxn ang="0">
                    <a:pos x="53" y="6"/>
                  </a:cxn>
                  <a:cxn ang="0">
                    <a:pos x="35" y="0"/>
                  </a:cxn>
                  <a:cxn ang="0">
                    <a:pos x="24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0" y="30"/>
                  </a:cxn>
                  <a:cxn ang="0">
                    <a:pos x="6" y="59"/>
                  </a:cxn>
                  <a:cxn ang="0">
                    <a:pos x="30" y="65"/>
                  </a:cxn>
                  <a:cxn ang="0">
                    <a:pos x="53" y="65"/>
                  </a:cxn>
                  <a:cxn ang="0">
                    <a:pos x="59" y="59"/>
                  </a:cxn>
                  <a:cxn ang="0">
                    <a:pos x="59" y="59"/>
                  </a:cxn>
                  <a:cxn ang="0">
                    <a:pos x="59" y="47"/>
                  </a:cxn>
                </a:cxnLst>
                <a:rect l="0" t="0" r="0" b="0"/>
                <a:pathLst>
                  <a:path w="59" h="65">
                    <a:moveTo>
                      <a:pt x="59" y="47"/>
                    </a:moveTo>
                    <a:lnTo>
                      <a:pt x="59" y="18"/>
                    </a:lnTo>
                    <a:lnTo>
                      <a:pt x="53" y="6"/>
                    </a:lnTo>
                    <a:lnTo>
                      <a:pt x="35" y="0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0" y="30"/>
                    </a:lnTo>
                    <a:lnTo>
                      <a:pt x="6" y="59"/>
                    </a:lnTo>
                    <a:lnTo>
                      <a:pt x="30" y="65"/>
                    </a:lnTo>
                    <a:lnTo>
                      <a:pt x="53" y="65"/>
                    </a:lnTo>
                    <a:lnTo>
                      <a:pt x="59" y="59"/>
                    </a:lnTo>
                    <a:lnTo>
                      <a:pt x="59" y="59"/>
                    </a:lnTo>
                    <a:lnTo>
                      <a:pt x="5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61" name="フリーフォーム 62"/>
              <p:cNvSpPr>
                <a:spLocks/>
              </p:cNvSpPr>
              <p:nvPr/>
            </p:nvSpPr>
            <p:spPr bwMode="auto">
              <a:xfrm>
                <a:off x="2805" y="708"/>
                <a:ext cx="94" cy="135"/>
              </a:xfrm>
              <a:custGeom>
                <a:avLst/>
                <a:gdLst/>
                <a:ahLst/>
                <a:cxnLst>
                  <a:cxn ang="0">
                    <a:pos x="58" y="129"/>
                  </a:cxn>
                  <a:cxn ang="0">
                    <a:pos x="52" y="105"/>
                  </a:cxn>
                  <a:cxn ang="0">
                    <a:pos x="58" y="88"/>
                  </a:cxn>
                  <a:cxn ang="0">
                    <a:pos x="64" y="76"/>
                  </a:cxn>
                  <a:cxn ang="0">
                    <a:pos x="82" y="70"/>
                  </a:cxn>
                  <a:cxn ang="0">
                    <a:pos x="88" y="64"/>
                  </a:cxn>
                  <a:cxn ang="0">
                    <a:pos x="94" y="52"/>
                  </a:cxn>
                  <a:cxn ang="0">
                    <a:pos x="94" y="29"/>
                  </a:cxn>
                  <a:cxn ang="0">
                    <a:pos x="82" y="11"/>
                  </a:cxn>
                  <a:cxn ang="0">
                    <a:pos x="64" y="6"/>
                  </a:cxn>
                  <a:cxn ang="0">
                    <a:pos x="52" y="0"/>
                  </a:cxn>
                  <a:cxn ang="0">
                    <a:pos x="29" y="11"/>
                  </a:cxn>
                  <a:cxn ang="0">
                    <a:pos x="23" y="23"/>
                  </a:cxn>
                  <a:cxn ang="0">
                    <a:pos x="23" y="35"/>
                  </a:cxn>
                  <a:cxn ang="0">
                    <a:pos x="29" y="58"/>
                  </a:cxn>
                  <a:cxn ang="0">
                    <a:pos x="29" y="70"/>
                  </a:cxn>
                  <a:cxn ang="0">
                    <a:pos x="17" y="88"/>
                  </a:cxn>
                  <a:cxn ang="0">
                    <a:pos x="0" y="94"/>
                  </a:cxn>
                  <a:cxn ang="0">
                    <a:pos x="0" y="99"/>
                  </a:cxn>
                  <a:cxn ang="0">
                    <a:pos x="11" y="123"/>
                  </a:cxn>
                  <a:cxn ang="0">
                    <a:pos x="17" y="129"/>
                  </a:cxn>
                  <a:cxn ang="0">
                    <a:pos x="23" y="135"/>
                  </a:cxn>
                  <a:cxn ang="0">
                    <a:pos x="47" y="135"/>
                  </a:cxn>
                  <a:cxn ang="0">
                    <a:pos x="52" y="129"/>
                  </a:cxn>
                  <a:cxn ang="0">
                    <a:pos x="58" y="129"/>
                  </a:cxn>
                </a:cxnLst>
                <a:rect l="0" t="0" r="0" b="0"/>
                <a:pathLst>
                  <a:path w="94" h="135">
                    <a:moveTo>
                      <a:pt x="58" y="129"/>
                    </a:moveTo>
                    <a:lnTo>
                      <a:pt x="52" y="105"/>
                    </a:lnTo>
                    <a:lnTo>
                      <a:pt x="58" y="88"/>
                    </a:lnTo>
                    <a:lnTo>
                      <a:pt x="64" y="76"/>
                    </a:lnTo>
                    <a:lnTo>
                      <a:pt x="82" y="70"/>
                    </a:lnTo>
                    <a:lnTo>
                      <a:pt x="88" y="64"/>
                    </a:lnTo>
                    <a:lnTo>
                      <a:pt x="94" y="52"/>
                    </a:lnTo>
                    <a:lnTo>
                      <a:pt x="94" y="29"/>
                    </a:lnTo>
                    <a:lnTo>
                      <a:pt x="82" y="11"/>
                    </a:lnTo>
                    <a:lnTo>
                      <a:pt x="64" y="6"/>
                    </a:lnTo>
                    <a:lnTo>
                      <a:pt x="52" y="0"/>
                    </a:lnTo>
                    <a:lnTo>
                      <a:pt x="29" y="11"/>
                    </a:lnTo>
                    <a:lnTo>
                      <a:pt x="23" y="23"/>
                    </a:lnTo>
                    <a:lnTo>
                      <a:pt x="23" y="35"/>
                    </a:lnTo>
                    <a:lnTo>
                      <a:pt x="29" y="58"/>
                    </a:lnTo>
                    <a:lnTo>
                      <a:pt x="29" y="70"/>
                    </a:lnTo>
                    <a:lnTo>
                      <a:pt x="17" y="88"/>
                    </a:lnTo>
                    <a:lnTo>
                      <a:pt x="0" y="94"/>
                    </a:lnTo>
                    <a:lnTo>
                      <a:pt x="0" y="99"/>
                    </a:lnTo>
                    <a:lnTo>
                      <a:pt x="11" y="123"/>
                    </a:lnTo>
                    <a:lnTo>
                      <a:pt x="17" y="129"/>
                    </a:lnTo>
                    <a:lnTo>
                      <a:pt x="23" y="135"/>
                    </a:lnTo>
                    <a:lnTo>
                      <a:pt x="47" y="135"/>
                    </a:lnTo>
                    <a:lnTo>
                      <a:pt x="52" y="129"/>
                    </a:lnTo>
                    <a:lnTo>
                      <a:pt x="58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62" name="フリーフォーム 63"/>
              <p:cNvSpPr>
                <a:spLocks/>
              </p:cNvSpPr>
              <p:nvPr/>
            </p:nvSpPr>
            <p:spPr bwMode="auto">
              <a:xfrm>
                <a:off x="2928" y="667"/>
                <a:ext cx="53" cy="41"/>
              </a:xfrm>
              <a:custGeom>
                <a:avLst/>
                <a:gdLst/>
                <a:ahLst/>
                <a:cxnLst>
                  <a:cxn ang="0">
                    <a:pos x="53" y="35"/>
                  </a:cxn>
                  <a:cxn ang="0">
                    <a:pos x="47" y="17"/>
                  </a:cxn>
                  <a:cxn ang="0">
                    <a:pos x="35" y="5"/>
                  </a:cxn>
                  <a:cxn ang="0">
                    <a:pos x="29" y="0"/>
                  </a:cxn>
                  <a:cxn ang="0">
                    <a:pos x="23" y="0"/>
                  </a:cxn>
                  <a:cxn ang="0">
                    <a:pos x="6" y="5"/>
                  </a:cxn>
                  <a:cxn ang="0">
                    <a:pos x="0" y="11"/>
                  </a:cxn>
                  <a:cxn ang="0">
                    <a:pos x="6" y="23"/>
                  </a:cxn>
                  <a:cxn ang="0">
                    <a:pos x="17" y="41"/>
                  </a:cxn>
                  <a:cxn ang="0">
                    <a:pos x="29" y="41"/>
                  </a:cxn>
                  <a:cxn ang="0">
                    <a:pos x="47" y="41"/>
                  </a:cxn>
                  <a:cxn ang="0">
                    <a:pos x="47" y="35"/>
                  </a:cxn>
                  <a:cxn ang="0">
                    <a:pos x="53" y="35"/>
                  </a:cxn>
                </a:cxnLst>
                <a:rect l="0" t="0" r="0" b="0"/>
                <a:pathLst>
                  <a:path w="53" h="41">
                    <a:moveTo>
                      <a:pt x="53" y="35"/>
                    </a:moveTo>
                    <a:lnTo>
                      <a:pt x="47" y="17"/>
                    </a:lnTo>
                    <a:lnTo>
                      <a:pt x="35" y="5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6" y="5"/>
                    </a:lnTo>
                    <a:lnTo>
                      <a:pt x="0" y="11"/>
                    </a:lnTo>
                    <a:lnTo>
                      <a:pt x="6" y="23"/>
                    </a:lnTo>
                    <a:lnTo>
                      <a:pt x="17" y="41"/>
                    </a:lnTo>
                    <a:lnTo>
                      <a:pt x="29" y="41"/>
                    </a:lnTo>
                    <a:lnTo>
                      <a:pt x="47" y="41"/>
                    </a:lnTo>
                    <a:lnTo>
                      <a:pt x="47" y="35"/>
                    </a:lnTo>
                    <a:lnTo>
                      <a:pt x="53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63" name="フリーフォーム 64"/>
              <p:cNvSpPr>
                <a:spLocks/>
              </p:cNvSpPr>
              <p:nvPr/>
            </p:nvSpPr>
            <p:spPr bwMode="auto">
              <a:xfrm>
                <a:off x="2869" y="561"/>
                <a:ext cx="41" cy="29"/>
              </a:xfrm>
              <a:custGeom>
                <a:avLst/>
                <a:gdLst/>
                <a:ahLst/>
                <a:cxnLst>
                  <a:cxn ang="0">
                    <a:pos x="30" y="29"/>
                  </a:cxn>
                  <a:cxn ang="0">
                    <a:pos x="41" y="23"/>
                  </a:cxn>
                  <a:cxn ang="0">
                    <a:pos x="30" y="18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12" y="12"/>
                  </a:cxn>
                  <a:cxn ang="0">
                    <a:pos x="0" y="23"/>
                  </a:cxn>
                  <a:cxn ang="0">
                    <a:pos x="12" y="29"/>
                  </a:cxn>
                  <a:cxn ang="0">
                    <a:pos x="24" y="29"/>
                  </a:cxn>
                  <a:cxn ang="0">
                    <a:pos x="30" y="29"/>
                  </a:cxn>
                </a:cxnLst>
                <a:rect l="0" t="0" r="0" b="0"/>
                <a:pathLst>
                  <a:path w="41" h="29">
                    <a:moveTo>
                      <a:pt x="30" y="29"/>
                    </a:moveTo>
                    <a:lnTo>
                      <a:pt x="41" y="23"/>
                    </a:lnTo>
                    <a:lnTo>
                      <a:pt x="30" y="18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12"/>
                    </a:lnTo>
                    <a:lnTo>
                      <a:pt x="0" y="23"/>
                    </a:lnTo>
                    <a:lnTo>
                      <a:pt x="12" y="29"/>
                    </a:lnTo>
                    <a:lnTo>
                      <a:pt x="24" y="29"/>
                    </a:lnTo>
                    <a:lnTo>
                      <a:pt x="30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64" name="フリーフォーム 65"/>
              <p:cNvSpPr>
                <a:spLocks/>
              </p:cNvSpPr>
              <p:nvPr/>
            </p:nvSpPr>
            <p:spPr bwMode="auto">
              <a:xfrm>
                <a:off x="2922" y="432"/>
                <a:ext cx="53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35" y="6"/>
                  </a:cxn>
                  <a:cxn ang="0">
                    <a:pos x="53" y="0"/>
                  </a:cxn>
                  <a:cxn ang="0">
                    <a:pos x="23" y="0"/>
                  </a:cxn>
                  <a:cxn ang="0">
                    <a:pos x="6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53" h="23">
                    <a:moveTo>
                      <a:pt x="6" y="23"/>
                    </a:moveTo>
                    <a:lnTo>
                      <a:pt x="35" y="6"/>
                    </a:lnTo>
                    <a:lnTo>
                      <a:pt x="53" y="0"/>
                    </a:lnTo>
                    <a:lnTo>
                      <a:pt x="23" y="0"/>
                    </a:lnTo>
                    <a:lnTo>
                      <a:pt x="6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65" name="フリーフォーム 66"/>
              <p:cNvSpPr>
                <a:spLocks/>
              </p:cNvSpPr>
              <p:nvPr/>
            </p:nvSpPr>
            <p:spPr bwMode="auto">
              <a:xfrm>
                <a:off x="2547" y="449"/>
                <a:ext cx="23" cy="36"/>
              </a:xfrm>
              <a:custGeom>
                <a:avLst/>
                <a:gdLst/>
                <a:ahLst/>
                <a:cxnLst>
                  <a:cxn ang="0">
                    <a:pos x="23" y="30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5" y="0"/>
                  </a:cxn>
                  <a:cxn ang="0">
                    <a:pos x="0" y="6"/>
                  </a:cxn>
                  <a:cxn ang="0">
                    <a:pos x="5" y="30"/>
                  </a:cxn>
                  <a:cxn ang="0">
                    <a:pos x="17" y="36"/>
                  </a:cxn>
                  <a:cxn ang="0">
                    <a:pos x="17" y="30"/>
                  </a:cxn>
                  <a:cxn ang="0">
                    <a:pos x="23" y="30"/>
                  </a:cxn>
                </a:cxnLst>
                <a:rect l="0" t="0" r="0" b="0"/>
                <a:pathLst>
                  <a:path w="23" h="36">
                    <a:moveTo>
                      <a:pt x="23" y="30"/>
                    </a:moveTo>
                    <a:lnTo>
                      <a:pt x="23" y="18"/>
                    </a:lnTo>
                    <a:lnTo>
                      <a:pt x="17" y="6"/>
                    </a:lnTo>
                    <a:lnTo>
                      <a:pt x="5" y="0"/>
                    </a:lnTo>
                    <a:lnTo>
                      <a:pt x="0" y="6"/>
                    </a:lnTo>
                    <a:lnTo>
                      <a:pt x="5" y="30"/>
                    </a:lnTo>
                    <a:lnTo>
                      <a:pt x="17" y="36"/>
                    </a:lnTo>
                    <a:lnTo>
                      <a:pt x="17" y="30"/>
                    </a:lnTo>
                    <a:lnTo>
                      <a:pt x="23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66" name="フリーフォーム 67"/>
              <p:cNvSpPr>
                <a:spLocks/>
              </p:cNvSpPr>
              <p:nvPr/>
            </p:nvSpPr>
            <p:spPr bwMode="auto">
              <a:xfrm>
                <a:off x="429" y="3266"/>
                <a:ext cx="111" cy="88"/>
              </a:xfrm>
              <a:custGeom>
                <a:avLst/>
                <a:gdLst/>
                <a:ahLst/>
                <a:cxnLst>
                  <a:cxn ang="0">
                    <a:pos x="82" y="71"/>
                  </a:cxn>
                  <a:cxn ang="0">
                    <a:pos x="105" y="59"/>
                  </a:cxn>
                  <a:cxn ang="0">
                    <a:pos x="111" y="41"/>
                  </a:cxn>
                  <a:cxn ang="0">
                    <a:pos x="111" y="29"/>
                  </a:cxn>
                  <a:cxn ang="0">
                    <a:pos x="105" y="18"/>
                  </a:cxn>
                  <a:cxn ang="0">
                    <a:pos x="94" y="6"/>
                  </a:cxn>
                  <a:cxn ang="0">
                    <a:pos x="76" y="0"/>
                  </a:cxn>
                  <a:cxn ang="0">
                    <a:pos x="41" y="0"/>
                  </a:cxn>
                  <a:cxn ang="0">
                    <a:pos x="29" y="6"/>
                  </a:cxn>
                  <a:cxn ang="0">
                    <a:pos x="11" y="24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6" y="71"/>
                  </a:cxn>
                  <a:cxn ang="0">
                    <a:pos x="17" y="88"/>
                  </a:cxn>
                  <a:cxn ang="0">
                    <a:pos x="41" y="88"/>
                  </a:cxn>
                  <a:cxn ang="0">
                    <a:pos x="70" y="88"/>
                  </a:cxn>
                  <a:cxn ang="0">
                    <a:pos x="76" y="71"/>
                  </a:cxn>
                  <a:cxn ang="0">
                    <a:pos x="82" y="71"/>
                  </a:cxn>
                </a:cxnLst>
                <a:rect l="0" t="0" r="0" b="0"/>
                <a:pathLst>
                  <a:path w="111" h="88">
                    <a:moveTo>
                      <a:pt x="82" y="71"/>
                    </a:moveTo>
                    <a:lnTo>
                      <a:pt x="105" y="59"/>
                    </a:lnTo>
                    <a:lnTo>
                      <a:pt x="111" y="41"/>
                    </a:lnTo>
                    <a:lnTo>
                      <a:pt x="111" y="29"/>
                    </a:lnTo>
                    <a:lnTo>
                      <a:pt x="105" y="18"/>
                    </a:lnTo>
                    <a:lnTo>
                      <a:pt x="94" y="6"/>
                    </a:lnTo>
                    <a:lnTo>
                      <a:pt x="76" y="0"/>
                    </a:lnTo>
                    <a:lnTo>
                      <a:pt x="41" y="0"/>
                    </a:lnTo>
                    <a:lnTo>
                      <a:pt x="29" y="6"/>
                    </a:lnTo>
                    <a:lnTo>
                      <a:pt x="11" y="24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6" y="71"/>
                    </a:lnTo>
                    <a:lnTo>
                      <a:pt x="17" y="88"/>
                    </a:lnTo>
                    <a:lnTo>
                      <a:pt x="41" y="88"/>
                    </a:lnTo>
                    <a:lnTo>
                      <a:pt x="70" y="88"/>
                    </a:lnTo>
                    <a:lnTo>
                      <a:pt x="76" y="71"/>
                    </a:lnTo>
                    <a:lnTo>
                      <a:pt x="82" y="7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67" name="フリーフォーム 68"/>
              <p:cNvSpPr>
                <a:spLocks/>
              </p:cNvSpPr>
              <p:nvPr/>
            </p:nvSpPr>
            <p:spPr bwMode="auto">
              <a:xfrm>
                <a:off x="417" y="3413"/>
                <a:ext cx="106" cy="64"/>
              </a:xfrm>
              <a:custGeom>
                <a:avLst/>
                <a:gdLst/>
                <a:ahLst/>
                <a:cxnLst>
                  <a:cxn ang="0">
                    <a:pos x="106" y="35"/>
                  </a:cxn>
                  <a:cxn ang="0">
                    <a:pos x="94" y="17"/>
                  </a:cxn>
                  <a:cxn ang="0">
                    <a:pos x="82" y="6"/>
                  </a:cxn>
                  <a:cxn ang="0">
                    <a:pos x="53" y="0"/>
                  </a:cxn>
                  <a:cxn ang="0">
                    <a:pos x="29" y="0"/>
                  </a:cxn>
                  <a:cxn ang="0">
                    <a:pos x="12" y="12"/>
                  </a:cxn>
                  <a:cxn ang="0">
                    <a:pos x="0" y="29"/>
                  </a:cxn>
                  <a:cxn ang="0">
                    <a:pos x="12" y="47"/>
                  </a:cxn>
                  <a:cxn ang="0">
                    <a:pos x="18" y="59"/>
                  </a:cxn>
                  <a:cxn ang="0">
                    <a:pos x="47" y="64"/>
                  </a:cxn>
                  <a:cxn ang="0">
                    <a:pos x="82" y="59"/>
                  </a:cxn>
                  <a:cxn ang="0">
                    <a:pos x="94" y="47"/>
                  </a:cxn>
                  <a:cxn ang="0">
                    <a:pos x="94" y="35"/>
                  </a:cxn>
                  <a:cxn ang="0">
                    <a:pos x="106" y="35"/>
                  </a:cxn>
                </a:cxnLst>
                <a:rect l="0" t="0" r="0" b="0"/>
                <a:pathLst>
                  <a:path w="106" h="64">
                    <a:moveTo>
                      <a:pt x="106" y="35"/>
                    </a:moveTo>
                    <a:lnTo>
                      <a:pt x="94" y="17"/>
                    </a:lnTo>
                    <a:lnTo>
                      <a:pt x="82" y="6"/>
                    </a:lnTo>
                    <a:lnTo>
                      <a:pt x="53" y="0"/>
                    </a:lnTo>
                    <a:lnTo>
                      <a:pt x="29" y="0"/>
                    </a:lnTo>
                    <a:lnTo>
                      <a:pt x="12" y="12"/>
                    </a:lnTo>
                    <a:lnTo>
                      <a:pt x="0" y="29"/>
                    </a:lnTo>
                    <a:lnTo>
                      <a:pt x="12" y="47"/>
                    </a:lnTo>
                    <a:lnTo>
                      <a:pt x="18" y="59"/>
                    </a:lnTo>
                    <a:lnTo>
                      <a:pt x="47" y="64"/>
                    </a:lnTo>
                    <a:lnTo>
                      <a:pt x="82" y="59"/>
                    </a:lnTo>
                    <a:lnTo>
                      <a:pt x="94" y="47"/>
                    </a:lnTo>
                    <a:lnTo>
                      <a:pt x="94" y="35"/>
                    </a:lnTo>
                    <a:lnTo>
                      <a:pt x="106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68" name="フリーフォーム 69"/>
              <p:cNvSpPr>
                <a:spLocks/>
              </p:cNvSpPr>
              <p:nvPr/>
            </p:nvSpPr>
            <p:spPr bwMode="auto">
              <a:xfrm>
                <a:off x="710" y="3231"/>
                <a:ext cx="106" cy="64"/>
              </a:xfrm>
              <a:custGeom>
                <a:avLst/>
                <a:gdLst/>
                <a:ahLst/>
                <a:cxnLst>
                  <a:cxn ang="0">
                    <a:pos x="47" y="59"/>
                  </a:cxn>
                  <a:cxn ang="0">
                    <a:pos x="71" y="64"/>
                  </a:cxn>
                  <a:cxn ang="0">
                    <a:pos x="82" y="59"/>
                  </a:cxn>
                  <a:cxn ang="0">
                    <a:pos x="100" y="41"/>
                  </a:cxn>
                  <a:cxn ang="0">
                    <a:pos x="106" y="29"/>
                  </a:cxn>
                  <a:cxn ang="0">
                    <a:pos x="100" y="6"/>
                  </a:cxn>
                  <a:cxn ang="0">
                    <a:pos x="94" y="0"/>
                  </a:cxn>
                  <a:cxn ang="0">
                    <a:pos x="65" y="0"/>
                  </a:cxn>
                  <a:cxn ang="0">
                    <a:pos x="24" y="12"/>
                  </a:cxn>
                  <a:cxn ang="0">
                    <a:pos x="0" y="41"/>
                  </a:cxn>
                  <a:cxn ang="0">
                    <a:pos x="6" y="53"/>
                  </a:cxn>
                  <a:cxn ang="0">
                    <a:pos x="18" y="59"/>
                  </a:cxn>
                  <a:cxn ang="0">
                    <a:pos x="41" y="59"/>
                  </a:cxn>
                  <a:cxn ang="0">
                    <a:pos x="47" y="59"/>
                  </a:cxn>
                </a:cxnLst>
                <a:rect l="0" t="0" r="0" b="0"/>
                <a:pathLst>
                  <a:path w="106" h="64">
                    <a:moveTo>
                      <a:pt x="47" y="59"/>
                    </a:moveTo>
                    <a:lnTo>
                      <a:pt x="71" y="64"/>
                    </a:lnTo>
                    <a:lnTo>
                      <a:pt x="82" y="59"/>
                    </a:lnTo>
                    <a:lnTo>
                      <a:pt x="100" y="41"/>
                    </a:lnTo>
                    <a:lnTo>
                      <a:pt x="106" y="29"/>
                    </a:lnTo>
                    <a:lnTo>
                      <a:pt x="100" y="6"/>
                    </a:lnTo>
                    <a:lnTo>
                      <a:pt x="94" y="0"/>
                    </a:lnTo>
                    <a:lnTo>
                      <a:pt x="65" y="0"/>
                    </a:lnTo>
                    <a:lnTo>
                      <a:pt x="24" y="12"/>
                    </a:lnTo>
                    <a:lnTo>
                      <a:pt x="0" y="41"/>
                    </a:lnTo>
                    <a:lnTo>
                      <a:pt x="6" y="53"/>
                    </a:lnTo>
                    <a:lnTo>
                      <a:pt x="18" y="59"/>
                    </a:lnTo>
                    <a:lnTo>
                      <a:pt x="41" y="59"/>
                    </a:lnTo>
                    <a:lnTo>
                      <a:pt x="47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69" name="フリーフォーム 70"/>
              <p:cNvSpPr>
                <a:spLocks/>
              </p:cNvSpPr>
              <p:nvPr/>
            </p:nvSpPr>
            <p:spPr bwMode="auto">
              <a:xfrm>
                <a:off x="751" y="3307"/>
                <a:ext cx="118" cy="118"/>
              </a:xfrm>
              <a:custGeom>
                <a:avLst/>
                <a:gdLst/>
                <a:ahLst/>
                <a:cxnLst>
                  <a:cxn ang="0">
                    <a:pos x="118" y="47"/>
                  </a:cxn>
                  <a:cxn ang="0">
                    <a:pos x="106" y="24"/>
                  </a:cxn>
                  <a:cxn ang="0">
                    <a:pos x="100" y="12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24" y="18"/>
                  </a:cxn>
                  <a:cxn ang="0">
                    <a:pos x="6" y="30"/>
                  </a:cxn>
                  <a:cxn ang="0">
                    <a:pos x="0" y="47"/>
                  </a:cxn>
                  <a:cxn ang="0">
                    <a:pos x="0" y="71"/>
                  </a:cxn>
                  <a:cxn ang="0">
                    <a:pos x="0" y="82"/>
                  </a:cxn>
                  <a:cxn ang="0">
                    <a:pos x="12" y="106"/>
                  </a:cxn>
                  <a:cxn ang="0">
                    <a:pos x="41" y="118"/>
                  </a:cxn>
                  <a:cxn ang="0">
                    <a:pos x="65" y="112"/>
                  </a:cxn>
                  <a:cxn ang="0">
                    <a:pos x="88" y="94"/>
                  </a:cxn>
                  <a:cxn ang="0">
                    <a:pos x="118" y="76"/>
                  </a:cxn>
                  <a:cxn ang="0">
                    <a:pos x="118" y="53"/>
                  </a:cxn>
                  <a:cxn ang="0">
                    <a:pos x="118" y="47"/>
                  </a:cxn>
                </a:cxnLst>
                <a:rect l="0" t="0" r="0" b="0"/>
                <a:pathLst>
                  <a:path w="118" h="118">
                    <a:moveTo>
                      <a:pt x="118" y="47"/>
                    </a:moveTo>
                    <a:lnTo>
                      <a:pt x="106" y="24"/>
                    </a:lnTo>
                    <a:lnTo>
                      <a:pt x="100" y="12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24" y="18"/>
                    </a:lnTo>
                    <a:lnTo>
                      <a:pt x="6" y="30"/>
                    </a:lnTo>
                    <a:lnTo>
                      <a:pt x="0" y="47"/>
                    </a:lnTo>
                    <a:lnTo>
                      <a:pt x="0" y="71"/>
                    </a:lnTo>
                    <a:lnTo>
                      <a:pt x="0" y="82"/>
                    </a:lnTo>
                    <a:lnTo>
                      <a:pt x="12" y="106"/>
                    </a:lnTo>
                    <a:lnTo>
                      <a:pt x="41" y="118"/>
                    </a:lnTo>
                    <a:lnTo>
                      <a:pt x="65" y="112"/>
                    </a:lnTo>
                    <a:lnTo>
                      <a:pt x="88" y="94"/>
                    </a:lnTo>
                    <a:lnTo>
                      <a:pt x="118" y="76"/>
                    </a:lnTo>
                    <a:lnTo>
                      <a:pt x="118" y="53"/>
                    </a:lnTo>
                    <a:lnTo>
                      <a:pt x="118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70" name="フリーフォーム 71"/>
              <p:cNvSpPr>
                <a:spLocks/>
              </p:cNvSpPr>
              <p:nvPr/>
            </p:nvSpPr>
            <p:spPr bwMode="auto">
              <a:xfrm>
                <a:off x="693" y="3454"/>
                <a:ext cx="99" cy="82"/>
              </a:xfrm>
              <a:custGeom>
                <a:avLst/>
                <a:gdLst/>
                <a:ahLst/>
                <a:cxnLst>
                  <a:cxn ang="0">
                    <a:pos x="99" y="41"/>
                  </a:cxn>
                  <a:cxn ang="0">
                    <a:pos x="99" y="18"/>
                  </a:cxn>
                  <a:cxn ang="0">
                    <a:pos x="82" y="6"/>
                  </a:cxn>
                  <a:cxn ang="0">
                    <a:pos x="41" y="0"/>
                  </a:cxn>
                  <a:cxn ang="0">
                    <a:pos x="29" y="6"/>
                  </a:cxn>
                  <a:cxn ang="0">
                    <a:pos x="6" y="23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17" y="64"/>
                  </a:cxn>
                  <a:cxn ang="0">
                    <a:pos x="41" y="82"/>
                  </a:cxn>
                  <a:cxn ang="0">
                    <a:pos x="70" y="70"/>
                  </a:cxn>
                  <a:cxn ang="0">
                    <a:pos x="94" y="59"/>
                  </a:cxn>
                  <a:cxn ang="0">
                    <a:pos x="94" y="41"/>
                  </a:cxn>
                  <a:cxn ang="0">
                    <a:pos x="99" y="41"/>
                  </a:cxn>
                </a:cxnLst>
                <a:rect l="0" t="0" r="0" b="0"/>
                <a:pathLst>
                  <a:path w="99" h="82">
                    <a:moveTo>
                      <a:pt x="99" y="41"/>
                    </a:moveTo>
                    <a:lnTo>
                      <a:pt x="99" y="18"/>
                    </a:lnTo>
                    <a:lnTo>
                      <a:pt x="82" y="6"/>
                    </a:lnTo>
                    <a:lnTo>
                      <a:pt x="41" y="0"/>
                    </a:lnTo>
                    <a:lnTo>
                      <a:pt x="29" y="6"/>
                    </a:lnTo>
                    <a:lnTo>
                      <a:pt x="6" y="23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17" y="64"/>
                    </a:lnTo>
                    <a:lnTo>
                      <a:pt x="41" y="82"/>
                    </a:lnTo>
                    <a:lnTo>
                      <a:pt x="70" y="70"/>
                    </a:lnTo>
                    <a:lnTo>
                      <a:pt x="94" y="59"/>
                    </a:lnTo>
                    <a:lnTo>
                      <a:pt x="94" y="41"/>
                    </a:lnTo>
                    <a:lnTo>
                      <a:pt x="99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71" name="フリーフォーム 72"/>
              <p:cNvSpPr>
                <a:spLocks/>
              </p:cNvSpPr>
              <p:nvPr/>
            </p:nvSpPr>
            <p:spPr bwMode="auto">
              <a:xfrm>
                <a:off x="564" y="3536"/>
                <a:ext cx="41" cy="24"/>
              </a:xfrm>
              <a:custGeom>
                <a:avLst/>
                <a:gdLst/>
                <a:ahLst/>
                <a:cxnLst>
                  <a:cxn ang="0">
                    <a:pos x="41" y="12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5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" y="24"/>
                  </a:cxn>
                  <a:cxn ang="0">
                    <a:pos x="11" y="24"/>
                  </a:cxn>
                  <a:cxn ang="0">
                    <a:pos x="35" y="24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41" y="12"/>
                  </a:cxn>
                </a:cxnLst>
                <a:rect l="0" t="0" r="0" b="0"/>
                <a:pathLst>
                  <a:path w="41" h="24">
                    <a:moveTo>
                      <a:pt x="41" y="12"/>
                    </a:moveTo>
                    <a:lnTo>
                      <a:pt x="35" y="6"/>
                    </a:lnTo>
                    <a:lnTo>
                      <a:pt x="23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5" y="24"/>
                    </a:lnTo>
                    <a:lnTo>
                      <a:pt x="11" y="24"/>
                    </a:lnTo>
                    <a:lnTo>
                      <a:pt x="35" y="24"/>
                    </a:lnTo>
                    <a:lnTo>
                      <a:pt x="41" y="24"/>
                    </a:lnTo>
                    <a:lnTo>
                      <a:pt x="41" y="18"/>
                    </a:lnTo>
                    <a:lnTo>
                      <a:pt x="41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72" name="フリーフォーム 73"/>
              <p:cNvSpPr>
                <a:spLocks/>
              </p:cNvSpPr>
              <p:nvPr/>
            </p:nvSpPr>
            <p:spPr bwMode="auto">
              <a:xfrm>
                <a:off x="986" y="3102"/>
                <a:ext cx="164" cy="199"/>
              </a:xfrm>
              <a:custGeom>
                <a:avLst/>
                <a:gdLst/>
                <a:ahLst/>
                <a:cxnLst>
                  <a:cxn ang="0">
                    <a:pos x="94" y="76"/>
                  </a:cxn>
                  <a:cxn ang="0">
                    <a:pos x="106" y="47"/>
                  </a:cxn>
                  <a:cxn ang="0">
                    <a:pos x="106" y="29"/>
                  </a:cxn>
                  <a:cxn ang="0">
                    <a:pos x="94" y="12"/>
                  </a:cxn>
                  <a:cxn ang="0">
                    <a:pos x="82" y="0"/>
                  </a:cxn>
                  <a:cxn ang="0">
                    <a:pos x="59" y="0"/>
                  </a:cxn>
                  <a:cxn ang="0">
                    <a:pos x="41" y="6"/>
                  </a:cxn>
                  <a:cxn ang="0">
                    <a:pos x="18" y="23"/>
                  </a:cxn>
                  <a:cxn ang="0">
                    <a:pos x="0" y="47"/>
                  </a:cxn>
                  <a:cxn ang="0">
                    <a:pos x="0" y="76"/>
                  </a:cxn>
                  <a:cxn ang="0">
                    <a:pos x="12" y="100"/>
                  </a:cxn>
                  <a:cxn ang="0">
                    <a:pos x="18" y="117"/>
                  </a:cxn>
                  <a:cxn ang="0">
                    <a:pos x="29" y="117"/>
                  </a:cxn>
                  <a:cxn ang="0">
                    <a:pos x="53" y="117"/>
                  </a:cxn>
                  <a:cxn ang="0">
                    <a:pos x="76" y="105"/>
                  </a:cxn>
                  <a:cxn ang="0">
                    <a:pos x="88" y="100"/>
                  </a:cxn>
                  <a:cxn ang="0">
                    <a:pos x="88" y="117"/>
                  </a:cxn>
                  <a:cxn ang="0">
                    <a:pos x="76" y="141"/>
                  </a:cxn>
                  <a:cxn ang="0">
                    <a:pos x="70" y="170"/>
                  </a:cxn>
                  <a:cxn ang="0">
                    <a:pos x="76" y="188"/>
                  </a:cxn>
                  <a:cxn ang="0">
                    <a:pos x="82" y="193"/>
                  </a:cxn>
                  <a:cxn ang="0">
                    <a:pos x="106" y="199"/>
                  </a:cxn>
                  <a:cxn ang="0">
                    <a:pos x="117" y="193"/>
                  </a:cxn>
                  <a:cxn ang="0">
                    <a:pos x="123" y="188"/>
                  </a:cxn>
                  <a:cxn ang="0">
                    <a:pos x="147" y="152"/>
                  </a:cxn>
                  <a:cxn ang="0">
                    <a:pos x="164" y="129"/>
                  </a:cxn>
                  <a:cxn ang="0">
                    <a:pos x="164" y="100"/>
                  </a:cxn>
                  <a:cxn ang="0">
                    <a:pos x="164" y="76"/>
                  </a:cxn>
                  <a:cxn ang="0">
                    <a:pos x="153" y="70"/>
                  </a:cxn>
                  <a:cxn ang="0">
                    <a:pos x="141" y="64"/>
                  </a:cxn>
                  <a:cxn ang="0">
                    <a:pos x="117" y="70"/>
                  </a:cxn>
                  <a:cxn ang="0">
                    <a:pos x="106" y="88"/>
                  </a:cxn>
                  <a:cxn ang="0">
                    <a:pos x="94" y="88"/>
                  </a:cxn>
                  <a:cxn ang="0">
                    <a:pos x="94" y="88"/>
                  </a:cxn>
                  <a:cxn ang="0">
                    <a:pos x="94" y="76"/>
                  </a:cxn>
                </a:cxnLst>
                <a:rect l="0" t="0" r="0" b="0"/>
                <a:pathLst>
                  <a:path w="164" h="199">
                    <a:moveTo>
                      <a:pt x="94" y="76"/>
                    </a:moveTo>
                    <a:lnTo>
                      <a:pt x="106" y="47"/>
                    </a:lnTo>
                    <a:lnTo>
                      <a:pt x="106" y="29"/>
                    </a:lnTo>
                    <a:lnTo>
                      <a:pt x="94" y="12"/>
                    </a:lnTo>
                    <a:lnTo>
                      <a:pt x="82" y="0"/>
                    </a:lnTo>
                    <a:lnTo>
                      <a:pt x="59" y="0"/>
                    </a:lnTo>
                    <a:lnTo>
                      <a:pt x="41" y="6"/>
                    </a:lnTo>
                    <a:lnTo>
                      <a:pt x="18" y="23"/>
                    </a:lnTo>
                    <a:lnTo>
                      <a:pt x="0" y="47"/>
                    </a:lnTo>
                    <a:lnTo>
                      <a:pt x="0" y="76"/>
                    </a:lnTo>
                    <a:lnTo>
                      <a:pt x="12" y="100"/>
                    </a:lnTo>
                    <a:lnTo>
                      <a:pt x="18" y="117"/>
                    </a:lnTo>
                    <a:lnTo>
                      <a:pt x="29" y="117"/>
                    </a:lnTo>
                    <a:lnTo>
                      <a:pt x="53" y="117"/>
                    </a:lnTo>
                    <a:lnTo>
                      <a:pt x="76" y="105"/>
                    </a:lnTo>
                    <a:lnTo>
                      <a:pt x="88" y="100"/>
                    </a:lnTo>
                    <a:lnTo>
                      <a:pt x="88" y="117"/>
                    </a:lnTo>
                    <a:lnTo>
                      <a:pt x="76" y="141"/>
                    </a:lnTo>
                    <a:lnTo>
                      <a:pt x="70" y="170"/>
                    </a:lnTo>
                    <a:lnTo>
                      <a:pt x="76" y="188"/>
                    </a:lnTo>
                    <a:lnTo>
                      <a:pt x="82" y="193"/>
                    </a:lnTo>
                    <a:lnTo>
                      <a:pt x="106" y="199"/>
                    </a:lnTo>
                    <a:lnTo>
                      <a:pt x="117" y="193"/>
                    </a:lnTo>
                    <a:lnTo>
                      <a:pt x="123" y="188"/>
                    </a:lnTo>
                    <a:lnTo>
                      <a:pt x="147" y="152"/>
                    </a:lnTo>
                    <a:lnTo>
                      <a:pt x="164" y="129"/>
                    </a:lnTo>
                    <a:lnTo>
                      <a:pt x="164" y="100"/>
                    </a:lnTo>
                    <a:lnTo>
                      <a:pt x="164" y="76"/>
                    </a:lnTo>
                    <a:lnTo>
                      <a:pt x="153" y="70"/>
                    </a:lnTo>
                    <a:lnTo>
                      <a:pt x="141" y="64"/>
                    </a:lnTo>
                    <a:lnTo>
                      <a:pt x="117" y="70"/>
                    </a:lnTo>
                    <a:lnTo>
                      <a:pt x="106" y="88"/>
                    </a:lnTo>
                    <a:lnTo>
                      <a:pt x="94" y="88"/>
                    </a:lnTo>
                    <a:lnTo>
                      <a:pt x="94" y="88"/>
                    </a:lnTo>
                    <a:lnTo>
                      <a:pt x="94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73" name="フリーフォーム 74"/>
              <p:cNvSpPr>
                <a:spLocks/>
              </p:cNvSpPr>
              <p:nvPr/>
            </p:nvSpPr>
            <p:spPr bwMode="auto">
              <a:xfrm>
                <a:off x="1232" y="3207"/>
                <a:ext cx="112" cy="59"/>
              </a:xfrm>
              <a:custGeom>
                <a:avLst/>
                <a:gdLst/>
                <a:ahLst/>
                <a:cxnLst>
                  <a:cxn ang="0">
                    <a:pos x="88" y="59"/>
                  </a:cxn>
                  <a:cxn ang="0">
                    <a:pos x="112" y="36"/>
                  </a:cxn>
                  <a:cxn ang="0">
                    <a:pos x="112" y="30"/>
                  </a:cxn>
                  <a:cxn ang="0">
                    <a:pos x="112" y="18"/>
                  </a:cxn>
                  <a:cxn ang="0">
                    <a:pos x="94" y="12"/>
                  </a:cxn>
                  <a:cxn ang="0">
                    <a:pos x="88" y="12"/>
                  </a:cxn>
                  <a:cxn ang="0">
                    <a:pos x="65" y="0"/>
                  </a:cxn>
                  <a:cxn ang="0">
                    <a:pos x="30" y="0"/>
                  </a:cxn>
                  <a:cxn ang="0">
                    <a:pos x="12" y="12"/>
                  </a:cxn>
                  <a:cxn ang="0">
                    <a:pos x="0" y="24"/>
                  </a:cxn>
                  <a:cxn ang="0">
                    <a:pos x="0" y="36"/>
                  </a:cxn>
                  <a:cxn ang="0">
                    <a:pos x="18" y="47"/>
                  </a:cxn>
                  <a:cxn ang="0">
                    <a:pos x="36" y="53"/>
                  </a:cxn>
                  <a:cxn ang="0">
                    <a:pos x="53" y="47"/>
                  </a:cxn>
                  <a:cxn ang="0">
                    <a:pos x="59" y="47"/>
                  </a:cxn>
                  <a:cxn ang="0">
                    <a:pos x="65" y="53"/>
                  </a:cxn>
                  <a:cxn ang="0">
                    <a:pos x="77" y="59"/>
                  </a:cxn>
                  <a:cxn ang="0">
                    <a:pos x="83" y="59"/>
                  </a:cxn>
                  <a:cxn ang="0">
                    <a:pos x="88" y="59"/>
                  </a:cxn>
                </a:cxnLst>
                <a:rect l="0" t="0" r="0" b="0"/>
                <a:pathLst>
                  <a:path w="112" h="59">
                    <a:moveTo>
                      <a:pt x="88" y="59"/>
                    </a:moveTo>
                    <a:lnTo>
                      <a:pt x="112" y="36"/>
                    </a:lnTo>
                    <a:lnTo>
                      <a:pt x="112" y="30"/>
                    </a:lnTo>
                    <a:lnTo>
                      <a:pt x="112" y="18"/>
                    </a:lnTo>
                    <a:lnTo>
                      <a:pt x="94" y="12"/>
                    </a:lnTo>
                    <a:lnTo>
                      <a:pt x="88" y="12"/>
                    </a:lnTo>
                    <a:lnTo>
                      <a:pt x="65" y="0"/>
                    </a:lnTo>
                    <a:lnTo>
                      <a:pt x="30" y="0"/>
                    </a:lnTo>
                    <a:lnTo>
                      <a:pt x="12" y="12"/>
                    </a:lnTo>
                    <a:lnTo>
                      <a:pt x="0" y="24"/>
                    </a:lnTo>
                    <a:lnTo>
                      <a:pt x="0" y="36"/>
                    </a:lnTo>
                    <a:lnTo>
                      <a:pt x="18" y="47"/>
                    </a:lnTo>
                    <a:lnTo>
                      <a:pt x="36" y="53"/>
                    </a:lnTo>
                    <a:lnTo>
                      <a:pt x="53" y="47"/>
                    </a:lnTo>
                    <a:lnTo>
                      <a:pt x="59" y="47"/>
                    </a:lnTo>
                    <a:lnTo>
                      <a:pt x="65" y="53"/>
                    </a:lnTo>
                    <a:lnTo>
                      <a:pt x="77" y="59"/>
                    </a:lnTo>
                    <a:lnTo>
                      <a:pt x="83" y="59"/>
                    </a:lnTo>
                    <a:lnTo>
                      <a:pt x="8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74" name="フリーフォーム 75"/>
              <p:cNvSpPr>
                <a:spLocks/>
              </p:cNvSpPr>
              <p:nvPr/>
            </p:nvSpPr>
            <p:spPr bwMode="auto">
              <a:xfrm>
                <a:off x="1350" y="3243"/>
                <a:ext cx="58" cy="47"/>
              </a:xfrm>
              <a:custGeom>
                <a:avLst/>
                <a:gdLst/>
                <a:ahLst/>
                <a:cxnLst>
                  <a:cxn ang="0">
                    <a:pos x="53" y="41"/>
                  </a:cxn>
                  <a:cxn ang="0">
                    <a:pos x="58" y="29"/>
                  </a:cxn>
                  <a:cxn ang="0">
                    <a:pos x="58" y="17"/>
                  </a:cxn>
                  <a:cxn ang="0">
                    <a:pos x="41" y="0"/>
                  </a:cxn>
                  <a:cxn ang="0">
                    <a:pos x="29" y="0"/>
                  </a:cxn>
                  <a:cxn ang="0">
                    <a:pos x="11" y="0"/>
                  </a:cxn>
                  <a:cxn ang="0">
                    <a:pos x="6" y="11"/>
                  </a:cxn>
                  <a:cxn ang="0">
                    <a:pos x="0" y="23"/>
                  </a:cxn>
                  <a:cxn ang="0">
                    <a:pos x="11" y="41"/>
                  </a:cxn>
                  <a:cxn ang="0">
                    <a:pos x="29" y="41"/>
                  </a:cxn>
                  <a:cxn ang="0">
                    <a:pos x="41" y="41"/>
                  </a:cxn>
                  <a:cxn ang="0">
                    <a:pos x="41" y="47"/>
                  </a:cxn>
                  <a:cxn ang="0">
                    <a:pos x="41" y="41"/>
                  </a:cxn>
                  <a:cxn ang="0">
                    <a:pos x="53" y="41"/>
                  </a:cxn>
                </a:cxnLst>
                <a:rect l="0" t="0" r="0" b="0"/>
                <a:pathLst>
                  <a:path w="58" h="47">
                    <a:moveTo>
                      <a:pt x="53" y="41"/>
                    </a:moveTo>
                    <a:lnTo>
                      <a:pt x="58" y="29"/>
                    </a:lnTo>
                    <a:lnTo>
                      <a:pt x="58" y="17"/>
                    </a:lnTo>
                    <a:lnTo>
                      <a:pt x="41" y="0"/>
                    </a:lnTo>
                    <a:lnTo>
                      <a:pt x="29" y="0"/>
                    </a:lnTo>
                    <a:lnTo>
                      <a:pt x="11" y="0"/>
                    </a:lnTo>
                    <a:lnTo>
                      <a:pt x="6" y="11"/>
                    </a:lnTo>
                    <a:lnTo>
                      <a:pt x="0" y="23"/>
                    </a:lnTo>
                    <a:lnTo>
                      <a:pt x="11" y="41"/>
                    </a:lnTo>
                    <a:lnTo>
                      <a:pt x="29" y="41"/>
                    </a:lnTo>
                    <a:lnTo>
                      <a:pt x="41" y="41"/>
                    </a:lnTo>
                    <a:lnTo>
                      <a:pt x="41" y="47"/>
                    </a:lnTo>
                    <a:lnTo>
                      <a:pt x="41" y="41"/>
                    </a:lnTo>
                    <a:lnTo>
                      <a:pt x="53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75" name="フリーフォーム 76"/>
              <p:cNvSpPr>
                <a:spLocks/>
              </p:cNvSpPr>
              <p:nvPr/>
            </p:nvSpPr>
            <p:spPr bwMode="auto">
              <a:xfrm>
                <a:off x="1350" y="3483"/>
                <a:ext cx="29" cy="35"/>
              </a:xfrm>
              <a:custGeom>
                <a:avLst/>
                <a:gdLst/>
                <a:ahLst/>
                <a:cxnLst>
                  <a:cxn ang="0">
                    <a:pos x="23" y="35"/>
                  </a:cxn>
                  <a:cxn ang="0">
                    <a:pos x="29" y="24"/>
                  </a:cxn>
                  <a:cxn ang="0">
                    <a:pos x="29" y="6"/>
                  </a:cxn>
                  <a:cxn ang="0">
                    <a:pos x="23" y="0"/>
                  </a:cxn>
                  <a:cxn ang="0">
                    <a:pos x="11" y="0"/>
                  </a:cxn>
                  <a:cxn ang="0">
                    <a:pos x="0" y="6"/>
                  </a:cxn>
                  <a:cxn ang="0">
                    <a:pos x="0" y="24"/>
                  </a:cxn>
                  <a:cxn ang="0">
                    <a:pos x="6" y="35"/>
                  </a:cxn>
                  <a:cxn ang="0">
                    <a:pos x="11" y="35"/>
                  </a:cxn>
                  <a:cxn ang="0">
                    <a:pos x="23" y="35"/>
                  </a:cxn>
                </a:cxnLst>
                <a:rect l="0" t="0" r="0" b="0"/>
                <a:pathLst>
                  <a:path w="29" h="35">
                    <a:moveTo>
                      <a:pt x="23" y="35"/>
                    </a:moveTo>
                    <a:lnTo>
                      <a:pt x="29" y="24"/>
                    </a:lnTo>
                    <a:lnTo>
                      <a:pt x="29" y="6"/>
                    </a:lnTo>
                    <a:lnTo>
                      <a:pt x="23" y="0"/>
                    </a:lnTo>
                    <a:lnTo>
                      <a:pt x="11" y="0"/>
                    </a:lnTo>
                    <a:lnTo>
                      <a:pt x="0" y="6"/>
                    </a:lnTo>
                    <a:lnTo>
                      <a:pt x="0" y="24"/>
                    </a:lnTo>
                    <a:lnTo>
                      <a:pt x="6" y="35"/>
                    </a:lnTo>
                    <a:lnTo>
                      <a:pt x="11" y="35"/>
                    </a:lnTo>
                    <a:lnTo>
                      <a:pt x="23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76" name="フリーフォーム 77"/>
              <p:cNvSpPr>
                <a:spLocks/>
              </p:cNvSpPr>
              <p:nvPr/>
            </p:nvSpPr>
            <p:spPr bwMode="auto">
              <a:xfrm>
                <a:off x="1502" y="3325"/>
                <a:ext cx="88" cy="53"/>
              </a:xfrm>
              <a:custGeom>
                <a:avLst/>
                <a:gdLst/>
                <a:ahLst/>
                <a:cxnLst>
                  <a:cxn ang="0">
                    <a:pos x="41" y="53"/>
                  </a:cxn>
                  <a:cxn ang="0">
                    <a:pos x="65" y="41"/>
                  </a:cxn>
                  <a:cxn ang="0">
                    <a:pos x="77" y="35"/>
                  </a:cxn>
                  <a:cxn ang="0">
                    <a:pos x="88" y="12"/>
                  </a:cxn>
                  <a:cxn ang="0">
                    <a:pos x="77" y="6"/>
                  </a:cxn>
                  <a:cxn ang="0">
                    <a:pos x="71" y="0"/>
                  </a:cxn>
                  <a:cxn ang="0">
                    <a:pos x="41" y="0"/>
                  </a:cxn>
                  <a:cxn ang="0">
                    <a:pos x="12" y="6"/>
                  </a:cxn>
                  <a:cxn ang="0">
                    <a:pos x="6" y="12"/>
                  </a:cxn>
                  <a:cxn ang="0">
                    <a:pos x="0" y="29"/>
                  </a:cxn>
                  <a:cxn ang="0">
                    <a:pos x="0" y="35"/>
                  </a:cxn>
                  <a:cxn ang="0">
                    <a:pos x="12" y="41"/>
                  </a:cxn>
                  <a:cxn ang="0">
                    <a:pos x="35" y="53"/>
                  </a:cxn>
                  <a:cxn ang="0">
                    <a:pos x="41" y="53"/>
                  </a:cxn>
                </a:cxnLst>
                <a:rect l="0" t="0" r="0" b="0"/>
                <a:pathLst>
                  <a:path w="88" h="53">
                    <a:moveTo>
                      <a:pt x="41" y="53"/>
                    </a:moveTo>
                    <a:lnTo>
                      <a:pt x="65" y="41"/>
                    </a:lnTo>
                    <a:lnTo>
                      <a:pt x="77" y="35"/>
                    </a:lnTo>
                    <a:lnTo>
                      <a:pt x="88" y="12"/>
                    </a:lnTo>
                    <a:lnTo>
                      <a:pt x="77" y="6"/>
                    </a:lnTo>
                    <a:lnTo>
                      <a:pt x="71" y="0"/>
                    </a:lnTo>
                    <a:lnTo>
                      <a:pt x="41" y="0"/>
                    </a:lnTo>
                    <a:lnTo>
                      <a:pt x="12" y="6"/>
                    </a:lnTo>
                    <a:lnTo>
                      <a:pt x="6" y="12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12" y="41"/>
                    </a:lnTo>
                    <a:lnTo>
                      <a:pt x="35" y="53"/>
                    </a:lnTo>
                    <a:lnTo>
                      <a:pt x="41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77" name="フリーフォーム 78"/>
              <p:cNvSpPr>
                <a:spLocks/>
              </p:cNvSpPr>
              <p:nvPr/>
            </p:nvSpPr>
            <p:spPr bwMode="auto">
              <a:xfrm>
                <a:off x="1467" y="3266"/>
                <a:ext cx="47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47" y="35"/>
                  </a:cxn>
                  <a:cxn ang="0">
                    <a:pos x="47" y="24"/>
                  </a:cxn>
                  <a:cxn ang="0">
                    <a:pos x="47" y="0"/>
                  </a:cxn>
                  <a:cxn ang="0">
                    <a:pos x="41" y="0"/>
                  </a:cxn>
                  <a:cxn ang="0">
                    <a:pos x="35" y="0"/>
                  </a:cxn>
                  <a:cxn ang="0">
                    <a:pos x="18" y="6"/>
                  </a:cxn>
                  <a:cxn ang="0">
                    <a:pos x="6" y="18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59"/>
                  </a:cxn>
                  <a:cxn ang="0">
                    <a:pos x="29" y="59"/>
                  </a:cxn>
                  <a:cxn ang="0">
                    <a:pos x="29" y="59"/>
                  </a:cxn>
                  <a:cxn ang="0">
                    <a:pos x="35" y="59"/>
                  </a:cxn>
                </a:cxnLst>
                <a:rect l="0" t="0" r="0" b="0"/>
                <a:pathLst>
                  <a:path w="47" h="59">
                    <a:moveTo>
                      <a:pt x="35" y="59"/>
                    </a:moveTo>
                    <a:lnTo>
                      <a:pt x="47" y="35"/>
                    </a:lnTo>
                    <a:lnTo>
                      <a:pt x="47" y="24"/>
                    </a:lnTo>
                    <a:lnTo>
                      <a:pt x="47" y="0"/>
                    </a:lnTo>
                    <a:lnTo>
                      <a:pt x="41" y="0"/>
                    </a:lnTo>
                    <a:lnTo>
                      <a:pt x="35" y="0"/>
                    </a:lnTo>
                    <a:lnTo>
                      <a:pt x="18" y="6"/>
                    </a:lnTo>
                    <a:lnTo>
                      <a:pt x="6" y="18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59"/>
                    </a:lnTo>
                    <a:lnTo>
                      <a:pt x="29" y="59"/>
                    </a:lnTo>
                    <a:lnTo>
                      <a:pt x="29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78" name="フリーフォーム 79"/>
              <p:cNvSpPr>
                <a:spLocks/>
              </p:cNvSpPr>
              <p:nvPr/>
            </p:nvSpPr>
            <p:spPr bwMode="auto">
              <a:xfrm>
                <a:off x="1514" y="3143"/>
                <a:ext cx="76" cy="53"/>
              </a:xfrm>
              <a:custGeom>
                <a:avLst/>
                <a:gdLst/>
                <a:ahLst/>
                <a:cxnLst>
                  <a:cxn ang="0">
                    <a:pos x="47" y="53"/>
                  </a:cxn>
                  <a:cxn ang="0">
                    <a:pos x="59" y="53"/>
                  </a:cxn>
                  <a:cxn ang="0">
                    <a:pos x="76" y="47"/>
                  </a:cxn>
                  <a:cxn ang="0">
                    <a:pos x="76" y="29"/>
                  </a:cxn>
                  <a:cxn ang="0">
                    <a:pos x="76" y="23"/>
                  </a:cxn>
                  <a:cxn ang="0">
                    <a:pos x="59" y="6"/>
                  </a:cxn>
                  <a:cxn ang="0">
                    <a:pos x="53" y="0"/>
                  </a:cxn>
                  <a:cxn ang="0">
                    <a:pos x="23" y="6"/>
                  </a:cxn>
                  <a:cxn ang="0">
                    <a:pos x="6" y="17"/>
                  </a:cxn>
                  <a:cxn ang="0">
                    <a:pos x="0" y="23"/>
                  </a:cxn>
                  <a:cxn ang="0">
                    <a:pos x="6" y="29"/>
                  </a:cxn>
                  <a:cxn ang="0">
                    <a:pos x="23" y="47"/>
                  </a:cxn>
                  <a:cxn ang="0">
                    <a:pos x="35" y="53"/>
                  </a:cxn>
                  <a:cxn ang="0">
                    <a:pos x="47" y="53"/>
                  </a:cxn>
                </a:cxnLst>
                <a:rect l="0" t="0" r="0" b="0"/>
                <a:pathLst>
                  <a:path w="76" h="53">
                    <a:moveTo>
                      <a:pt x="47" y="53"/>
                    </a:moveTo>
                    <a:lnTo>
                      <a:pt x="59" y="53"/>
                    </a:lnTo>
                    <a:lnTo>
                      <a:pt x="76" y="47"/>
                    </a:lnTo>
                    <a:lnTo>
                      <a:pt x="76" y="29"/>
                    </a:lnTo>
                    <a:lnTo>
                      <a:pt x="76" y="23"/>
                    </a:lnTo>
                    <a:lnTo>
                      <a:pt x="59" y="6"/>
                    </a:lnTo>
                    <a:lnTo>
                      <a:pt x="53" y="0"/>
                    </a:lnTo>
                    <a:lnTo>
                      <a:pt x="23" y="6"/>
                    </a:lnTo>
                    <a:lnTo>
                      <a:pt x="6" y="17"/>
                    </a:lnTo>
                    <a:lnTo>
                      <a:pt x="0" y="23"/>
                    </a:lnTo>
                    <a:lnTo>
                      <a:pt x="6" y="29"/>
                    </a:lnTo>
                    <a:lnTo>
                      <a:pt x="23" y="47"/>
                    </a:lnTo>
                    <a:lnTo>
                      <a:pt x="35" y="53"/>
                    </a:lnTo>
                    <a:lnTo>
                      <a:pt x="47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79" name="フリーフォーム 80"/>
              <p:cNvSpPr>
                <a:spLocks/>
              </p:cNvSpPr>
              <p:nvPr/>
            </p:nvSpPr>
            <p:spPr bwMode="auto">
              <a:xfrm>
                <a:off x="1455" y="3020"/>
                <a:ext cx="94" cy="76"/>
              </a:xfrm>
              <a:custGeom>
                <a:avLst/>
                <a:gdLst/>
                <a:ahLst/>
                <a:cxnLst>
                  <a:cxn ang="0">
                    <a:pos x="65" y="76"/>
                  </a:cxn>
                  <a:cxn ang="0">
                    <a:pos x="82" y="64"/>
                  </a:cxn>
                  <a:cxn ang="0">
                    <a:pos x="94" y="52"/>
                  </a:cxn>
                  <a:cxn ang="0">
                    <a:pos x="94" y="29"/>
                  </a:cxn>
                  <a:cxn ang="0">
                    <a:pos x="88" y="17"/>
                  </a:cxn>
                  <a:cxn ang="0">
                    <a:pos x="77" y="11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12" y="11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8" y="58"/>
                  </a:cxn>
                  <a:cxn ang="0">
                    <a:pos x="30" y="76"/>
                  </a:cxn>
                  <a:cxn ang="0">
                    <a:pos x="59" y="76"/>
                  </a:cxn>
                  <a:cxn ang="0">
                    <a:pos x="65" y="76"/>
                  </a:cxn>
                </a:cxnLst>
                <a:rect l="0" t="0" r="0" b="0"/>
                <a:pathLst>
                  <a:path w="94" h="76">
                    <a:moveTo>
                      <a:pt x="65" y="76"/>
                    </a:moveTo>
                    <a:lnTo>
                      <a:pt x="82" y="64"/>
                    </a:lnTo>
                    <a:lnTo>
                      <a:pt x="94" y="52"/>
                    </a:lnTo>
                    <a:lnTo>
                      <a:pt x="94" y="29"/>
                    </a:lnTo>
                    <a:lnTo>
                      <a:pt x="88" y="17"/>
                    </a:lnTo>
                    <a:lnTo>
                      <a:pt x="77" y="11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12" y="11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8" y="58"/>
                    </a:lnTo>
                    <a:lnTo>
                      <a:pt x="30" y="76"/>
                    </a:lnTo>
                    <a:lnTo>
                      <a:pt x="59" y="76"/>
                    </a:lnTo>
                    <a:lnTo>
                      <a:pt x="65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80" name="フリーフォーム 81"/>
              <p:cNvSpPr>
                <a:spLocks/>
              </p:cNvSpPr>
              <p:nvPr/>
            </p:nvSpPr>
            <p:spPr bwMode="auto">
              <a:xfrm>
                <a:off x="1537" y="2938"/>
                <a:ext cx="71" cy="76"/>
              </a:xfrm>
              <a:custGeom>
                <a:avLst/>
                <a:gdLst/>
                <a:ahLst/>
                <a:cxnLst>
                  <a:cxn ang="0">
                    <a:pos x="53" y="70"/>
                  </a:cxn>
                  <a:cxn ang="0">
                    <a:pos x="65" y="52"/>
                  </a:cxn>
                  <a:cxn ang="0">
                    <a:pos x="71" y="35"/>
                  </a:cxn>
                  <a:cxn ang="0">
                    <a:pos x="65" y="11"/>
                  </a:cxn>
                  <a:cxn ang="0">
                    <a:pos x="59" y="0"/>
                  </a:cxn>
                  <a:cxn ang="0">
                    <a:pos x="42" y="0"/>
                  </a:cxn>
                  <a:cxn ang="0">
                    <a:pos x="30" y="5"/>
                  </a:cxn>
                  <a:cxn ang="0">
                    <a:pos x="12" y="11"/>
                  </a:cxn>
                  <a:cxn ang="0">
                    <a:pos x="0" y="35"/>
                  </a:cxn>
                  <a:cxn ang="0">
                    <a:pos x="0" y="46"/>
                  </a:cxn>
                  <a:cxn ang="0">
                    <a:pos x="6" y="64"/>
                  </a:cxn>
                  <a:cxn ang="0">
                    <a:pos x="30" y="76"/>
                  </a:cxn>
                  <a:cxn ang="0">
                    <a:pos x="42" y="70"/>
                  </a:cxn>
                  <a:cxn ang="0">
                    <a:pos x="53" y="70"/>
                  </a:cxn>
                </a:cxnLst>
                <a:rect l="0" t="0" r="0" b="0"/>
                <a:pathLst>
                  <a:path w="71" h="76">
                    <a:moveTo>
                      <a:pt x="53" y="70"/>
                    </a:moveTo>
                    <a:lnTo>
                      <a:pt x="65" y="52"/>
                    </a:lnTo>
                    <a:lnTo>
                      <a:pt x="71" y="35"/>
                    </a:lnTo>
                    <a:lnTo>
                      <a:pt x="65" y="11"/>
                    </a:lnTo>
                    <a:lnTo>
                      <a:pt x="59" y="0"/>
                    </a:lnTo>
                    <a:lnTo>
                      <a:pt x="42" y="0"/>
                    </a:lnTo>
                    <a:lnTo>
                      <a:pt x="30" y="5"/>
                    </a:lnTo>
                    <a:lnTo>
                      <a:pt x="12" y="11"/>
                    </a:lnTo>
                    <a:lnTo>
                      <a:pt x="0" y="35"/>
                    </a:lnTo>
                    <a:lnTo>
                      <a:pt x="0" y="46"/>
                    </a:lnTo>
                    <a:lnTo>
                      <a:pt x="6" y="64"/>
                    </a:lnTo>
                    <a:lnTo>
                      <a:pt x="30" y="76"/>
                    </a:lnTo>
                    <a:lnTo>
                      <a:pt x="42" y="70"/>
                    </a:lnTo>
                    <a:lnTo>
                      <a:pt x="53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81" name="フリーフォーム 82"/>
              <p:cNvSpPr>
                <a:spLocks/>
              </p:cNvSpPr>
              <p:nvPr/>
            </p:nvSpPr>
            <p:spPr bwMode="auto">
              <a:xfrm>
                <a:off x="1625" y="3002"/>
                <a:ext cx="42" cy="35"/>
              </a:xfrm>
              <a:custGeom>
                <a:avLst/>
                <a:gdLst/>
                <a:ahLst/>
                <a:cxnLst>
                  <a:cxn ang="0">
                    <a:pos x="30" y="35"/>
                  </a:cxn>
                  <a:cxn ang="0">
                    <a:pos x="36" y="29"/>
                  </a:cxn>
                  <a:cxn ang="0">
                    <a:pos x="42" y="29"/>
                  </a:cxn>
                  <a:cxn ang="0">
                    <a:pos x="42" y="12"/>
                  </a:cxn>
                  <a:cxn ang="0">
                    <a:pos x="30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0" y="29"/>
                  </a:cxn>
                  <a:cxn ang="0">
                    <a:pos x="12" y="35"/>
                  </a:cxn>
                  <a:cxn ang="0">
                    <a:pos x="18" y="35"/>
                  </a:cxn>
                  <a:cxn ang="0">
                    <a:pos x="30" y="35"/>
                  </a:cxn>
                </a:cxnLst>
                <a:rect l="0" t="0" r="0" b="0"/>
                <a:pathLst>
                  <a:path w="42" h="35">
                    <a:moveTo>
                      <a:pt x="30" y="35"/>
                    </a:moveTo>
                    <a:lnTo>
                      <a:pt x="36" y="29"/>
                    </a:lnTo>
                    <a:lnTo>
                      <a:pt x="42" y="29"/>
                    </a:lnTo>
                    <a:lnTo>
                      <a:pt x="42" y="12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0" y="29"/>
                    </a:lnTo>
                    <a:lnTo>
                      <a:pt x="12" y="35"/>
                    </a:lnTo>
                    <a:lnTo>
                      <a:pt x="18" y="35"/>
                    </a:lnTo>
                    <a:lnTo>
                      <a:pt x="30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82" name="フリーフォーム 83"/>
              <p:cNvSpPr>
                <a:spLocks/>
              </p:cNvSpPr>
              <p:nvPr/>
            </p:nvSpPr>
            <p:spPr bwMode="auto">
              <a:xfrm>
                <a:off x="1737" y="2961"/>
                <a:ext cx="88" cy="53"/>
              </a:xfrm>
              <a:custGeom>
                <a:avLst/>
                <a:gdLst/>
                <a:ahLst/>
                <a:cxnLst>
                  <a:cxn ang="0">
                    <a:pos x="53" y="53"/>
                  </a:cxn>
                  <a:cxn ang="0">
                    <a:pos x="82" y="41"/>
                  </a:cxn>
                  <a:cxn ang="0">
                    <a:pos x="88" y="29"/>
                  </a:cxn>
                  <a:cxn ang="0">
                    <a:pos x="88" y="18"/>
                  </a:cxn>
                  <a:cxn ang="0">
                    <a:pos x="64" y="0"/>
                  </a:cxn>
                  <a:cxn ang="0">
                    <a:pos x="47" y="0"/>
                  </a:cxn>
                  <a:cxn ang="0">
                    <a:pos x="23" y="12"/>
                  </a:cxn>
                  <a:cxn ang="0">
                    <a:pos x="12" y="18"/>
                  </a:cxn>
                  <a:cxn ang="0">
                    <a:pos x="0" y="23"/>
                  </a:cxn>
                  <a:cxn ang="0">
                    <a:pos x="12" y="47"/>
                  </a:cxn>
                  <a:cxn ang="0">
                    <a:pos x="23" y="53"/>
                  </a:cxn>
                  <a:cxn ang="0">
                    <a:pos x="47" y="53"/>
                  </a:cxn>
                  <a:cxn ang="0">
                    <a:pos x="53" y="53"/>
                  </a:cxn>
                </a:cxnLst>
                <a:rect l="0" t="0" r="0" b="0"/>
                <a:pathLst>
                  <a:path w="88" h="53">
                    <a:moveTo>
                      <a:pt x="53" y="53"/>
                    </a:moveTo>
                    <a:lnTo>
                      <a:pt x="82" y="41"/>
                    </a:lnTo>
                    <a:lnTo>
                      <a:pt x="88" y="29"/>
                    </a:lnTo>
                    <a:lnTo>
                      <a:pt x="88" y="18"/>
                    </a:lnTo>
                    <a:lnTo>
                      <a:pt x="64" y="0"/>
                    </a:lnTo>
                    <a:lnTo>
                      <a:pt x="47" y="0"/>
                    </a:lnTo>
                    <a:lnTo>
                      <a:pt x="23" y="12"/>
                    </a:lnTo>
                    <a:lnTo>
                      <a:pt x="12" y="18"/>
                    </a:lnTo>
                    <a:lnTo>
                      <a:pt x="0" y="23"/>
                    </a:lnTo>
                    <a:lnTo>
                      <a:pt x="12" y="47"/>
                    </a:lnTo>
                    <a:lnTo>
                      <a:pt x="23" y="53"/>
                    </a:lnTo>
                    <a:lnTo>
                      <a:pt x="47" y="53"/>
                    </a:lnTo>
                    <a:lnTo>
                      <a:pt x="53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83" name="フリーフォーム 84"/>
              <p:cNvSpPr>
                <a:spLocks/>
              </p:cNvSpPr>
              <p:nvPr/>
            </p:nvSpPr>
            <p:spPr bwMode="auto">
              <a:xfrm>
                <a:off x="1725" y="3160"/>
                <a:ext cx="59" cy="36"/>
              </a:xfrm>
              <a:custGeom>
                <a:avLst/>
                <a:gdLst/>
                <a:ahLst/>
                <a:cxnLst>
                  <a:cxn ang="0">
                    <a:pos x="35" y="36"/>
                  </a:cxn>
                  <a:cxn ang="0">
                    <a:pos x="59" y="18"/>
                  </a:cxn>
                  <a:cxn ang="0">
                    <a:pos x="59" y="12"/>
                  </a:cxn>
                  <a:cxn ang="0">
                    <a:pos x="41" y="6"/>
                  </a:cxn>
                  <a:cxn ang="0">
                    <a:pos x="24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36"/>
                  </a:cxn>
                  <a:cxn ang="0">
                    <a:pos x="30" y="36"/>
                  </a:cxn>
                  <a:cxn ang="0">
                    <a:pos x="35" y="36"/>
                  </a:cxn>
                </a:cxnLst>
                <a:rect l="0" t="0" r="0" b="0"/>
                <a:pathLst>
                  <a:path w="59" h="36">
                    <a:moveTo>
                      <a:pt x="35" y="36"/>
                    </a:moveTo>
                    <a:lnTo>
                      <a:pt x="59" y="18"/>
                    </a:lnTo>
                    <a:lnTo>
                      <a:pt x="59" y="12"/>
                    </a:lnTo>
                    <a:lnTo>
                      <a:pt x="41" y="6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36"/>
                    </a:lnTo>
                    <a:lnTo>
                      <a:pt x="30" y="36"/>
                    </a:lnTo>
                    <a:lnTo>
                      <a:pt x="35" y="3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84" name="フリーフォーム 85"/>
              <p:cNvSpPr>
                <a:spLocks/>
              </p:cNvSpPr>
              <p:nvPr/>
            </p:nvSpPr>
            <p:spPr bwMode="auto">
              <a:xfrm>
                <a:off x="1813" y="3243"/>
                <a:ext cx="53" cy="52"/>
              </a:xfrm>
              <a:custGeom>
                <a:avLst/>
                <a:gdLst/>
                <a:ahLst/>
                <a:cxnLst>
                  <a:cxn ang="0">
                    <a:pos x="6" y="52"/>
                  </a:cxn>
                  <a:cxn ang="0">
                    <a:pos x="18" y="52"/>
                  </a:cxn>
                  <a:cxn ang="0">
                    <a:pos x="41" y="52"/>
                  </a:cxn>
                  <a:cxn ang="0">
                    <a:pos x="47" y="41"/>
                  </a:cxn>
                  <a:cxn ang="0">
                    <a:pos x="53" y="23"/>
                  </a:cxn>
                  <a:cxn ang="0">
                    <a:pos x="53" y="11"/>
                  </a:cxn>
                  <a:cxn ang="0">
                    <a:pos x="47" y="0"/>
                  </a:cxn>
                  <a:cxn ang="0">
                    <a:pos x="18" y="11"/>
                  </a:cxn>
                  <a:cxn ang="0">
                    <a:pos x="6" y="17"/>
                  </a:cxn>
                  <a:cxn ang="0">
                    <a:pos x="0" y="29"/>
                  </a:cxn>
                  <a:cxn ang="0">
                    <a:pos x="0" y="47"/>
                  </a:cxn>
                  <a:cxn ang="0">
                    <a:pos x="0" y="52"/>
                  </a:cxn>
                  <a:cxn ang="0">
                    <a:pos x="6" y="52"/>
                  </a:cxn>
                </a:cxnLst>
                <a:rect l="0" t="0" r="0" b="0"/>
                <a:pathLst>
                  <a:path w="53" h="52">
                    <a:moveTo>
                      <a:pt x="6" y="52"/>
                    </a:moveTo>
                    <a:lnTo>
                      <a:pt x="18" y="52"/>
                    </a:lnTo>
                    <a:lnTo>
                      <a:pt x="41" y="52"/>
                    </a:lnTo>
                    <a:lnTo>
                      <a:pt x="47" y="41"/>
                    </a:lnTo>
                    <a:lnTo>
                      <a:pt x="53" y="23"/>
                    </a:lnTo>
                    <a:lnTo>
                      <a:pt x="53" y="11"/>
                    </a:lnTo>
                    <a:lnTo>
                      <a:pt x="47" y="0"/>
                    </a:lnTo>
                    <a:lnTo>
                      <a:pt x="18" y="11"/>
                    </a:lnTo>
                    <a:lnTo>
                      <a:pt x="6" y="17"/>
                    </a:lnTo>
                    <a:lnTo>
                      <a:pt x="0" y="29"/>
                    </a:lnTo>
                    <a:lnTo>
                      <a:pt x="0" y="47"/>
                    </a:lnTo>
                    <a:lnTo>
                      <a:pt x="0" y="52"/>
                    </a:lnTo>
                    <a:lnTo>
                      <a:pt x="6" y="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85" name="フリーフォーム 86"/>
              <p:cNvSpPr>
                <a:spLocks/>
              </p:cNvSpPr>
              <p:nvPr/>
            </p:nvSpPr>
            <p:spPr bwMode="auto">
              <a:xfrm>
                <a:off x="2036" y="3266"/>
                <a:ext cx="65" cy="53"/>
              </a:xfrm>
              <a:custGeom>
                <a:avLst/>
                <a:gdLst/>
                <a:ahLst/>
                <a:cxnLst>
                  <a:cxn ang="0">
                    <a:pos x="29" y="53"/>
                  </a:cxn>
                  <a:cxn ang="0">
                    <a:pos x="59" y="41"/>
                  </a:cxn>
                  <a:cxn ang="0">
                    <a:pos x="65" y="29"/>
                  </a:cxn>
                  <a:cxn ang="0">
                    <a:pos x="65" y="18"/>
                  </a:cxn>
                  <a:cxn ang="0">
                    <a:pos x="47" y="6"/>
                  </a:cxn>
                  <a:cxn ang="0">
                    <a:pos x="41" y="0"/>
                  </a:cxn>
                  <a:cxn ang="0">
                    <a:pos x="29" y="0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24"/>
                  </a:cxn>
                  <a:cxn ang="0">
                    <a:pos x="6" y="41"/>
                  </a:cxn>
                  <a:cxn ang="0">
                    <a:pos x="12" y="53"/>
                  </a:cxn>
                  <a:cxn ang="0">
                    <a:pos x="18" y="53"/>
                  </a:cxn>
                  <a:cxn ang="0">
                    <a:pos x="29" y="53"/>
                  </a:cxn>
                </a:cxnLst>
                <a:rect l="0" t="0" r="0" b="0"/>
                <a:pathLst>
                  <a:path w="65" h="53">
                    <a:moveTo>
                      <a:pt x="29" y="53"/>
                    </a:moveTo>
                    <a:lnTo>
                      <a:pt x="59" y="41"/>
                    </a:lnTo>
                    <a:lnTo>
                      <a:pt x="65" y="29"/>
                    </a:lnTo>
                    <a:lnTo>
                      <a:pt x="65" y="18"/>
                    </a:lnTo>
                    <a:lnTo>
                      <a:pt x="47" y="6"/>
                    </a:lnTo>
                    <a:lnTo>
                      <a:pt x="41" y="0"/>
                    </a:lnTo>
                    <a:lnTo>
                      <a:pt x="29" y="0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24"/>
                    </a:lnTo>
                    <a:lnTo>
                      <a:pt x="6" y="41"/>
                    </a:lnTo>
                    <a:lnTo>
                      <a:pt x="12" y="53"/>
                    </a:lnTo>
                    <a:lnTo>
                      <a:pt x="18" y="53"/>
                    </a:lnTo>
                    <a:lnTo>
                      <a:pt x="29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86" name="フリーフォーム 87"/>
              <p:cNvSpPr>
                <a:spLocks/>
              </p:cNvSpPr>
              <p:nvPr/>
            </p:nvSpPr>
            <p:spPr bwMode="auto">
              <a:xfrm>
                <a:off x="1878" y="3612"/>
                <a:ext cx="129" cy="88"/>
              </a:xfrm>
              <a:custGeom>
                <a:avLst/>
                <a:gdLst/>
                <a:ahLst/>
                <a:cxnLst>
                  <a:cxn ang="0">
                    <a:pos x="70" y="88"/>
                  </a:cxn>
                  <a:cxn ang="0">
                    <a:pos x="94" y="88"/>
                  </a:cxn>
                  <a:cxn ang="0">
                    <a:pos x="111" y="71"/>
                  </a:cxn>
                  <a:cxn ang="0">
                    <a:pos x="129" y="53"/>
                  </a:cxn>
                  <a:cxn ang="0">
                    <a:pos x="123" y="30"/>
                  </a:cxn>
                  <a:cxn ang="0">
                    <a:pos x="99" y="6"/>
                  </a:cxn>
                  <a:cxn ang="0">
                    <a:pos x="82" y="0"/>
                  </a:cxn>
                  <a:cxn ang="0">
                    <a:pos x="47" y="6"/>
                  </a:cxn>
                  <a:cxn ang="0">
                    <a:pos x="17" y="24"/>
                  </a:cxn>
                  <a:cxn ang="0">
                    <a:pos x="0" y="41"/>
                  </a:cxn>
                  <a:cxn ang="0">
                    <a:pos x="0" y="59"/>
                  </a:cxn>
                  <a:cxn ang="0">
                    <a:pos x="11" y="71"/>
                  </a:cxn>
                  <a:cxn ang="0">
                    <a:pos x="35" y="82"/>
                  </a:cxn>
                  <a:cxn ang="0">
                    <a:pos x="64" y="88"/>
                  </a:cxn>
                  <a:cxn ang="0">
                    <a:pos x="70" y="88"/>
                  </a:cxn>
                </a:cxnLst>
                <a:rect l="0" t="0" r="0" b="0"/>
                <a:pathLst>
                  <a:path w="129" h="88">
                    <a:moveTo>
                      <a:pt x="70" y="88"/>
                    </a:moveTo>
                    <a:lnTo>
                      <a:pt x="94" y="88"/>
                    </a:lnTo>
                    <a:lnTo>
                      <a:pt x="111" y="71"/>
                    </a:lnTo>
                    <a:lnTo>
                      <a:pt x="129" y="53"/>
                    </a:lnTo>
                    <a:lnTo>
                      <a:pt x="123" y="30"/>
                    </a:lnTo>
                    <a:lnTo>
                      <a:pt x="99" y="6"/>
                    </a:lnTo>
                    <a:lnTo>
                      <a:pt x="82" y="0"/>
                    </a:lnTo>
                    <a:lnTo>
                      <a:pt x="47" y="6"/>
                    </a:lnTo>
                    <a:lnTo>
                      <a:pt x="17" y="24"/>
                    </a:lnTo>
                    <a:lnTo>
                      <a:pt x="0" y="41"/>
                    </a:lnTo>
                    <a:lnTo>
                      <a:pt x="0" y="59"/>
                    </a:lnTo>
                    <a:lnTo>
                      <a:pt x="11" y="71"/>
                    </a:lnTo>
                    <a:lnTo>
                      <a:pt x="35" y="82"/>
                    </a:lnTo>
                    <a:lnTo>
                      <a:pt x="64" y="88"/>
                    </a:lnTo>
                    <a:lnTo>
                      <a:pt x="70" y="8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87" name="フリーフォーム 88"/>
              <p:cNvSpPr>
                <a:spLocks/>
              </p:cNvSpPr>
              <p:nvPr/>
            </p:nvSpPr>
            <p:spPr bwMode="auto">
              <a:xfrm>
                <a:off x="2083" y="3507"/>
                <a:ext cx="200" cy="141"/>
              </a:xfrm>
              <a:custGeom>
                <a:avLst/>
                <a:gdLst/>
                <a:ahLst/>
                <a:cxnLst>
                  <a:cxn ang="0">
                    <a:pos x="200" y="82"/>
                  </a:cxn>
                  <a:cxn ang="0">
                    <a:pos x="200" y="70"/>
                  </a:cxn>
                  <a:cxn ang="0">
                    <a:pos x="176" y="47"/>
                  </a:cxn>
                  <a:cxn ang="0">
                    <a:pos x="147" y="17"/>
                  </a:cxn>
                  <a:cxn ang="0">
                    <a:pos x="141" y="11"/>
                  </a:cxn>
                  <a:cxn ang="0">
                    <a:pos x="123" y="6"/>
                  </a:cxn>
                  <a:cxn ang="0">
                    <a:pos x="82" y="0"/>
                  </a:cxn>
                  <a:cxn ang="0">
                    <a:pos x="53" y="6"/>
                  </a:cxn>
                  <a:cxn ang="0">
                    <a:pos x="41" y="11"/>
                  </a:cxn>
                  <a:cxn ang="0">
                    <a:pos x="41" y="17"/>
                  </a:cxn>
                  <a:cxn ang="0">
                    <a:pos x="29" y="47"/>
                  </a:cxn>
                  <a:cxn ang="0">
                    <a:pos x="24" y="64"/>
                  </a:cxn>
                  <a:cxn ang="0">
                    <a:pos x="18" y="76"/>
                  </a:cxn>
                  <a:cxn ang="0">
                    <a:pos x="0" y="94"/>
                  </a:cxn>
                  <a:cxn ang="0">
                    <a:pos x="0" y="99"/>
                  </a:cxn>
                  <a:cxn ang="0">
                    <a:pos x="12" y="105"/>
                  </a:cxn>
                  <a:cxn ang="0">
                    <a:pos x="65" y="135"/>
                  </a:cxn>
                  <a:cxn ang="0">
                    <a:pos x="94" y="141"/>
                  </a:cxn>
                  <a:cxn ang="0">
                    <a:pos x="117" y="141"/>
                  </a:cxn>
                  <a:cxn ang="0">
                    <a:pos x="141" y="135"/>
                  </a:cxn>
                  <a:cxn ang="0">
                    <a:pos x="176" y="111"/>
                  </a:cxn>
                  <a:cxn ang="0">
                    <a:pos x="188" y="99"/>
                  </a:cxn>
                  <a:cxn ang="0">
                    <a:pos x="188" y="82"/>
                  </a:cxn>
                  <a:cxn ang="0">
                    <a:pos x="200" y="82"/>
                  </a:cxn>
                </a:cxnLst>
                <a:rect l="0" t="0" r="0" b="0"/>
                <a:pathLst>
                  <a:path w="200" h="141">
                    <a:moveTo>
                      <a:pt x="200" y="82"/>
                    </a:moveTo>
                    <a:lnTo>
                      <a:pt x="200" y="70"/>
                    </a:lnTo>
                    <a:lnTo>
                      <a:pt x="176" y="47"/>
                    </a:lnTo>
                    <a:lnTo>
                      <a:pt x="147" y="17"/>
                    </a:lnTo>
                    <a:lnTo>
                      <a:pt x="141" y="11"/>
                    </a:lnTo>
                    <a:lnTo>
                      <a:pt x="123" y="6"/>
                    </a:lnTo>
                    <a:lnTo>
                      <a:pt x="82" y="0"/>
                    </a:lnTo>
                    <a:lnTo>
                      <a:pt x="53" y="6"/>
                    </a:lnTo>
                    <a:lnTo>
                      <a:pt x="41" y="11"/>
                    </a:lnTo>
                    <a:lnTo>
                      <a:pt x="41" y="17"/>
                    </a:lnTo>
                    <a:lnTo>
                      <a:pt x="29" y="47"/>
                    </a:lnTo>
                    <a:lnTo>
                      <a:pt x="24" y="64"/>
                    </a:lnTo>
                    <a:lnTo>
                      <a:pt x="18" y="76"/>
                    </a:lnTo>
                    <a:lnTo>
                      <a:pt x="0" y="94"/>
                    </a:lnTo>
                    <a:lnTo>
                      <a:pt x="0" y="99"/>
                    </a:lnTo>
                    <a:lnTo>
                      <a:pt x="12" y="105"/>
                    </a:lnTo>
                    <a:lnTo>
                      <a:pt x="65" y="135"/>
                    </a:lnTo>
                    <a:lnTo>
                      <a:pt x="94" y="141"/>
                    </a:lnTo>
                    <a:lnTo>
                      <a:pt x="117" y="141"/>
                    </a:lnTo>
                    <a:lnTo>
                      <a:pt x="141" y="135"/>
                    </a:lnTo>
                    <a:lnTo>
                      <a:pt x="176" y="111"/>
                    </a:lnTo>
                    <a:lnTo>
                      <a:pt x="188" y="99"/>
                    </a:lnTo>
                    <a:lnTo>
                      <a:pt x="188" y="82"/>
                    </a:lnTo>
                    <a:lnTo>
                      <a:pt x="200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88" name="フリーフォーム 89"/>
              <p:cNvSpPr>
                <a:spLocks/>
              </p:cNvSpPr>
              <p:nvPr/>
            </p:nvSpPr>
            <p:spPr bwMode="auto">
              <a:xfrm>
                <a:off x="1608" y="3225"/>
                <a:ext cx="29" cy="29"/>
              </a:xfrm>
              <a:custGeom>
                <a:avLst/>
                <a:gdLst/>
                <a:ahLst/>
                <a:cxnLst>
                  <a:cxn ang="0">
                    <a:pos x="23" y="29"/>
                  </a:cxn>
                  <a:cxn ang="0">
                    <a:pos x="29" y="18"/>
                  </a:cxn>
                  <a:cxn ang="0">
                    <a:pos x="29" y="12"/>
                  </a:cxn>
                  <a:cxn ang="0">
                    <a:pos x="23" y="6"/>
                  </a:cxn>
                  <a:cxn ang="0">
                    <a:pos x="17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6" y="29"/>
                  </a:cxn>
                  <a:cxn ang="0">
                    <a:pos x="17" y="29"/>
                  </a:cxn>
                  <a:cxn ang="0">
                    <a:pos x="23" y="29"/>
                  </a:cxn>
                </a:cxnLst>
                <a:rect l="0" t="0" r="0" b="0"/>
                <a:pathLst>
                  <a:path w="29" h="29">
                    <a:moveTo>
                      <a:pt x="23" y="29"/>
                    </a:moveTo>
                    <a:lnTo>
                      <a:pt x="29" y="18"/>
                    </a:lnTo>
                    <a:lnTo>
                      <a:pt x="29" y="12"/>
                    </a:lnTo>
                    <a:lnTo>
                      <a:pt x="23" y="6"/>
                    </a:lnTo>
                    <a:lnTo>
                      <a:pt x="17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6" y="29"/>
                    </a:lnTo>
                    <a:lnTo>
                      <a:pt x="17" y="29"/>
                    </a:lnTo>
                    <a:lnTo>
                      <a:pt x="23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89" name="フリーフォーム 90"/>
              <p:cNvSpPr>
                <a:spLocks/>
              </p:cNvSpPr>
              <p:nvPr/>
            </p:nvSpPr>
            <p:spPr bwMode="auto">
              <a:xfrm>
                <a:off x="2236" y="2908"/>
                <a:ext cx="751" cy="505"/>
              </a:xfrm>
              <a:custGeom>
                <a:avLst/>
                <a:gdLst/>
                <a:ahLst/>
                <a:cxnLst>
                  <a:cxn ang="0">
                    <a:pos x="211" y="475"/>
                  </a:cxn>
                  <a:cxn ang="0">
                    <a:pos x="223" y="470"/>
                  </a:cxn>
                  <a:cxn ang="0">
                    <a:pos x="234" y="452"/>
                  </a:cxn>
                  <a:cxn ang="0">
                    <a:pos x="234" y="423"/>
                  </a:cxn>
                  <a:cxn ang="0">
                    <a:pos x="234" y="399"/>
                  </a:cxn>
                  <a:cxn ang="0">
                    <a:pos x="246" y="393"/>
                  </a:cxn>
                  <a:cxn ang="0">
                    <a:pos x="269" y="382"/>
                  </a:cxn>
                  <a:cxn ang="0">
                    <a:pos x="281" y="364"/>
                  </a:cxn>
                  <a:cxn ang="0">
                    <a:pos x="287" y="352"/>
                  </a:cxn>
                  <a:cxn ang="0">
                    <a:pos x="316" y="311"/>
                  </a:cxn>
                  <a:cxn ang="0">
                    <a:pos x="346" y="282"/>
                  </a:cxn>
                  <a:cxn ang="0">
                    <a:pos x="410" y="241"/>
                  </a:cxn>
                  <a:cxn ang="0">
                    <a:pos x="469" y="200"/>
                  </a:cxn>
                  <a:cxn ang="0">
                    <a:pos x="522" y="170"/>
                  </a:cxn>
                  <a:cxn ang="0">
                    <a:pos x="580" y="135"/>
                  </a:cxn>
                  <a:cxn ang="0">
                    <a:pos x="663" y="82"/>
                  </a:cxn>
                  <a:cxn ang="0">
                    <a:pos x="692" y="65"/>
                  </a:cxn>
                  <a:cxn ang="0">
                    <a:pos x="721" y="53"/>
                  </a:cxn>
                  <a:cxn ang="0">
                    <a:pos x="745" y="53"/>
                  </a:cxn>
                  <a:cxn ang="0">
                    <a:pos x="751" y="53"/>
                  </a:cxn>
                  <a:cxn ang="0">
                    <a:pos x="751" y="47"/>
                  </a:cxn>
                  <a:cxn ang="0">
                    <a:pos x="751" y="12"/>
                  </a:cxn>
                  <a:cxn ang="0">
                    <a:pos x="739" y="6"/>
                  </a:cxn>
                  <a:cxn ang="0">
                    <a:pos x="721" y="0"/>
                  </a:cxn>
                  <a:cxn ang="0">
                    <a:pos x="709" y="0"/>
                  </a:cxn>
                  <a:cxn ang="0">
                    <a:pos x="709" y="12"/>
                  </a:cxn>
                  <a:cxn ang="0">
                    <a:pos x="692" y="35"/>
                  </a:cxn>
                  <a:cxn ang="0">
                    <a:pos x="651" y="53"/>
                  </a:cxn>
                  <a:cxn ang="0">
                    <a:pos x="598" y="76"/>
                  </a:cxn>
                  <a:cxn ang="0">
                    <a:pos x="539" y="100"/>
                  </a:cxn>
                  <a:cxn ang="0">
                    <a:pos x="498" y="123"/>
                  </a:cxn>
                  <a:cxn ang="0">
                    <a:pos x="463" y="147"/>
                  </a:cxn>
                  <a:cxn ang="0">
                    <a:pos x="428" y="164"/>
                  </a:cxn>
                  <a:cxn ang="0">
                    <a:pos x="399" y="170"/>
                  </a:cxn>
                  <a:cxn ang="0">
                    <a:pos x="369" y="194"/>
                  </a:cxn>
                  <a:cxn ang="0">
                    <a:pos x="246" y="282"/>
                  </a:cxn>
                  <a:cxn ang="0">
                    <a:pos x="217" y="294"/>
                  </a:cxn>
                  <a:cxn ang="0">
                    <a:pos x="193" y="299"/>
                  </a:cxn>
                  <a:cxn ang="0">
                    <a:pos x="176" y="317"/>
                  </a:cxn>
                  <a:cxn ang="0">
                    <a:pos x="158" y="317"/>
                  </a:cxn>
                  <a:cxn ang="0">
                    <a:pos x="129" y="311"/>
                  </a:cxn>
                  <a:cxn ang="0">
                    <a:pos x="88" y="299"/>
                  </a:cxn>
                  <a:cxn ang="0">
                    <a:pos x="52" y="317"/>
                  </a:cxn>
                  <a:cxn ang="0">
                    <a:pos x="17" y="329"/>
                  </a:cxn>
                  <a:cxn ang="0">
                    <a:pos x="5" y="335"/>
                  </a:cxn>
                  <a:cxn ang="0">
                    <a:pos x="0" y="346"/>
                  </a:cxn>
                  <a:cxn ang="0">
                    <a:pos x="0" y="364"/>
                  </a:cxn>
                  <a:cxn ang="0">
                    <a:pos x="17" y="417"/>
                  </a:cxn>
                  <a:cxn ang="0">
                    <a:pos x="29" y="446"/>
                  </a:cxn>
                  <a:cxn ang="0">
                    <a:pos x="35" y="470"/>
                  </a:cxn>
                  <a:cxn ang="0">
                    <a:pos x="82" y="493"/>
                  </a:cxn>
                  <a:cxn ang="0">
                    <a:pos x="111" y="505"/>
                  </a:cxn>
                  <a:cxn ang="0">
                    <a:pos x="129" y="505"/>
                  </a:cxn>
                  <a:cxn ang="0">
                    <a:pos x="164" y="493"/>
                  </a:cxn>
                  <a:cxn ang="0">
                    <a:pos x="187" y="481"/>
                  </a:cxn>
                  <a:cxn ang="0">
                    <a:pos x="205" y="475"/>
                  </a:cxn>
                  <a:cxn ang="0">
                    <a:pos x="211" y="475"/>
                  </a:cxn>
                </a:cxnLst>
                <a:rect l="0" t="0" r="0" b="0"/>
                <a:pathLst>
                  <a:path w="751" h="505">
                    <a:moveTo>
                      <a:pt x="211" y="475"/>
                    </a:moveTo>
                    <a:lnTo>
                      <a:pt x="223" y="470"/>
                    </a:lnTo>
                    <a:lnTo>
                      <a:pt x="234" y="452"/>
                    </a:lnTo>
                    <a:lnTo>
                      <a:pt x="234" y="423"/>
                    </a:lnTo>
                    <a:lnTo>
                      <a:pt x="234" y="399"/>
                    </a:lnTo>
                    <a:lnTo>
                      <a:pt x="246" y="393"/>
                    </a:lnTo>
                    <a:lnTo>
                      <a:pt x="269" y="382"/>
                    </a:lnTo>
                    <a:lnTo>
                      <a:pt x="281" y="364"/>
                    </a:lnTo>
                    <a:lnTo>
                      <a:pt x="287" y="352"/>
                    </a:lnTo>
                    <a:lnTo>
                      <a:pt x="316" y="311"/>
                    </a:lnTo>
                    <a:lnTo>
                      <a:pt x="346" y="282"/>
                    </a:lnTo>
                    <a:lnTo>
                      <a:pt x="410" y="241"/>
                    </a:lnTo>
                    <a:lnTo>
                      <a:pt x="469" y="200"/>
                    </a:lnTo>
                    <a:lnTo>
                      <a:pt x="522" y="170"/>
                    </a:lnTo>
                    <a:lnTo>
                      <a:pt x="580" y="135"/>
                    </a:lnTo>
                    <a:lnTo>
                      <a:pt x="663" y="82"/>
                    </a:lnTo>
                    <a:lnTo>
                      <a:pt x="692" y="65"/>
                    </a:lnTo>
                    <a:lnTo>
                      <a:pt x="721" y="53"/>
                    </a:lnTo>
                    <a:lnTo>
                      <a:pt x="745" y="53"/>
                    </a:lnTo>
                    <a:lnTo>
                      <a:pt x="751" y="53"/>
                    </a:lnTo>
                    <a:lnTo>
                      <a:pt x="751" y="47"/>
                    </a:lnTo>
                    <a:lnTo>
                      <a:pt x="751" y="12"/>
                    </a:lnTo>
                    <a:lnTo>
                      <a:pt x="739" y="6"/>
                    </a:lnTo>
                    <a:lnTo>
                      <a:pt x="721" y="0"/>
                    </a:lnTo>
                    <a:lnTo>
                      <a:pt x="709" y="0"/>
                    </a:lnTo>
                    <a:lnTo>
                      <a:pt x="709" y="12"/>
                    </a:lnTo>
                    <a:lnTo>
                      <a:pt x="692" y="35"/>
                    </a:lnTo>
                    <a:lnTo>
                      <a:pt x="651" y="53"/>
                    </a:lnTo>
                    <a:lnTo>
                      <a:pt x="598" y="76"/>
                    </a:lnTo>
                    <a:lnTo>
                      <a:pt x="539" y="100"/>
                    </a:lnTo>
                    <a:lnTo>
                      <a:pt x="498" y="123"/>
                    </a:lnTo>
                    <a:lnTo>
                      <a:pt x="463" y="147"/>
                    </a:lnTo>
                    <a:lnTo>
                      <a:pt x="428" y="164"/>
                    </a:lnTo>
                    <a:lnTo>
                      <a:pt x="399" y="170"/>
                    </a:lnTo>
                    <a:lnTo>
                      <a:pt x="369" y="194"/>
                    </a:lnTo>
                    <a:lnTo>
                      <a:pt x="246" y="282"/>
                    </a:lnTo>
                    <a:lnTo>
                      <a:pt x="217" y="294"/>
                    </a:lnTo>
                    <a:lnTo>
                      <a:pt x="193" y="299"/>
                    </a:lnTo>
                    <a:lnTo>
                      <a:pt x="176" y="317"/>
                    </a:lnTo>
                    <a:lnTo>
                      <a:pt x="158" y="317"/>
                    </a:lnTo>
                    <a:lnTo>
                      <a:pt x="129" y="311"/>
                    </a:lnTo>
                    <a:lnTo>
                      <a:pt x="88" y="299"/>
                    </a:lnTo>
                    <a:lnTo>
                      <a:pt x="52" y="317"/>
                    </a:lnTo>
                    <a:lnTo>
                      <a:pt x="17" y="329"/>
                    </a:lnTo>
                    <a:lnTo>
                      <a:pt x="5" y="335"/>
                    </a:lnTo>
                    <a:lnTo>
                      <a:pt x="0" y="346"/>
                    </a:lnTo>
                    <a:lnTo>
                      <a:pt x="0" y="364"/>
                    </a:lnTo>
                    <a:lnTo>
                      <a:pt x="17" y="417"/>
                    </a:lnTo>
                    <a:lnTo>
                      <a:pt x="29" y="446"/>
                    </a:lnTo>
                    <a:lnTo>
                      <a:pt x="35" y="470"/>
                    </a:lnTo>
                    <a:lnTo>
                      <a:pt x="82" y="493"/>
                    </a:lnTo>
                    <a:lnTo>
                      <a:pt x="111" y="505"/>
                    </a:lnTo>
                    <a:lnTo>
                      <a:pt x="129" y="505"/>
                    </a:lnTo>
                    <a:lnTo>
                      <a:pt x="164" y="493"/>
                    </a:lnTo>
                    <a:lnTo>
                      <a:pt x="187" y="481"/>
                    </a:lnTo>
                    <a:lnTo>
                      <a:pt x="205" y="475"/>
                    </a:lnTo>
                    <a:lnTo>
                      <a:pt x="211" y="47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90" name="フリーフォーム 91"/>
              <p:cNvSpPr>
                <a:spLocks/>
              </p:cNvSpPr>
              <p:nvPr/>
            </p:nvSpPr>
            <p:spPr bwMode="auto">
              <a:xfrm>
                <a:off x="3004" y="2785"/>
                <a:ext cx="182" cy="158"/>
              </a:xfrm>
              <a:custGeom>
                <a:avLst/>
                <a:gdLst/>
                <a:ahLst/>
                <a:cxnLst>
                  <a:cxn ang="0">
                    <a:pos x="47" y="158"/>
                  </a:cxn>
                  <a:cxn ang="0">
                    <a:pos x="76" y="141"/>
                  </a:cxn>
                  <a:cxn ang="0">
                    <a:pos x="100" y="123"/>
                  </a:cxn>
                  <a:cxn ang="0">
                    <a:pos x="100" y="100"/>
                  </a:cxn>
                  <a:cxn ang="0">
                    <a:pos x="106" y="94"/>
                  </a:cxn>
                  <a:cxn ang="0">
                    <a:pos x="106" y="88"/>
                  </a:cxn>
                  <a:cxn ang="0">
                    <a:pos x="129" y="94"/>
                  </a:cxn>
                  <a:cxn ang="0">
                    <a:pos x="135" y="100"/>
                  </a:cxn>
                  <a:cxn ang="0">
                    <a:pos x="147" y="94"/>
                  </a:cxn>
                  <a:cxn ang="0">
                    <a:pos x="176" y="76"/>
                  </a:cxn>
                  <a:cxn ang="0">
                    <a:pos x="182" y="64"/>
                  </a:cxn>
                  <a:cxn ang="0">
                    <a:pos x="182" y="35"/>
                  </a:cxn>
                  <a:cxn ang="0">
                    <a:pos x="170" y="6"/>
                  </a:cxn>
                  <a:cxn ang="0">
                    <a:pos x="159" y="0"/>
                  </a:cxn>
                  <a:cxn ang="0">
                    <a:pos x="135" y="0"/>
                  </a:cxn>
                  <a:cxn ang="0">
                    <a:pos x="117" y="6"/>
                  </a:cxn>
                  <a:cxn ang="0">
                    <a:pos x="82" y="64"/>
                  </a:cxn>
                  <a:cxn ang="0">
                    <a:pos x="76" y="64"/>
                  </a:cxn>
                  <a:cxn ang="0">
                    <a:pos x="71" y="59"/>
                  </a:cxn>
                  <a:cxn ang="0">
                    <a:pos x="53" y="59"/>
                  </a:cxn>
                  <a:cxn ang="0">
                    <a:pos x="41" y="59"/>
                  </a:cxn>
                  <a:cxn ang="0">
                    <a:pos x="6" y="76"/>
                  </a:cxn>
                  <a:cxn ang="0">
                    <a:pos x="0" y="94"/>
                  </a:cxn>
                  <a:cxn ang="0">
                    <a:pos x="0" y="106"/>
                  </a:cxn>
                  <a:cxn ang="0">
                    <a:pos x="0" y="129"/>
                  </a:cxn>
                  <a:cxn ang="0">
                    <a:pos x="12" y="141"/>
                  </a:cxn>
                  <a:cxn ang="0">
                    <a:pos x="24" y="158"/>
                  </a:cxn>
                  <a:cxn ang="0">
                    <a:pos x="41" y="158"/>
                  </a:cxn>
                  <a:cxn ang="0">
                    <a:pos x="47" y="158"/>
                  </a:cxn>
                </a:cxnLst>
                <a:rect l="0" t="0" r="0" b="0"/>
                <a:pathLst>
                  <a:path w="182" h="158">
                    <a:moveTo>
                      <a:pt x="47" y="158"/>
                    </a:moveTo>
                    <a:lnTo>
                      <a:pt x="76" y="141"/>
                    </a:lnTo>
                    <a:lnTo>
                      <a:pt x="100" y="123"/>
                    </a:lnTo>
                    <a:lnTo>
                      <a:pt x="100" y="100"/>
                    </a:lnTo>
                    <a:lnTo>
                      <a:pt x="106" y="94"/>
                    </a:lnTo>
                    <a:lnTo>
                      <a:pt x="106" y="88"/>
                    </a:lnTo>
                    <a:lnTo>
                      <a:pt x="129" y="94"/>
                    </a:lnTo>
                    <a:lnTo>
                      <a:pt x="135" y="100"/>
                    </a:lnTo>
                    <a:lnTo>
                      <a:pt x="147" y="94"/>
                    </a:lnTo>
                    <a:lnTo>
                      <a:pt x="176" y="76"/>
                    </a:lnTo>
                    <a:lnTo>
                      <a:pt x="182" y="64"/>
                    </a:lnTo>
                    <a:lnTo>
                      <a:pt x="182" y="35"/>
                    </a:lnTo>
                    <a:lnTo>
                      <a:pt x="170" y="6"/>
                    </a:lnTo>
                    <a:lnTo>
                      <a:pt x="159" y="0"/>
                    </a:lnTo>
                    <a:lnTo>
                      <a:pt x="135" y="0"/>
                    </a:lnTo>
                    <a:lnTo>
                      <a:pt x="117" y="6"/>
                    </a:lnTo>
                    <a:lnTo>
                      <a:pt x="82" y="64"/>
                    </a:lnTo>
                    <a:lnTo>
                      <a:pt x="76" y="64"/>
                    </a:lnTo>
                    <a:lnTo>
                      <a:pt x="71" y="59"/>
                    </a:lnTo>
                    <a:lnTo>
                      <a:pt x="53" y="59"/>
                    </a:lnTo>
                    <a:lnTo>
                      <a:pt x="41" y="59"/>
                    </a:lnTo>
                    <a:lnTo>
                      <a:pt x="6" y="76"/>
                    </a:lnTo>
                    <a:lnTo>
                      <a:pt x="0" y="94"/>
                    </a:lnTo>
                    <a:lnTo>
                      <a:pt x="0" y="106"/>
                    </a:lnTo>
                    <a:lnTo>
                      <a:pt x="0" y="129"/>
                    </a:lnTo>
                    <a:lnTo>
                      <a:pt x="12" y="141"/>
                    </a:lnTo>
                    <a:lnTo>
                      <a:pt x="24" y="158"/>
                    </a:lnTo>
                    <a:lnTo>
                      <a:pt x="41" y="158"/>
                    </a:lnTo>
                    <a:lnTo>
                      <a:pt x="47" y="15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91" name="フリーフォーム 92"/>
              <p:cNvSpPr>
                <a:spLocks/>
              </p:cNvSpPr>
              <p:nvPr/>
            </p:nvSpPr>
            <p:spPr bwMode="auto">
              <a:xfrm>
                <a:off x="2382" y="3419"/>
                <a:ext cx="88" cy="70"/>
              </a:xfrm>
              <a:custGeom>
                <a:avLst/>
                <a:gdLst/>
                <a:ahLst/>
                <a:cxnLst>
                  <a:cxn ang="0">
                    <a:pos x="71" y="64"/>
                  </a:cxn>
                  <a:cxn ang="0">
                    <a:pos x="88" y="58"/>
                  </a:cxn>
                  <a:cxn ang="0">
                    <a:pos x="88" y="41"/>
                  </a:cxn>
                  <a:cxn ang="0">
                    <a:pos x="88" y="29"/>
                  </a:cxn>
                  <a:cxn ang="0">
                    <a:pos x="77" y="11"/>
                  </a:cxn>
                  <a:cxn ang="0">
                    <a:pos x="71" y="0"/>
                  </a:cxn>
                  <a:cxn ang="0">
                    <a:pos x="65" y="0"/>
                  </a:cxn>
                  <a:cxn ang="0">
                    <a:pos x="41" y="6"/>
                  </a:cxn>
                  <a:cxn ang="0">
                    <a:pos x="18" y="23"/>
                  </a:cxn>
                  <a:cxn ang="0">
                    <a:pos x="0" y="35"/>
                  </a:cxn>
                  <a:cxn ang="0">
                    <a:pos x="0" y="58"/>
                  </a:cxn>
                  <a:cxn ang="0">
                    <a:pos x="6" y="64"/>
                  </a:cxn>
                  <a:cxn ang="0">
                    <a:pos x="18" y="70"/>
                  </a:cxn>
                  <a:cxn ang="0">
                    <a:pos x="41" y="70"/>
                  </a:cxn>
                  <a:cxn ang="0">
                    <a:pos x="65" y="64"/>
                  </a:cxn>
                  <a:cxn ang="0">
                    <a:pos x="71" y="64"/>
                  </a:cxn>
                </a:cxnLst>
                <a:rect l="0" t="0" r="0" b="0"/>
                <a:pathLst>
                  <a:path w="88" h="70">
                    <a:moveTo>
                      <a:pt x="71" y="64"/>
                    </a:moveTo>
                    <a:lnTo>
                      <a:pt x="88" y="58"/>
                    </a:lnTo>
                    <a:lnTo>
                      <a:pt x="88" y="41"/>
                    </a:lnTo>
                    <a:lnTo>
                      <a:pt x="88" y="29"/>
                    </a:lnTo>
                    <a:lnTo>
                      <a:pt x="77" y="11"/>
                    </a:lnTo>
                    <a:lnTo>
                      <a:pt x="71" y="0"/>
                    </a:lnTo>
                    <a:lnTo>
                      <a:pt x="65" y="0"/>
                    </a:lnTo>
                    <a:lnTo>
                      <a:pt x="41" y="6"/>
                    </a:lnTo>
                    <a:lnTo>
                      <a:pt x="18" y="23"/>
                    </a:lnTo>
                    <a:lnTo>
                      <a:pt x="0" y="35"/>
                    </a:lnTo>
                    <a:lnTo>
                      <a:pt x="0" y="58"/>
                    </a:lnTo>
                    <a:lnTo>
                      <a:pt x="6" y="64"/>
                    </a:lnTo>
                    <a:lnTo>
                      <a:pt x="18" y="70"/>
                    </a:lnTo>
                    <a:lnTo>
                      <a:pt x="41" y="70"/>
                    </a:lnTo>
                    <a:lnTo>
                      <a:pt x="65" y="64"/>
                    </a:lnTo>
                    <a:lnTo>
                      <a:pt x="71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92" name="フリーフォーム 93"/>
              <p:cNvSpPr>
                <a:spLocks/>
              </p:cNvSpPr>
              <p:nvPr/>
            </p:nvSpPr>
            <p:spPr bwMode="auto">
              <a:xfrm>
                <a:off x="2476" y="3325"/>
                <a:ext cx="112" cy="117"/>
              </a:xfrm>
              <a:custGeom>
                <a:avLst/>
                <a:gdLst/>
                <a:ahLst/>
                <a:cxnLst>
                  <a:cxn ang="0">
                    <a:pos x="59" y="105"/>
                  </a:cxn>
                  <a:cxn ang="0">
                    <a:pos x="100" y="88"/>
                  </a:cxn>
                  <a:cxn ang="0">
                    <a:pos x="106" y="76"/>
                  </a:cxn>
                  <a:cxn ang="0">
                    <a:pos x="112" y="64"/>
                  </a:cxn>
                  <a:cxn ang="0">
                    <a:pos x="112" y="35"/>
                  </a:cxn>
                  <a:cxn ang="0">
                    <a:pos x="106" y="23"/>
                  </a:cxn>
                  <a:cxn ang="0">
                    <a:pos x="100" y="12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7" y="6"/>
                  </a:cxn>
                  <a:cxn ang="0">
                    <a:pos x="41" y="12"/>
                  </a:cxn>
                  <a:cxn ang="0">
                    <a:pos x="35" y="29"/>
                  </a:cxn>
                  <a:cxn ang="0">
                    <a:pos x="29" y="41"/>
                  </a:cxn>
                  <a:cxn ang="0">
                    <a:pos x="29" y="64"/>
                  </a:cxn>
                  <a:cxn ang="0">
                    <a:pos x="12" y="70"/>
                  </a:cxn>
                  <a:cxn ang="0">
                    <a:pos x="6" y="88"/>
                  </a:cxn>
                  <a:cxn ang="0">
                    <a:pos x="0" y="94"/>
                  </a:cxn>
                  <a:cxn ang="0">
                    <a:pos x="0" y="100"/>
                  </a:cxn>
                  <a:cxn ang="0">
                    <a:pos x="12" y="117"/>
                  </a:cxn>
                  <a:cxn ang="0">
                    <a:pos x="35" y="117"/>
                  </a:cxn>
                  <a:cxn ang="0">
                    <a:pos x="47" y="117"/>
                  </a:cxn>
                  <a:cxn ang="0">
                    <a:pos x="47" y="105"/>
                  </a:cxn>
                  <a:cxn ang="0">
                    <a:pos x="59" y="105"/>
                  </a:cxn>
                </a:cxnLst>
                <a:rect l="0" t="0" r="0" b="0"/>
                <a:pathLst>
                  <a:path w="112" h="117">
                    <a:moveTo>
                      <a:pt x="59" y="105"/>
                    </a:moveTo>
                    <a:lnTo>
                      <a:pt x="100" y="88"/>
                    </a:lnTo>
                    <a:lnTo>
                      <a:pt x="106" y="76"/>
                    </a:lnTo>
                    <a:lnTo>
                      <a:pt x="112" y="64"/>
                    </a:lnTo>
                    <a:lnTo>
                      <a:pt x="112" y="35"/>
                    </a:lnTo>
                    <a:lnTo>
                      <a:pt x="106" y="23"/>
                    </a:lnTo>
                    <a:lnTo>
                      <a:pt x="100" y="12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7" y="6"/>
                    </a:lnTo>
                    <a:lnTo>
                      <a:pt x="41" y="12"/>
                    </a:lnTo>
                    <a:lnTo>
                      <a:pt x="35" y="29"/>
                    </a:lnTo>
                    <a:lnTo>
                      <a:pt x="29" y="41"/>
                    </a:lnTo>
                    <a:lnTo>
                      <a:pt x="29" y="64"/>
                    </a:lnTo>
                    <a:lnTo>
                      <a:pt x="12" y="70"/>
                    </a:lnTo>
                    <a:lnTo>
                      <a:pt x="6" y="88"/>
                    </a:lnTo>
                    <a:lnTo>
                      <a:pt x="0" y="94"/>
                    </a:lnTo>
                    <a:lnTo>
                      <a:pt x="0" y="100"/>
                    </a:lnTo>
                    <a:lnTo>
                      <a:pt x="12" y="117"/>
                    </a:lnTo>
                    <a:lnTo>
                      <a:pt x="35" y="117"/>
                    </a:lnTo>
                    <a:lnTo>
                      <a:pt x="47" y="117"/>
                    </a:lnTo>
                    <a:lnTo>
                      <a:pt x="47" y="105"/>
                    </a:lnTo>
                    <a:lnTo>
                      <a:pt x="59" y="10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93" name="フリーフォーム 94"/>
              <p:cNvSpPr>
                <a:spLocks/>
              </p:cNvSpPr>
              <p:nvPr/>
            </p:nvSpPr>
            <p:spPr bwMode="auto">
              <a:xfrm>
                <a:off x="2764" y="3225"/>
                <a:ext cx="64" cy="70"/>
              </a:xfrm>
              <a:custGeom>
                <a:avLst/>
                <a:gdLst/>
                <a:ahLst/>
                <a:cxnLst>
                  <a:cxn ang="0">
                    <a:pos x="23" y="70"/>
                  </a:cxn>
                  <a:cxn ang="0">
                    <a:pos x="52" y="65"/>
                  </a:cxn>
                  <a:cxn ang="0">
                    <a:pos x="58" y="59"/>
                  </a:cxn>
                  <a:cxn ang="0">
                    <a:pos x="64" y="35"/>
                  </a:cxn>
                  <a:cxn ang="0">
                    <a:pos x="64" y="12"/>
                  </a:cxn>
                  <a:cxn ang="0">
                    <a:pos x="58" y="0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11" y="6"/>
                  </a:cxn>
                  <a:cxn ang="0">
                    <a:pos x="5" y="18"/>
                  </a:cxn>
                  <a:cxn ang="0">
                    <a:pos x="0" y="47"/>
                  </a:cxn>
                  <a:cxn ang="0">
                    <a:pos x="5" y="65"/>
                  </a:cxn>
                  <a:cxn ang="0">
                    <a:pos x="11" y="70"/>
                  </a:cxn>
                  <a:cxn ang="0">
                    <a:pos x="23" y="70"/>
                  </a:cxn>
                </a:cxnLst>
                <a:rect l="0" t="0" r="0" b="0"/>
                <a:pathLst>
                  <a:path w="64" h="70">
                    <a:moveTo>
                      <a:pt x="23" y="70"/>
                    </a:moveTo>
                    <a:lnTo>
                      <a:pt x="52" y="65"/>
                    </a:lnTo>
                    <a:lnTo>
                      <a:pt x="58" y="59"/>
                    </a:lnTo>
                    <a:lnTo>
                      <a:pt x="64" y="35"/>
                    </a:lnTo>
                    <a:lnTo>
                      <a:pt x="64" y="12"/>
                    </a:lnTo>
                    <a:lnTo>
                      <a:pt x="58" y="0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11" y="6"/>
                    </a:lnTo>
                    <a:lnTo>
                      <a:pt x="5" y="18"/>
                    </a:lnTo>
                    <a:lnTo>
                      <a:pt x="0" y="47"/>
                    </a:lnTo>
                    <a:lnTo>
                      <a:pt x="5" y="65"/>
                    </a:lnTo>
                    <a:lnTo>
                      <a:pt x="11" y="70"/>
                    </a:lnTo>
                    <a:lnTo>
                      <a:pt x="23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94" name="フリーフォーム 95"/>
              <p:cNvSpPr>
                <a:spLocks/>
              </p:cNvSpPr>
              <p:nvPr/>
            </p:nvSpPr>
            <p:spPr bwMode="auto">
              <a:xfrm>
                <a:off x="2329" y="3031"/>
                <a:ext cx="47" cy="36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8" y="36"/>
                  </a:cxn>
                  <a:cxn ang="0">
                    <a:pos x="30" y="24"/>
                  </a:cxn>
                  <a:cxn ang="0">
                    <a:pos x="47" y="18"/>
                  </a:cxn>
                  <a:cxn ang="0">
                    <a:pos x="47" y="12"/>
                  </a:cxn>
                  <a:cxn ang="0">
                    <a:pos x="36" y="0"/>
                  </a:cxn>
                  <a:cxn ang="0">
                    <a:pos x="18" y="6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0" y="24"/>
                  </a:cxn>
                </a:cxnLst>
                <a:rect l="0" t="0" r="0" b="0"/>
                <a:pathLst>
                  <a:path w="47" h="36">
                    <a:moveTo>
                      <a:pt x="0" y="24"/>
                    </a:moveTo>
                    <a:lnTo>
                      <a:pt x="18" y="36"/>
                    </a:lnTo>
                    <a:lnTo>
                      <a:pt x="30" y="24"/>
                    </a:lnTo>
                    <a:lnTo>
                      <a:pt x="47" y="18"/>
                    </a:lnTo>
                    <a:lnTo>
                      <a:pt x="47" y="12"/>
                    </a:lnTo>
                    <a:lnTo>
                      <a:pt x="36" y="0"/>
                    </a:lnTo>
                    <a:lnTo>
                      <a:pt x="18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95" name="フリーフォーム 96"/>
              <p:cNvSpPr>
                <a:spLocks/>
              </p:cNvSpPr>
              <p:nvPr/>
            </p:nvSpPr>
            <p:spPr bwMode="auto">
              <a:xfrm>
                <a:off x="2570" y="3730"/>
                <a:ext cx="70" cy="64"/>
              </a:xfrm>
              <a:custGeom>
                <a:avLst/>
                <a:gdLst/>
                <a:ahLst/>
                <a:cxnLst>
                  <a:cxn ang="0">
                    <a:pos x="47" y="64"/>
                  </a:cxn>
                  <a:cxn ang="0">
                    <a:pos x="65" y="47"/>
                  </a:cxn>
                  <a:cxn ang="0">
                    <a:pos x="70" y="35"/>
                  </a:cxn>
                  <a:cxn ang="0">
                    <a:pos x="70" y="17"/>
                  </a:cxn>
                  <a:cxn ang="0">
                    <a:pos x="59" y="6"/>
                  </a:cxn>
                  <a:cxn ang="0">
                    <a:pos x="35" y="0"/>
                  </a:cxn>
                  <a:cxn ang="0">
                    <a:pos x="12" y="6"/>
                  </a:cxn>
                  <a:cxn ang="0">
                    <a:pos x="0" y="17"/>
                  </a:cxn>
                  <a:cxn ang="0">
                    <a:pos x="0" y="35"/>
                  </a:cxn>
                  <a:cxn ang="0">
                    <a:pos x="0" y="41"/>
                  </a:cxn>
                  <a:cxn ang="0">
                    <a:pos x="29" y="64"/>
                  </a:cxn>
                  <a:cxn ang="0">
                    <a:pos x="35" y="64"/>
                  </a:cxn>
                  <a:cxn ang="0">
                    <a:pos x="41" y="64"/>
                  </a:cxn>
                  <a:cxn ang="0">
                    <a:pos x="47" y="64"/>
                  </a:cxn>
                </a:cxnLst>
                <a:rect l="0" t="0" r="0" b="0"/>
                <a:pathLst>
                  <a:path w="70" h="64">
                    <a:moveTo>
                      <a:pt x="47" y="64"/>
                    </a:moveTo>
                    <a:lnTo>
                      <a:pt x="65" y="47"/>
                    </a:lnTo>
                    <a:lnTo>
                      <a:pt x="70" y="35"/>
                    </a:lnTo>
                    <a:lnTo>
                      <a:pt x="70" y="17"/>
                    </a:lnTo>
                    <a:lnTo>
                      <a:pt x="59" y="6"/>
                    </a:lnTo>
                    <a:lnTo>
                      <a:pt x="35" y="0"/>
                    </a:lnTo>
                    <a:lnTo>
                      <a:pt x="12" y="6"/>
                    </a:lnTo>
                    <a:lnTo>
                      <a:pt x="0" y="17"/>
                    </a:lnTo>
                    <a:lnTo>
                      <a:pt x="0" y="35"/>
                    </a:lnTo>
                    <a:lnTo>
                      <a:pt x="0" y="41"/>
                    </a:lnTo>
                    <a:lnTo>
                      <a:pt x="29" y="64"/>
                    </a:lnTo>
                    <a:lnTo>
                      <a:pt x="35" y="64"/>
                    </a:lnTo>
                    <a:lnTo>
                      <a:pt x="41" y="64"/>
                    </a:lnTo>
                    <a:lnTo>
                      <a:pt x="47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96" name="フリーフォーム 97"/>
              <p:cNvSpPr>
                <a:spLocks/>
              </p:cNvSpPr>
              <p:nvPr/>
            </p:nvSpPr>
            <p:spPr bwMode="auto">
              <a:xfrm>
                <a:off x="2869" y="3542"/>
                <a:ext cx="59" cy="47"/>
              </a:xfrm>
              <a:custGeom>
                <a:avLst/>
                <a:gdLst/>
                <a:ahLst/>
                <a:cxnLst>
                  <a:cxn ang="0">
                    <a:pos x="47" y="47"/>
                  </a:cxn>
                  <a:cxn ang="0">
                    <a:pos x="53" y="47"/>
                  </a:cxn>
                  <a:cxn ang="0">
                    <a:pos x="59" y="35"/>
                  </a:cxn>
                  <a:cxn ang="0">
                    <a:pos x="59" y="18"/>
                  </a:cxn>
                  <a:cxn ang="0">
                    <a:pos x="53" y="6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12" y="6"/>
                  </a:cxn>
                  <a:cxn ang="0">
                    <a:pos x="0" y="12"/>
                  </a:cxn>
                  <a:cxn ang="0">
                    <a:pos x="0" y="29"/>
                  </a:cxn>
                  <a:cxn ang="0">
                    <a:pos x="12" y="41"/>
                  </a:cxn>
                  <a:cxn ang="0">
                    <a:pos x="24" y="47"/>
                  </a:cxn>
                  <a:cxn ang="0">
                    <a:pos x="41" y="47"/>
                  </a:cxn>
                  <a:cxn ang="0">
                    <a:pos x="47" y="47"/>
                  </a:cxn>
                </a:cxnLst>
                <a:rect l="0" t="0" r="0" b="0"/>
                <a:pathLst>
                  <a:path w="59" h="47">
                    <a:moveTo>
                      <a:pt x="47" y="47"/>
                    </a:moveTo>
                    <a:lnTo>
                      <a:pt x="53" y="47"/>
                    </a:lnTo>
                    <a:lnTo>
                      <a:pt x="59" y="35"/>
                    </a:lnTo>
                    <a:lnTo>
                      <a:pt x="59" y="18"/>
                    </a:lnTo>
                    <a:lnTo>
                      <a:pt x="53" y="6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12" y="6"/>
                    </a:lnTo>
                    <a:lnTo>
                      <a:pt x="0" y="12"/>
                    </a:lnTo>
                    <a:lnTo>
                      <a:pt x="0" y="29"/>
                    </a:lnTo>
                    <a:lnTo>
                      <a:pt x="12" y="41"/>
                    </a:lnTo>
                    <a:lnTo>
                      <a:pt x="24" y="47"/>
                    </a:lnTo>
                    <a:lnTo>
                      <a:pt x="41" y="47"/>
                    </a:lnTo>
                    <a:lnTo>
                      <a:pt x="47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97" name="フリーフォーム 98"/>
              <p:cNvSpPr>
                <a:spLocks/>
              </p:cNvSpPr>
              <p:nvPr/>
            </p:nvSpPr>
            <p:spPr bwMode="auto">
              <a:xfrm>
                <a:off x="3057" y="3172"/>
                <a:ext cx="88" cy="82"/>
              </a:xfrm>
              <a:custGeom>
                <a:avLst/>
                <a:gdLst/>
                <a:ahLst/>
                <a:cxnLst>
                  <a:cxn ang="0">
                    <a:pos x="53" y="82"/>
                  </a:cxn>
                  <a:cxn ang="0">
                    <a:pos x="82" y="65"/>
                  </a:cxn>
                  <a:cxn ang="0">
                    <a:pos x="88" y="53"/>
                  </a:cxn>
                  <a:cxn ang="0">
                    <a:pos x="88" y="35"/>
                  </a:cxn>
                  <a:cxn ang="0">
                    <a:pos x="64" y="6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23" y="6"/>
                  </a:cxn>
                  <a:cxn ang="0">
                    <a:pos x="12" y="24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23" y="71"/>
                  </a:cxn>
                  <a:cxn ang="0">
                    <a:pos x="41" y="82"/>
                  </a:cxn>
                  <a:cxn ang="0">
                    <a:pos x="47" y="82"/>
                  </a:cxn>
                  <a:cxn ang="0">
                    <a:pos x="53" y="82"/>
                  </a:cxn>
                </a:cxnLst>
                <a:rect l="0" t="0" r="0" b="0"/>
                <a:pathLst>
                  <a:path w="88" h="82">
                    <a:moveTo>
                      <a:pt x="53" y="82"/>
                    </a:moveTo>
                    <a:lnTo>
                      <a:pt x="82" y="65"/>
                    </a:lnTo>
                    <a:lnTo>
                      <a:pt x="88" y="53"/>
                    </a:lnTo>
                    <a:lnTo>
                      <a:pt x="88" y="35"/>
                    </a:lnTo>
                    <a:lnTo>
                      <a:pt x="64" y="6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23" y="6"/>
                    </a:lnTo>
                    <a:lnTo>
                      <a:pt x="12" y="24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23" y="71"/>
                    </a:lnTo>
                    <a:lnTo>
                      <a:pt x="41" y="82"/>
                    </a:lnTo>
                    <a:lnTo>
                      <a:pt x="47" y="82"/>
                    </a:lnTo>
                    <a:lnTo>
                      <a:pt x="53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98" name="フリーフォーム 99"/>
              <p:cNvSpPr>
                <a:spLocks/>
              </p:cNvSpPr>
              <p:nvPr/>
            </p:nvSpPr>
            <p:spPr bwMode="auto">
              <a:xfrm>
                <a:off x="3163" y="3383"/>
                <a:ext cx="70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46" y="47"/>
                  </a:cxn>
                  <a:cxn ang="0">
                    <a:pos x="64" y="36"/>
                  </a:cxn>
                  <a:cxn ang="0">
                    <a:pos x="70" y="18"/>
                  </a:cxn>
                  <a:cxn ang="0">
                    <a:pos x="70" y="6"/>
                  </a:cxn>
                  <a:cxn ang="0">
                    <a:pos x="64" y="0"/>
                  </a:cxn>
                  <a:cxn ang="0">
                    <a:pos x="52" y="0"/>
                  </a:cxn>
                  <a:cxn ang="0">
                    <a:pos x="23" y="6"/>
                  </a:cxn>
                  <a:cxn ang="0">
                    <a:pos x="5" y="12"/>
                  </a:cxn>
                  <a:cxn ang="0">
                    <a:pos x="0" y="18"/>
                  </a:cxn>
                  <a:cxn ang="0">
                    <a:pos x="0" y="36"/>
                  </a:cxn>
                  <a:cxn ang="0">
                    <a:pos x="5" y="42"/>
                  </a:cxn>
                  <a:cxn ang="0">
                    <a:pos x="11" y="47"/>
                  </a:cxn>
                  <a:cxn ang="0">
                    <a:pos x="23" y="59"/>
                  </a:cxn>
                  <a:cxn ang="0">
                    <a:pos x="35" y="59"/>
                  </a:cxn>
                </a:cxnLst>
                <a:rect l="0" t="0" r="0" b="0"/>
                <a:pathLst>
                  <a:path w="70" h="59">
                    <a:moveTo>
                      <a:pt x="35" y="59"/>
                    </a:moveTo>
                    <a:lnTo>
                      <a:pt x="46" y="47"/>
                    </a:lnTo>
                    <a:lnTo>
                      <a:pt x="64" y="36"/>
                    </a:lnTo>
                    <a:lnTo>
                      <a:pt x="70" y="18"/>
                    </a:lnTo>
                    <a:lnTo>
                      <a:pt x="70" y="6"/>
                    </a:lnTo>
                    <a:lnTo>
                      <a:pt x="64" y="0"/>
                    </a:lnTo>
                    <a:lnTo>
                      <a:pt x="52" y="0"/>
                    </a:lnTo>
                    <a:lnTo>
                      <a:pt x="23" y="6"/>
                    </a:lnTo>
                    <a:lnTo>
                      <a:pt x="5" y="12"/>
                    </a:lnTo>
                    <a:lnTo>
                      <a:pt x="0" y="18"/>
                    </a:lnTo>
                    <a:lnTo>
                      <a:pt x="0" y="36"/>
                    </a:lnTo>
                    <a:lnTo>
                      <a:pt x="5" y="42"/>
                    </a:lnTo>
                    <a:lnTo>
                      <a:pt x="11" y="47"/>
                    </a:lnTo>
                    <a:lnTo>
                      <a:pt x="23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99" name="フリーフォーム 100"/>
              <p:cNvSpPr>
                <a:spLocks/>
              </p:cNvSpPr>
              <p:nvPr/>
            </p:nvSpPr>
            <p:spPr bwMode="auto">
              <a:xfrm>
                <a:off x="3321" y="3037"/>
                <a:ext cx="53" cy="59"/>
              </a:xfrm>
              <a:custGeom>
                <a:avLst/>
                <a:gdLst/>
                <a:ahLst/>
                <a:cxnLst>
                  <a:cxn ang="0">
                    <a:pos x="18" y="59"/>
                  </a:cxn>
                  <a:cxn ang="0">
                    <a:pos x="35" y="59"/>
                  </a:cxn>
                  <a:cxn ang="0">
                    <a:pos x="47" y="41"/>
                  </a:cxn>
                  <a:cxn ang="0">
                    <a:pos x="53" y="35"/>
                  </a:cxn>
                  <a:cxn ang="0">
                    <a:pos x="53" y="12"/>
                  </a:cxn>
                  <a:cxn ang="0">
                    <a:pos x="47" y="6"/>
                  </a:cxn>
                  <a:cxn ang="0">
                    <a:pos x="35" y="0"/>
                  </a:cxn>
                  <a:cxn ang="0">
                    <a:pos x="12" y="0"/>
                  </a:cxn>
                  <a:cxn ang="0">
                    <a:pos x="0" y="18"/>
                  </a:cxn>
                  <a:cxn ang="0">
                    <a:pos x="0" y="35"/>
                  </a:cxn>
                  <a:cxn ang="0">
                    <a:pos x="6" y="47"/>
                  </a:cxn>
                  <a:cxn ang="0">
                    <a:pos x="12" y="59"/>
                  </a:cxn>
                  <a:cxn ang="0">
                    <a:pos x="18" y="59"/>
                  </a:cxn>
                </a:cxnLst>
                <a:rect l="0" t="0" r="0" b="0"/>
                <a:pathLst>
                  <a:path w="53" h="59">
                    <a:moveTo>
                      <a:pt x="18" y="59"/>
                    </a:moveTo>
                    <a:lnTo>
                      <a:pt x="35" y="59"/>
                    </a:lnTo>
                    <a:lnTo>
                      <a:pt x="47" y="41"/>
                    </a:lnTo>
                    <a:lnTo>
                      <a:pt x="53" y="35"/>
                    </a:lnTo>
                    <a:lnTo>
                      <a:pt x="53" y="12"/>
                    </a:lnTo>
                    <a:lnTo>
                      <a:pt x="47" y="6"/>
                    </a:lnTo>
                    <a:lnTo>
                      <a:pt x="35" y="0"/>
                    </a:lnTo>
                    <a:lnTo>
                      <a:pt x="12" y="0"/>
                    </a:lnTo>
                    <a:lnTo>
                      <a:pt x="0" y="18"/>
                    </a:lnTo>
                    <a:lnTo>
                      <a:pt x="0" y="35"/>
                    </a:lnTo>
                    <a:lnTo>
                      <a:pt x="6" y="47"/>
                    </a:lnTo>
                    <a:lnTo>
                      <a:pt x="12" y="59"/>
                    </a:lnTo>
                    <a:lnTo>
                      <a:pt x="1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00" name="フリーフォーム 101"/>
              <p:cNvSpPr>
                <a:spLocks/>
              </p:cNvSpPr>
              <p:nvPr/>
            </p:nvSpPr>
            <p:spPr bwMode="auto">
              <a:xfrm>
                <a:off x="3321" y="2826"/>
                <a:ext cx="41" cy="47"/>
              </a:xfrm>
              <a:custGeom>
                <a:avLst/>
                <a:gdLst/>
                <a:ahLst/>
                <a:cxnLst>
                  <a:cxn ang="0">
                    <a:pos x="29" y="47"/>
                  </a:cxn>
                  <a:cxn ang="0">
                    <a:pos x="35" y="35"/>
                  </a:cxn>
                  <a:cxn ang="0">
                    <a:pos x="41" y="29"/>
                  </a:cxn>
                  <a:cxn ang="0">
                    <a:pos x="35" y="18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2" y="47"/>
                  </a:cxn>
                  <a:cxn ang="0">
                    <a:pos x="18" y="47"/>
                  </a:cxn>
                  <a:cxn ang="0">
                    <a:pos x="29" y="47"/>
                  </a:cxn>
                </a:cxnLst>
                <a:rect l="0" t="0" r="0" b="0"/>
                <a:pathLst>
                  <a:path w="41" h="47">
                    <a:moveTo>
                      <a:pt x="29" y="47"/>
                    </a:moveTo>
                    <a:lnTo>
                      <a:pt x="35" y="35"/>
                    </a:lnTo>
                    <a:lnTo>
                      <a:pt x="41" y="29"/>
                    </a:lnTo>
                    <a:lnTo>
                      <a:pt x="35" y="18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2" y="47"/>
                    </a:lnTo>
                    <a:lnTo>
                      <a:pt x="18" y="47"/>
                    </a:lnTo>
                    <a:lnTo>
                      <a:pt x="2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01" name="フリーフォーム 102"/>
              <p:cNvSpPr>
                <a:spLocks/>
              </p:cNvSpPr>
              <p:nvPr/>
            </p:nvSpPr>
            <p:spPr bwMode="auto">
              <a:xfrm>
                <a:off x="3121" y="3002"/>
                <a:ext cx="24" cy="18"/>
              </a:xfrm>
              <a:custGeom>
                <a:avLst/>
                <a:gdLst/>
                <a:ahLst/>
                <a:cxnLst>
                  <a:cxn ang="0">
                    <a:pos x="18" y="18"/>
                  </a:cxn>
                  <a:cxn ang="0">
                    <a:pos x="24" y="18"/>
                  </a:cxn>
                  <a:cxn ang="0">
                    <a:pos x="24" y="6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12" y="18"/>
                  </a:cxn>
                  <a:cxn ang="0">
                    <a:pos x="18" y="18"/>
                  </a:cxn>
                </a:cxnLst>
                <a:rect l="0" t="0" r="0" b="0"/>
                <a:pathLst>
                  <a:path w="24" h="18">
                    <a:moveTo>
                      <a:pt x="18" y="18"/>
                    </a:moveTo>
                    <a:lnTo>
                      <a:pt x="24" y="18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12" y="18"/>
                    </a:lnTo>
                    <a:lnTo>
                      <a:pt x="18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02" name="フリーフォーム 103"/>
              <p:cNvSpPr>
                <a:spLocks/>
              </p:cNvSpPr>
              <p:nvPr/>
            </p:nvSpPr>
            <p:spPr bwMode="auto">
              <a:xfrm>
                <a:off x="3045" y="3472"/>
                <a:ext cx="30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30" y="17"/>
                  </a:cxn>
                  <a:cxn ang="0">
                    <a:pos x="30" y="5"/>
                  </a:cxn>
                  <a:cxn ang="0">
                    <a:pos x="24" y="0"/>
                  </a:cxn>
                  <a:cxn ang="0">
                    <a:pos x="6" y="5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30" h="23">
                    <a:moveTo>
                      <a:pt x="12" y="23"/>
                    </a:moveTo>
                    <a:lnTo>
                      <a:pt x="30" y="17"/>
                    </a:lnTo>
                    <a:lnTo>
                      <a:pt x="30" y="5"/>
                    </a:lnTo>
                    <a:lnTo>
                      <a:pt x="24" y="0"/>
                    </a:lnTo>
                    <a:lnTo>
                      <a:pt x="6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03" name="フリーフォーム 104"/>
              <p:cNvSpPr>
                <a:spLocks/>
              </p:cNvSpPr>
              <p:nvPr/>
            </p:nvSpPr>
            <p:spPr bwMode="auto">
              <a:xfrm>
                <a:off x="3579" y="2580"/>
                <a:ext cx="47" cy="41"/>
              </a:xfrm>
              <a:custGeom>
                <a:avLst/>
                <a:gdLst/>
                <a:ahLst/>
                <a:cxnLst>
                  <a:cxn ang="0">
                    <a:pos x="29" y="41"/>
                  </a:cxn>
                  <a:cxn ang="0">
                    <a:pos x="41" y="29"/>
                  </a:cxn>
                  <a:cxn ang="0">
                    <a:pos x="47" y="23"/>
                  </a:cxn>
                  <a:cxn ang="0">
                    <a:pos x="47" y="11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0" y="41"/>
                  </a:cxn>
                  <a:cxn ang="0">
                    <a:pos x="12" y="41"/>
                  </a:cxn>
                  <a:cxn ang="0">
                    <a:pos x="24" y="41"/>
                  </a:cxn>
                  <a:cxn ang="0">
                    <a:pos x="29" y="41"/>
                  </a:cxn>
                </a:cxnLst>
                <a:rect l="0" t="0" r="0" b="0"/>
                <a:pathLst>
                  <a:path w="47" h="41">
                    <a:moveTo>
                      <a:pt x="29" y="41"/>
                    </a:moveTo>
                    <a:lnTo>
                      <a:pt x="41" y="29"/>
                    </a:lnTo>
                    <a:lnTo>
                      <a:pt x="47" y="23"/>
                    </a:lnTo>
                    <a:lnTo>
                      <a:pt x="47" y="11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0" y="41"/>
                    </a:lnTo>
                    <a:lnTo>
                      <a:pt x="12" y="41"/>
                    </a:lnTo>
                    <a:lnTo>
                      <a:pt x="24" y="41"/>
                    </a:lnTo>
                    <a:lnTo>
                      <a:pt x="29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04" name="フリーフォーム 105"/>
              <p:cNvSpPr>
                <a:spLocks/>
              </p:cNvSpPr>
              <p:nvPr/>
            </p:nvSpPr>
            <p:spPr bwMode="auto">
              <a:xfrm>
                <a:off x="3808" y="3202"/>
                <a:ext cx="129" cy="105"/>
              </a:xfrm>
              <a:custGeom>
                <a:avLst/>
                <a:gdLst/>
                <a:ahLst/>
                <a:cxnLst>
                  <a:cxn ang="0">
                    <a:pos x="94" y="99"/>
                  </a:cxn>
                  <a:cxn ang="0">
                    <a:pos x="123" y="70"/>
                  </a:cxn>
                  <a:cxn ang="0">
                    <a:pos x="129" y="52"/>
                  </a:cxn>
                  <a:cxn ang="0">
                    <a:pos x="129" y="29"/>
                  </a:cxn>
                  <a:cxn ang="0">
                    <a:pos x="117" y="5"/>
                  </a:cxn>
                  <a:cxn ang="0">
                    <a:pos x="88" y="0"/>
                  </a:cxn>
                  <a:cxn ang="0">
                    <a:pos x="47" y="0"/>
                  </a:cxn>
                  <a:cxn ang="0">
                    <a:pos x="23" y="5"/>
                  </a:cxn>
                  <a:cxn ang="0">
                    <a:pos x="6" y="23"/>
                  </a:cxn>
                  <a:cxn ang="0">
                    <a:pos x="0" y="35"/>
                  </a:cxn>
                  <a:cxn ang="0">
                    <a:pos x="17" y="82"/>
                  </a:cxn>
                  <a:cxn ang="0">
                    <a:pos x="29" y="93"/>
                  </a:cxn>
                  <a:cxn ang="0">
                    <a:pos x="47" y="99"/>
                  </a:cxn>
                  <a:cxn ang="0">
                    <a:pos x="59" y="105"/>
                  </a:cxn>
                  <a:cxn ang="0">
                    <a:pos x="76" y="105"/>
                  </a:cxn>
                  <a:cxn ang="0">
                    <a:pos x="88" y="99"/>
                  </a:cxn>
                  <a:cxn ang="0">
                    <a:pos x="94" y="99"/>
                  </a:cxn>
                </a:cxnLst>
                <a:rect l="0" t="0" r="0" b="0"/>
                <a:pathLst>
                  <a:path w="129" h="105">
                    <a:moveTo>
                      <a:pt x="94" y="99"/>
                    </a:moveTo>
                    <a:lnTo>
                      <a:pt x="123" y="70"/>
                    </a:lnTo>
                    <a:lnTo>
                      <a:pt x="129" y="52"/>
                    </a:lnTo>
                    <a:lnTo>
                      <a:pt x="129" y="29"/>
                    </a:lnTo>
                    <a:lnTo>
                      <a:pt x="117" y="5"/>
                    </a:lnTo>
                    <a:lnTo>
                      <a:pt x="88" y="0"/>
                    </a:lnTo>
                    <a:lnTo>
                      <a:pt x="47" y="0"/>
                    </a:lnTo>
                    <a:lnTo>
                      <a:pt x="23" y="5"/>
                    </a:lnTo>
                    <a:lnTo>
                      <a:pt x="6" y="23"/>
                    </a:lnTo>
                    <a:lnTo>
                      <a:pt x="0" y="35"/>
                    </a:lnTo>
                    <a:lnTo>
                      <a:pt x="17" y="82"/>
                    </a:lnTo>
                    <a:lnTo>
                      <a:pt x="29" y="93"/>
                    </a:lnTo>
                    <a:lnTo>
                      <a:pt x="47" y="99"/>
                    </a:lnTo>
                    <a:lnTo>
                      <a:pt x="59" y="105"/>
                    </a:lnTo>
                    <a:lnTo>
                      <a:pt x="76" y="105"/>
                    </a:lnTo>
                    <a:lnTo>
                      <a:pt x="88" y="99"/>
                    </a:lnTo>
                    <a:lnTo>
                      <a:pt x="94" y="9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05" name="フリーフォーム 106"/>
              <p:cNvSpPr>
                <a:spLocks/>
              </p:cNvSpPr>
              <p:nvPr/>
            </p:nvSpPr>
            <p:spPr bwMode="auto">
              <a:xfrm>
                <a:off x="3696" y="3055"/>
                <a:ext cx="36" cy="76"/>
              </a:xfrm>
              <a:custGeom>
                <a:avLst/>
                <a:gdLst/>
                <a:ahLst/>
                <a:cxnLst>
                  <a:cxn ang="0">
                    <a:pos x="36" y="70"/>
                  </a:cxn>
                  <a:cxn ang="0">
                    <a:pos x="36" y="41"/>
                  </a:cxn>
                  <a:cxn ang="0">
                    <a:pos x="36" y="23"/>
                  </a:cxn>
                  <a:cxn ang="0">
                    <a:pos x="18" y="12"/>
                  </a:cxn>
                  <a:cxn ang="0">
                    <a:pos x="6" y="0"/>
                  </a:cxn>
                  <a:cxn ang="0">
                    <a:pos x="0" y="17"/>
                  </a:cxn>
                  <a:cxn ang="0">
                    <a:pos x="6" y="47"/>
                  </a:cxn>
                  <a:cxn ang="0">
                    <a:pos x="18" y="70"/>
                  </a:cxn>
                  <a:cxn ang="0">
                    <a:pos x="24" y="76"/>
                  </a:cxn>
                  <a:cxn ang="0">
                    <a:pos x="24" y="70"/>
                  </a:cxn>
                  <a:cxn ang="0">
                    <a:pos x="36" y="70"/>
                  </a:cxn>
                </a:cxnLst>
                <a:rect l="0" t="0" r="0" b="0"/>
                <a:pathLst>
                  <a:path w="36" h="76">
                    <a:moveTo>
                      <a:pt x="36" y="70"/>
                    </a:moveTo>
                    <a:lnTo>
                      <a:pt x="36" y="41"/>
                    </a:lnTo>
                    <a:lnTo>
                      <a:pt x="36" y="23"/>
                    </a:lnTo>
                    <a:lnTo>
                      <a:pt x="18" y="12"/>
                    </a:lnTo>
                    <a:lnTo>
                      <a:pt x="6" y="0"/>
                    </a:lnTo>
                    <a:lnTo>
                      <a:pt x="0" y="17"/>
                    </a:lnTo>
                    <a:lnTo>
                      <a:pt x="6" y="47"/>
                    </a:lnTo>
                    <a:lnTo>
                      <a:pt x="18" y="70"/>
                    </a:lnTo>
                    <a:lnTo>
                      <a:pt x="24" y="76"/>
                    </a:lnTo>
                    <a:lnTo>
                      <a:pt x="24" y="70"/>
                    </a:lnTo>
                    <a:lnTo>
                      <a:pt x="36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06" name="フリーフォーム 107"/>
              <p:cNvSpPr>
                <a:spLocks/>
              </p:cNvSpPr>
              <p:nvPr/>
            </p:nvSpPr>
            <p:spPr bwMode="auto">
              <a:xfrm>
                <a:off x="3984" y="3114"/>
                <a:ext cx="246" cy="129"/>
              </a:xfrm>
              <a:custGeom>
                <a:avLst/>
                <a:gdLst/>
                <a:ahLst/>
                <a:cxnLst>
                  <a:cxn ang="0">
                    <a:pos x="41" y="129"/>
                  </a:cxn>
                  <a:cxn ang="0">
                    <a:pos x="64" y="117"/>
                  </a:cxn>
                  <a:cxn ang="0">
                    <a:pos x="76" y="105"/>
                  </a:cxn>
                  <a:cxn ang="0">
                    <a:pos x="100" y="93"/>
                  </a:cxn>
                  <a:cxn ang="0">
                    <a:pos x="141" y="82"/>
                  </a:cxn>
                  <a:cxn ang="0">
                    <a:pos x="188" y="52"/>
                  </a:cxn>
                  <a:cxn ang="0">
                    <a:pos x="199" y="52"/>
                  </a:cxn>
                  <a:cxn ang="0">
                    <a:pos x="205" y="52"/>
                  </a:cxn>
                  <a:cxn ang="0">
                    <a:pos x="229" y="52"/>
                  </a:cxn>
                  <a:cxn ang="0">
                    <a:pos x="246" y="35"/>
                  </a:cxn>
                  <a:cxn ang="0">
                    <a:pos x="246" y="23"/>
                  </a:cxn>
                  <a:cxn ang="0">
                    <a:pos x="229" y="0"/>
                  </a:cxn>
                  <a:cxn ang="0">
                    <a:pos x="217" y="0"/>
                  </a:cxn>
                  <a:cxn ang="0">
                    <a:pos x="205" y="0"/>
                  </a:cxn>
                  <a:cxn ang="0">
                    <a:pos x="199" y="11"/>
                  </a:cxn>
                  <a:cxn ang="0">
                    <a:pos x="193" y="23"/>
                  </a:cxn>
                  <a:cxn ang="0">
                    <a:pos x="193" y="29"/>
                  </a:cxn>
                  <a:cxn ang="0">
                    <a:pos x="170" y="29"/>
                  </a:cxn>
                  <a:cxn ang="0">
                    <a:pos x="158" y="35"/>
                  </a:cxn>
                  <a:cxn ang="0">
                    <a:pos x="141" y="46"/>
                  </a:cxn>
                  <a:cxn ang="0">
                    <a:pos x="129" y="46"/>
                  </a:cxn>
                  <a:cxn ang="0">
                    <a:pos x="105" y="46"/>
                  </a:cxn>
                  <a:cxn ang="0">
                    <a:pos x="94" y="52"/>
                  </a:cxn>
                  <a:cxn ang="0">
                    <a:pos x="82" y="58"/>
                  </a:cxn>
                  <a:cxn ang="0">
                    <a:pos x="70" y="58"/>
                  </a:cxn>
                  <a:cxn ang="0">
                    <a:pos x="41" y="58"/>
                  </a:cxn>
                  <a:cxn ang="0">
                    <a:pos x="17" y="64"/>
                  </a:cxn>
                  <a:cxn ang="0">
                    <a:pos x="0" y="88"/>
                  </a:cxn>
                  <a:cxn ang="0">
                    <a:pos x="0" y="93"/>
                  </a:cxn>
                  <a:cxn ang="0">
                    <a:pos x="6" y="111"/>
                  </a:cxn>
                  <a:cxn ang="0">
                    <a:pos x="17" y="123"/>
                  </a:cxn>
                  <a:cxn ang="0">
                    <a:pos x="35" y="129"/>
                  </a:cxn>
                  <a:cxn ang="0">
                    <a:pos x="41" y="129"/>
                  </a:cxn>
                </a:cxnLst>
                <a:rect l="0" t="0" r="0" b="0"/>
                <a:pathLst>
                  <a:path w="246" h="129">
                    <a:moveTo>
                      <a:pt x="41" y="129"/>
                    </a:moveTo>
                    <a:lnTo>
                      <a:pt x="64" y="117"/>
                    </a:lnTo>
                    <a:lnTo>
                      <a:pt x="76" y="105"/>
                    </a:lnTo>
                    <a:lnTo>
                      <a:pt x="100" y="93"/>
                    </a:lnTo>
                    <a:lnTo>
                      <a:pt x="141" y="82"/>
                    </a:lnTo>
                    <a:lnTo>
                      <a:pt x="188" y="52"/>
                    </a:lnTo>
                    <a:lnTo>
                      <a:pt x="199" y="52"/>
                    </a:lnTo>
                    <a:lnTo>
                      <a:pt x="205" y="52"/>
                    </a:lnTo>
                    <a:lnTo>
                      <a:pt x="229" y="52"/>
                    </a:lnTo>
                    <a:lnTo>
                      <a:pt x="246" y="35"/>
                    </a:lnTo>
                    <a:lnTo>
                      <a:pt x="246" y="23"/>
                    </a:lnTo>
                    <a:lnTo>
                      <a:pt x="229" y="0"/>
                    </a:lnTo>
                    <a:lnTo>
                      <a:pt x="217" y="0"/>
                    </a:lnTo>
                    <a:lnTo>
                      <a:pt x="205" y="0"/>
                    </a:lnTo>
                    <a:lnTo>
                      <a:pt x="199" y="11"/>
                    </a:lnTo>
                    <a:lnTo>
                      <a:pt x="193" y="23"/>
                    </a:lnTo>
                    <a:lnTo>
                      <a:pt x="193" y="29"/>
                    </a:lnTo>
                    <a:lnTo>
                      <a:pt x="170" y="29"/>
                    </a:lnTo>
                    <a:lnTo>
                      <a:pt x="158" y="35"/>
                    </a:lnTo>
                    <a:lnTo>
                      <a:pt x="141" y="46"/>
                    </a:lnTo>
                    <a:lnTo>
                      <a:pt x="129" y="46"/>
                    </a:lnTo>
                    <a:lnTo>
                      <a:pt x="105" y="46"/>
                    </a:lnTo>
                    <a:lnTo>
                      <a:pt x="94" y="52"/>
                    </a:lnTo>
                    <a:lnTo>
                      <a:pt x="82" y="58"/>
                    </a:lnTo>
                    <a:lnTo>
                      <a:pt x="70" y="58"/>
                    </a:lnTo>
                    <a:lnTo>
                      <a:pt x="41" y="58"/>
                    </a:lnTo>
                    <a:lnTo>
                      <a:pt x="17" y="64"/>
                    </a:lnTo>
                    <a:lnTo>
                      <a:pt x="0" y="88"/>
                    </a:lnTo>
                    <a:lnTo>
                      <a:pt x="0" y="93"/>
                    </a:lnTo>
                    <a:lnTo>
                      <a:pt x="6" y="111"/>
                    </a:lnTo>
                    <a:lnTo>
                      <a:pt x="17" y="123"/>
                    </a:lnTo>
                    <a:lnTo>
                      <a:pt x="35" y="129"/>
                    </a:lnTo>
                    <a:lnTo>
                      <a:pt x="41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07" name="フリーフォーム 108"/>
              <p:cNvSpPr>
                <a:spLocks/>
              </p:cNvSpPr>
              <p:nvPr/>
            </p:nvSpPr>
            <p:spPr bwMode="auto">
              <a:xfrm>
                <a:off x="4242" y="3108"/>
                <a:ext cx="23" cy="17"/>
              </a:xfrm>
              <a:custGeom>
                <a:avLst/>
                <a:gdLst/>
                <a:ahLst/>
                <a:cxnLst>
                  <a:cxn ang="0">
                    <a:pos x="12" y="17"/>
                  </a:cxn>
                  <a:cxn ang="0">
                    <a:pos x="23" y="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7"/>
                  </a:cxn>
                  <a:cxn ang="0">
                    <a:pos x="6" y="17"/>
                  </a:cxn>
                  <a:cxn ang="0">
                    <a:pos x="12" y="17"/>
                  </a:cxn>
                </a:cxnLst>
                <a:rect l="0" t="0" r="0" b="0"/>
                <a:pathLst>
                  <a:path w="23" h="17">
                    <a:moveTo>
                      <a:pt x="12" y="17"/>
                    </a:moveTo>
                    <a:lnTo>
                      <a:pt x="23" y="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7"/>
                    </a:lnTo>
                    <a:lnTo>
                      <a:pt x="6" y="17"/>
                    </a:lnTo>
                    <a:lnTo>
                      <a:pt x="12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08" name="フリーフォーム 109"/>
              <p:cNvSpPr>
                <a:spLocks/>
              </p:cNvSpPr>
              <p:nvPr/>
            </p:nvSpPr>
            <p:spPr bwMode="auto">
              <a:xfrm>
                <a:off x="4301" y="3072"/>
                <a:ext cx="35" cy="42"/>
              </a:xfrm>
              <a:custGeom>
                <a:avLst/>
                <a:gdLst/>
                <a:ahLst/>
                <a:cxnLst>
                  <a:cxn ang="0">
                    <a:pos x="29" y="36"/>
                  </a:cxn>
                  <a:cxn ang="0">
                    <a:pos x="35" y="24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24"/>
                  </a:cxn>
                  <a:cxn ang="0">
                    <a:pos x="6" y="42"/>
                  </a:cxn>
                  <a:cxn ang="0">
                    <a:pos x="23" y="42"/>
                  </a:cxn>
                  <a:cxn ang="0">
                    <a:pos x="23" y="36"/>
                  </a:cxn>
                  <a:cxn ang="0">
                    <a:pos x="29" y="36"/>
                  </a:cxn>
                </a:cxnLst>
                <a:rect l="0" t="0" r="0" b="0"/>
                <a:pathLst>
                  <a:path w="35" h="42">
                    <a:moveTo>
                      <a:pt x="29" y="36"/>
                    </a:moveTo>
                    <a:lnTo>
                      <a:pt x="35" y="24"/>
                    </a:lnTo>
                    <a:lnTo>
                      <a:pt x="35" y="6"/>
                    </a:lnTo>
                    <a:lnTo>
                      <a:pt x="23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24"/>
                    </a:lnTo>
                    <a:lnTo>
                      <a:pt x="6" y="42"/>
                    </a:lnTo>
                    <a:lnTo>
                      <a:pt x="23" y="42"/>
                    </a:lnTo>
                    <a:lnTo>
                      <a:pt x="23" y="36"/>
                    </a:lnTo>
                    <a:lnTo>
                      <a:pt x="29" y="3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09" name="フリーフォーム 110"/>
              <p:cNvSpPr>
                <a:spLocks/>
              </p:cNvSpPr>
              <p:nvPr/>
            </p:nvSpPr>
            <p:spPr bwMode="auto">
              <a:xfrm>
                <a:off x="4418" y="3014"/>
                <a:ext cx="65" cy="41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41" y="29"/>
                  </a:cxn>
                  <a:cxn ang="0">
                    <a:pos x="53" y="29"/>
                  </a:cxn>
                  <a:cxn ang="0">
                    <a:pos x="65" y="23"/>
                  </a:cxn>
                  <a:cxn ang="0">
                    <a:pos x="65" y="17"/>
                  </a:cxn>
                  <a:cxn ang="0">
                    <a:pos x="53" y="6"/>
                  </a:cxn>
                  <a:cxn ang="0">
                    <a:pos x="47" y="0"/>
                  </a:cxn>
                  <a:cxn ang="0">
                    <a:pos x="35" y="6"/>
                  </a:cxn>
                  <a:cxn ang="0">
                    <a:pos x="23" y="17"/>
                  </a:cxn>
                  <a:cxn ang="0">
                    <a:pos x="12" y="17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6" y="41"/>
                  </a:cxn>
                  <a:cxn ang="0">
                    <a:pos x="12" y="41"/>
                  </a:cxn>
                  <a:cxn ang="0">
                    <a:pos x="18" y="41"/>
                  </a:cxn>
                </a:cxnLst>
                <a:rect l="0" t="0" r="0" b="0"/>
                <a:pathLst>
                  <a:path w="65" h="41">
                    <a:moveTo>
                      <a:pt x="18" y="41"/>
                    </a:moveTo>
                    <a:lnTo>
                      <a:pt x="41" y="29"/>
                    </a:lnTo>
                    <a:lnTo>
                      <a:pt x="53" y="29"/>
                    </a:lnTo>
                    <a:lnTo>
                      <a:pt x="65" y="23"/>
                    </a:lnTo>
                    <a:lnTo>
                      <a:pt x="65" y="17"/>
                    </a:lnTo>
                    <a:lnTo>
                      <a:pt x="53" y="6"/>
                    </a:lnTo>
                    <a:lnTo>
                      <a:pt x="47" y="0"/>
                    </a:lnTo>
                    <a:lnTo>
                      <a:pt x="35" y="6"/>
                    </a:lnTo>
                    <a:lnTo>
                      <a:pt x="23" y="17"/>
                    </a:lnTo>
                    <a:lnTo>
                      <a:pt x="12" y="17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6" y="41"/>
                    </a:lnTo>
                    <a:lnTo>
                      <a:pt x="12" y="41"/>
                    </a:lnTo>
                    <a:lnTo>
                      <a:pt x="18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10" name="フリーフォーム 111"/>
              <p:cNvSpPr>
                <a:spLocks/>
              </p:cNvSpPr>
              <p:nvPr/>
            </p:nvSpPr>
            <p:spPr bwMode="auto">
              <a:xfrm>
                <a:off x="4518" y="2979"/>
                <a:ext cx="64" cy="41"/>
              </a:xfrm>
              <a:custGeom>
                <a:avLst/>
                <a:gdLst/>
                <a:ahLst/>
                <a:cxnLst>
                  <a:cxn ang="0">
                    <a:pos x="6" y="41"/>
                  </a:cxn>
                  <a:cxn ang="0">
                    <a:pos x="29" y="41"/>
                  </a:cxn>
                  <a:cxn ang="0">
                    <a:pos x="35" y="41"/>
                  </a:cxn>
                  <a:cxn ang="0">
                    <a:pos x="35" y="35"/>
                  </a:cxn>
                  <a:cxn ang="0">
                    <a:pos x="41" y="29"/>
                  </a:cxn>
                  <a:cxn ang="0">
                    <a:pos x="47" y="23"/>
                  </a:cxn>
                  <a:cxn ang="0">
                    <a:pos x="64" y="23"/>
                  </a:cxn>
                  <a:cxn ang="0">
                    <a:pos x="64" y="11"/>
                  </a:cxn>
                  <a:cxn ang="0">
                    <a:pos x="64" y="5"/>
                  </a:cxn>
                  <a:cxn ang="0">
                    <a:pos x="47" y="0"/>
                  </a:cxn>
                  <a:cxn ang="0">
                    <a:pos x="41" y="5"/>
                  </a:cxn>
                  <a:cxn ang="0">
                    <a:pos x="35" y="5"/>
                  </a:cxn>
                  <a:cxn ang="0">
                    <a:pos x="17" y="5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41"/>
                  </a:cxn>
                </a:cxnLst>
                <a:rect l="0" t="0" r="0" b="0"/>
                <a:pathLst>
                  <a:path w="64" h="41">
                    <a:moveTo>
                      <a:pt x="6" y="41"/>
                    </a:moveTo>
                    <a:lnTo>
                      <a:pt x="29" y="41"/>
                    </a:lnTo>
                    <a:lnTo>
                      <a:pt x="35" y="41"/>
                    </a:lnTo>
                    <a:lnTo>
                      <a:pt x="35" y="35"/>
                    </a:lnTo>
                    <a:lnTo>
                      <a:pt x="41" y="29"/>
                    </a:lnTo>
                    <a:lnTo>
                      <a:pt x="47" y="23"/>
                    </a:lnTo>
                    <a:lnTo>
                      <a:pt x="64" y="23"/>
                    </a:lnTo>
                    <a:lnTo>
                      <a:pt x="64" y="11"/>
                    </a:lnTo>
                    <a:lnTo>
                      <a:pt x="64" y="5"/>
                    </a:lnTo>
                    <a:lnTo>
                      <a:pt x="47" y="0"/>
                    </a:lnTo>
                    <a:lnTo>
                      <a:pt x="41" y="5"/>
                    </a:lnTo>
                    <a:lnTo>
                      <a:pt x="35" y="5"/>
                    </a:lnTo>
                    <a:lnTo>
                      <a:pt x="17" y="5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11" name="フリーフォーム 112"/>
              <p:cNvSpPr>
                <a:spLocks/>
              </p:cNvSpPr>
              <p:nvPr/>
            </p:nvSpPr>
            <p:spPr bwMode="auto">
              <a:xfrm>
                <a:off x="4705" y="2908"/>
                <a:ext cx="42" cy="35"/>
              </a:xfrm>
              <a:custGeom>
                <a:avLst/>
                <a:gdLst/>
                <a:ahLst/>
                <a:cxnLst>
                  <a:cxn ang="0">
                    <a:pos x="12" y="35"/>
                  </a:cxn>
                  <a:cxn ang="0">
                    <a:pos x="30" y="30"/>
                  </a:cxn>
                  <a:cxn ang="0">
                    <a:pos x="36" y="18"/>
                  </a:cxn>
                  <a:cxn ang="0">
                    <a:pos x="42" y="6"/>
                  </a:cxn>
                  <a:cxn ang="0">
                    <a:pos x="36" y="0"/>
                  </a:cxn>
                  <a:cxn ang="0">
                    <a:pos x="18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30"/>
                  </a:cxn>
                  <a:cxn ang="0">
                    <a:pos x="0" y="35"/>
                  </a:cxn>
                  <a:cxn ang="0">
                    <a:pos x="6" y="35"/>
                  </a:cxn>
                  <a:cxn ang="0">
                    <a:pos x="12" y="35"/>
                  </a:cxn>
                </a:cxnLst>
                <a:rect l="0" t="0" r="0" b="0"/>
                <a:pathLst>
                  <a:path w="42" h="35">
                    <a:moveTo>
                      <a:pt x="12" y="35"/>
                    </a:moveTo>
                    <a:lnTo>
                      <a:pt x="30" y="30"/>
                    </a:lnTo>
                    <a:lnTo>
                      <a:pt x="36" y="18"/>
                    </a:lnTo>
                    <a:lnTo>
                      <a:pt x="42" y="6"/>
                    </a:lnTo>
                    <a:lnTo>
                      <a:pt x="36" y="0"/>
                    </a:lnTo>
                    <a:lnTo>
                      <a:pt x="18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6" y="35"/>
                    </a:lnTo>
                    <a:lnTo>
                      <a:pt x="12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12" name="フリーフォーム 113"/>
              <p:cNvSpPr>
                <a:spLocks/>
              </p:cNvSpPr>
              <p:nvPr/>
            </p:nvSpPr>
            <p:spPr bwMode="auto">
              <a:xfrm>
                <a:off x="3761" y="2456"/>
                <a:ext cx="111" cy="112"/>
              </a:xfrm>
              <a:custGeom>
                <a:avLst/>
                <a:gdLst/>
                <a:ahLst/>
                <a:cxnLst>
                  <a:cxn ang="0">
                    <a:pos x="53" y="106"/>
                  </a:cxn>
                  <a:cxn ang="0">
                    <a:pos x="76" y="94"/>
                  </a:cxn>
                  <a:cxn ang="0">
                    <a:pos x="94" y="82"/>
                  </a:cxn>
                  <a:cxn ang="0">
                    <a:pos x="111" y="41"/>
                  </a:cxn>
                  <a:cxn ang="0">
                    <a:pos x="111" y="18"/>
                  </a:cxn>
                  <a:cxn ang="0">
                    <a:pos x="106" y="12"/>
                  </a:cxn>
                  <a:cxn ang="0">
                    <a:pos x="94" y="0"/>
                  </a:cxn>
                  <a:cxn ang="0">
                    <a:pos x="64" y="12"/>
                  </a:cxn>
                  <a:cxn ang="0">
                    <a:pos x="35" y="24"/>
                  </a:cxn>
                  <a:cxn ang="0">
                    <a:pos x="6" y="47"/>
                  </a:cxn>
                  <a:cxn ang="0">
                    <a:pos x="0" y="59"/>
                  </a:cxn>
                  <a:cxn ang="0">
                    <a:pos x="0" y="77"/>
                  </a:cxn>
                  <a:cxn ang="0">
                    <a:pos x="6" y="88"/>
                  </a:cxn>
                  <a:cxn ang="0">
                    <a:pos x="12" y="106"/>
                  </a:cxn>
                  <a:cxn ang="0">
                    <a:pos x="29" y="112"/>
                  </a:cxn>
                  <a:cxn ang="0">
                    <a:pos x="47" y="106"/>
                  </a:cxn>
                  <a:cxn ang="0">
                    <a:pos x="53" y="106"/>
                  </a:cxn>
                </a:cxnLst>
                <a:rect l="0" t="0" r="0" b="0"/>
                <a:pathLst>
                  <a:path w="111" h="112">
                    <a:moveTo>
                      <a:pt x="53" y="106"/>
                    </a:moveTo>
                    <a:lnTo>
                      <a:pt x="76" y="94"/>
                    </a:lnTo>
                    <a:lnTo>
                      <a:pt x="94" y="82"/>
                    </a:lnTo>
                    <a:lnTo>
                      <a:pt x="111" y="41"/>
                    </a:lnTo>
                    <a:lnTo>
                      <a:pt x="111" y="18"/>
                    </a:lnTo>
                    <a:lnTo>
                      <a:pt x="106" y="12"/>
                    </a:lnTo>
                    <a:lnTo>
                      <a:pt x="94" y="0"/>
                    </a:lnTo>
                    <a:lnTo>
                      <a:pt x="64" y="12"/>
                    </a:lnTo>
                    <a:lnTo>
                      <a:pt x="35" y="24"/>
                    </a:lnTo>
                    <a:lnTo>
                      <a:pt x="6" y="47"/>
                    </a:lnTo>
                    <a:lnTo>
                      <a:pt x="0" y="59"/>
                    </a:lnTo>
                    <a:lnTo>
                      <a:pt x="0" y="77"/>
                    </a:lnTo>
                    <a:lnTo>
                      <a:pt x="6" y="88"/>
                    </a:lnTo>
                    <a:lnTo>
                      <a:pt x="12" y="106"/>
                    </a:lnTo>
                    <a:lnTo>
                      <a:pt x="29" y="112"/>
                    </a:lnTo>
                    <a:lnTo>
                      <a:pt x="47" y="106"/>
                    </a:lnTo>
                    <a:lnTo>
                      <a:pt x="53" y="10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13" name="フリーフォーム 114"/>
              <p:cNvSpPr>
                <a:spLocks/>
              </p:cNvSpPr>
              <p:nvPr/>
            </p:nvSpPr>
            <p:spPr bwMode="auto">
              <a:xfrm>
                <a:off x="4048" y="2368"/>
                <a:ext cx="100" cy="77"/>
              </a:xfrm>
              <a:custGeom>
                <a:avLst/>
                <a:gdLst/>
                <a:ahLst/>
                <a:cxnLst>
                  <a:cxn ang="0">
                    <a:pos x="47" y="77"/>
                  </a:cxn>
                  <a:cxn ang="0">
                    <a:pos x="71" y="53"/>
                  </a:cxn>
                  <a:cxn ang="0">
                    <a:pos x="100" y="24"/>
                  </a:cxn>
                  <a:cxn ang="0">
                    <a:pos x="100" y="12"/>
                  </a:cxn>
                  <a:cxn ang="0">
                    <a:pos x="100" y="6"/>
                  </a:cxn>
                  <a:cxn ang="0">
                    <a:pos x="77" y="0"/>
                  </a:cxn>
                  <a:cxn ang="0">
                    <a:pos x="41" y="6"/>
                  </a:cxn>
                  <a:cxn ang="0">
                    <a:pos x="12" y="18"/>
                  </a:cxn>
                  <a:cxn ang="0">
                    <a:pos x="6" y="36"/>
                  </a:cxn>
                  <a:cxn ang="0">
                    <a:pos x="0" y="47"/>
                  </a:cxn>
                  <a:cxn ang="0">
                    <a:pos x="6" y="53"/>
                  </a:cxn>
                  <a:cxn ang="0">
                    <a:pos x="18" y="77"/>
                  </a:cxn>
                  <a:cxn ang="0">
                    <a:pos x="41" y="77"/>
                  </a:cxn>
                  <a:cxn ang="0">
                    <a:pos x="47" y="77"/>
                  </a:cxn>
                </a:cxnLst>
                <a:rect l="0" t="0" r="0" b="0"/>
                <a:pathLst>
                  <a:path w="100" h="77">
                    <a:moveTo>
                      <a:pt x="47" y="77"/>
                    </a:moveTo>
                    <a:lnTo>
                      <a:pt x="71" y="53"/>
                    </a:lnTo>
                    <a:lnTo>
                      <a:pt x="100" y="24"/>
                    </a:lnTo>
                    <a:lnTo>
                      <a:pt x="100" y="12"/>
                    </a:lnTo>
                    <a:lnTo>
                      <a:pt x="100" y="6"/>
                    </a:lnTo>
                    <a:lnTo>
                      <a:pt x="77" y="0"/>
                    </a:lnTo>
                    <a:lnTo>
                      <a:pt x="41" y="6"/>
                    </a:lnTo>
                    <a:lnTo>
                      <a:pt x="12" y="18"/>
                    </a:lnTo>
                    <a:lnTo>
                      <a:pt x="6" y="36"/>
                    </a:lnTo>
                    <a:lnTo>
                      <a:pt x="0" y="47"/>
                    </a:lnTo>
                    <a:lnTo>
                      <a:pt x="6" y="53"/>
                    </a:lnTo>
                    <a:lnTo>
                      <a:pt x="18" y="77"/>
                    </a:lnTo>
                    <a:lnTo>
                      <a:pt x="41" y="77"/>
                    </a:lnTo>
                    <a:lnTo>
                      <a:pt x="47" y="7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14" name="フリーフォーム 115"/>
              <p:cNvSpPr>
                <a:spLocks/>
              </p:cNvSpPr>
              <p:nvPr/>
            </p:nvSpPr>
            <p:spPr bwMode="auto">
              <a:xfrm>
                <a:off x="4295" y="2627"/>
                <a:ext cx="41" cy="29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35" y="11"/>
                  </a:cxn>
                  <a:cxn ang="0">
                    <a:pos x="41" y="5"/>
                  </a:cxn>
                  <a:cxn ang="0">
                    <a:pos x="29" y="0"/>
                  </a:cxn>
                  <a:cxn ang="0">
                    <a:pos x="6" y="5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29"/>
                  </a:cxn>
                </a:cxnLst>
                <a:rect l="0" t="0" r="0" b="0"/>
                <a:pathLst>
                  <a:path w="41" h="29">
                    <a:moveTo>
                      <a:pt x="0" y="29"/>
                    </a:moveTo>
                    <a:lnTo>
                      <a:pt x="35" y="11"/>
                    </a:lnTo>
                    <a:lnTo>
                      <a:pt x="41" y="5"/>
                    </a:lnTo>
                    <a:lnTo>
                      <a:pt x="29" y="0"/>
                    </a:lnTo>
                    <a:lnTo>
                      <a:pt x="6" y="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15" name="フリーフォーム 116"/>
              <p:cNvSpPr>
                <a:spLocks/>
              </p:cNvSpPr>
              <p:nvPr/>
            </p:nvSpPr>
            <p:spPr bwMode="auto">
              <a:xfrm>
                <a:off x="4054" y="2538"/>
                <a:ext cx="30" cy="12"/>
              </a:xfrm>
              <a:custGeom>
                <a:avLst/>
                <a:gdLst/>
                <a:ahLst/>
                <a:cxnLst>
                  <a:cxn ang="0">
                    <a:pos x="30" y="12"/>
                  </a:cxn>
                  <a:cxn ang="0">
                    <a:pos x="24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12" y="12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30" y="12"/>
                  </a:cxn>
                </a:cxnLst>
                <a:rect l="0" t="0" r="0" b="0"/>
                <a:pathLst>
                  <a:path w="30" h="12">
                    <a:moveTo>
                      <a:pt x="30" y="12"/>
                    </a:moveTo>
                    <a:lnTo>
                      <a:pt x="24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12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0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16" name="フリーフォーム 117"/>
              <p:cNvSpPr>
                <a:spLocks/>
              </p:cNvSpPr>
              <p:nvPr/>
            </p:nvSpPr>
            <p:spPr bwMode="auto">
              <a:xfrm>
                <a:off x="4295" y="2591"/>
                <a:ext cx="12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12" h="12">
                    <a:moveTo>
                      <a:pt x="6" y="12"/>
                    </a:moveTo>
                    <a:lnTo>
                      <a:pt x="12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17" name="フリーフォーム 118"/>
              <p:cNvSpPr>
                <a:spLocks/>
              </p:cNvSpPr>
              <p:nvPr/>
            </p:nvSpPr>
            <p:spPr bwMode="auto">
              <a:xfrm>
                <a:off x="4330" y="2104"/>
                <a:ext cx="59" cy="35"/>
              </a:xfrm>
              <a:custGeom>
                <a:avLst/>
                <a:gdLst/>
                <a:ahLst/>
                <a:cxnLst>
                  <a:cxn ang="0">
                    <a:pos x="12" y="35"/>
                  </a:cxn>
                  <a:cxn ang="0">
                    <a:pos x="41" y="35"/>
                  </a:cxn>
                  <a:cxn ang="0">
                    <a:pos x="47" y="24"/>
                  </a:cxn>
                  <a:cxn ang="0">
                    <a:pos x="59" y="18"/>
                  </a:cxn>
                  <a:cxn ang="0">
                    <a:pos x="47" y="12"/>
                  </a:cxn>
                  <a:cxn ang="0">
                    <a:pos x="35" y="0"/>
                  </a:cxn>
                  <a:cxn ang="0">
                    <a:pos x="18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0" y="30"/>
                  </a:cxn>
                  <a:cxn ang="0">
                    <a:pos x="6" y="35"/>
                  </a:cxn>
                  <a:cxn ang="0">
                    <a:pos x="12" y="35"/>
                  </a:cxn>
                </a:cxnLst>
                <a:rect l="0" t="0" r="0" b="0"/>
                <a:pathLst>
                  <a:path w="59" h="35">
                    <a:moveTo>
                      <a:pt x="12" y="35"/>
                    </a:moveTo>
                    <a:lnTo>
                      <a:pt x="41" y="35"/>
                    </a:lnTo>
                    <a:lnTo>
                      <a:pt x="47" y="24"/>
                    </a:lnTo>
                    <a:lnTo>
                      <a:pt x="59" y="18"/>
                    </a:lnTo>
                    <a:lnTo>
                      <a:pt x="47" y="12"/>
                    </a:lnTo>
                    <a:lnTo>
                      <a:pt x="35" y="0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6" y="35"/>
                    </a:lnTo>
                    <a:lnTo>
                      <a:pt x="12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18" name="フリーフォーム 119"/>
              <p:cNvSpPr>
                <a:spLocks/>
              </p:cNvSpPr>
              <p:nvPr/>
            </p:nvSpPr>
            <p:spPr bwMode="auto">
              <a:xfrm>
                <a:off x="4236" y="1905"/>
                <a:ext cx="112" cy="94"/>
              </a:xfrm>
              <a:custGeom>
                <a:avLst/>
                <a:gdLst/>
                <a:ahLst/>
                <a:cxnLst>
                  <a:cxn ang="0">
                    <a:pos x="71" y="94"/>
                  </a:cxn>
                  <a:cxn ang="0">
                    <a:pos x="88" y="88"/>
                  </a:cxn>
                  <a:cxn ang="0">
                    <a:pos x="100" y="70"/>
                  </a:cxn>
                  <a:cxn ang="0">
                    <a:pos x="112" y="47"/>
                  </a:cxn>
                  <a:cxn ang="0">
                    <a:pos x="112" y="29"/>
                  </a:cxn>
                  <a:cxn ang="0">
                    <a:pos x="106" y="6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7" y="6"/>
                  </a:cxn>
                  <a:cxn ang="0">
                    <a:pos x="29" y="29"/>
                  </a:cxn>
                  <a:cxn ang="0">
                    <a:pos x="12" y="35"/>
                  </a:cxn>
                  <a:cxn ang="0">
                    <a:pos x="6" y="41"/>
                  </a:cxn>
                  <a:cxn ang="0">
                    <a:pos x="0" y="41"/>
                  </a:cxn>
                  <a:cxn ang="0">
                    <a:pos x="0" y="47"/>
                  </a:cxn>
                  <a:cxn ang="0">
                    <a:pos x="6" y="58"/>
                  </a:cxn>
                  <a:cxn ang="0">
                    <a:pos x="12" y="64"/>
                  </a:cxn>
                  <a:cxn ang="0">
                    <a:pos x="35" y="88"/>
                  </a:cxn>
                  <a:cxn ang="0">
                    <a:pos x="47" y="94"/>
                  </a:cxn>
                  <a:cxn ang="0">
                    <a:pos x="65" y="94"/>
                  </a:cxn>
                  <a:cxn ang="0">
                    <a:pos x="71" y="94"/>
                  </a:cxn>
                </a:cxnLst>
                <a:rect l="0" t="0" r="0" b="0"/>
                <a:pathLst>
                  <a:path w="112" h="94">
                    <a:moveTo>
                      <a:pt x="71" y="94"/>
                    </a:moveTo>
                    <a:lnTo>
                      <a:pt x="88" y="88"/>
                    </a:lnTo>
                    <a:lnTo>
                      <a:pt x="100" y="70"/>
                    </a:lnTo>
                    <a:lnTo>
                      <a:pt x="112" y="47"/>
                    </a:lnTo>
                    <a:lnTo>
                      <a:pt x="112" y="29"/>
                    </a:lnTo>
                    <a:lnTo>
                      <a:pt x="106" y="6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7" y="6"/>
                    </a:lnTo>
                    <a:lnTo>
                      <a:pt x="29" y="29"/>
                    </a:lnTo>
                    <a:lnTo>
                      <a:pt x="12" y="35"/>
                    </a:lnTo>
                    <a:lnTo>
                      <a:pt x="6" y="41"/>
                    </a:lnTo>
                    <a:lnTo>
                      <a:pt x="0" y="41"/>
                    </a:lnTo>
                    <a:lnTo>
                      <a:pt x="0" y="47"/>
                    </a:lnTo>
                    <a:lnTo>
                      <a:pt x="6" y="58"/>
                    </a:lnTo>
                    <a:lnTo>
                      <a:pt x="12" y="64"/>
                    </a:lnTo>
                    <a:lnTo>
                      <a:pt x="35" y="88"/>
                    </a:lnTo>
                    <a:lnTo>
                      <a:pt x="47" y="94"/>
                    </a:lnTo>
                    <a:lnTo>
                      <a:pt x="65" y="94"/>
                    </a:lnTo>
                    <a:lnTo>
                      <a:pt x="71" y="9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19" name="フリーフォーム 120"/>
              <p:cNvSpPr>
                <a:spLocks/>
              </p:cNvSpPr>
              <p:nvPr/>
            </p:nvSpPr>
            <p:spPr bwMode="auto">
              <a:xfrm>
                <a:off x="4406" y="1811"/>
                <a:ext cx="82" cy="76"/>
              </a:xfrm>
              <a:custGeom>
                <a:avLst/>
                <a:gdLst/>
                <a:ahLst/>
                <a:cxnLst>
                  <a:cxn ang="0">
                    <a:pos x="59" y="70"/>
                  </a:cxn>
                  <a:cxn ang="0">
                    <a:pos x="77" y="53"/>
                  </a:cxn>
                  <a:cxn ang="0">
                    <a:pos x="82" y="29"/>
                  </a:cxn>
                  <a:cxn ang="0">
                    <a:pos x="77" y="6"/>
                  </a:cxn>
                  <a:cxn ang="0">
                    <a:pos x="65" y="0"/>
                  </a:cxn>
                  <a:cxn ang="0">
                    <a:pos x="59" y="0"/>
                  </a:cxn>
                  <a:cxn ang="0">
                    <a:pos x="35" y="0"/>
                  </a:cxn>
                  <a:cxn ang="0">
                    <a:pos x="18" y="12"/>
                  </a:cxn>
                  <a:cxn ang="0">
                    <a:pos x="12" y="35"/>
                  </a:cxn>
                  <a:cxn ang="0">
                    <a:pos x="0" y="53"/>
                  </a:cxn>
                  <a:cxn ang="0">
                    <a:pos x="12" y="59"/>
                  </a:cxn>
                  <a:cxn ang="0">
                    <a:pos x="18" y="70"/>
                  </a:cxn>
                  <a:cxn ang="0">
                    <a:pos x="35" y="76"/>
                  </a:cxn>
                  <a:cxn ang="0">
                    <a:pos x="53" y="70"/>
                  </a:cxn>
                  <a:cxn ang="0">
                    <a:pos x="59" y="70"/>
                  </a:cxn>
                </a:cxnLst>
                <a:rect l="0" t="0" r="0" b="0"/>
                <a:pathLst>
                  <a:path w="82" h="76">
                    <a:moveTo>
                      <a:pt x="59" y="70"/>
                    </a:moveTo>
                    <a:lnTo>
                      <a:pt x="77" y="53"/>
                    </a:lnTo>
                    <a:lnTo>
                      <a:pt x="82" y="29"/>
                    </a:lnTo>
                    <a:lnTo>
                      <a:pt x="77" y="6"/>
                    </a:lnTo>
                    <a:lnTo>
                      <a:pt x="65" y="0"/>
                    </a:lnTo>
                    <a:lnTo>
                      <a:pt x="59" y="0"/>
                    </a:lnTo>
                    <a:lnTo>
                      <a:pt x="35" y="0"/>
                    </a:lnTo>
                    <a:lnTo>
                      <a:pt x="18" y="12"/>
                    </a:lnTo>
                    <a:lnTo>
                      <a:pt x="12" y="35"/>
                    </a:lnTo>
                    <a:lnTo>
                      <a:pt x="0" y="53"/>
                    </a:lnTo>
                    <a:lnTo>
                      <a:pt x="12" y="59"/>
                    </a:lnTo>
                    <a:lnTo>
                      <a:pt x="18" y="70"/>
                    </a:lnTo>
                    <a:lnTo>
                      <a:pt x="35" y="76"/>
                    </a:lnTo>
                    <a:lnTo>
                      <a:pt x="53" y="70"/>
                    </a:lnTo>
                    <a:lnTo>
                      <a:pt x="59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20" name="フリーフォーム 121"/>
              <p:cNvSpPr>
                <a:spLocks/>
              </p:cNvSpPr>
              <p:nvPr/>
            </p:nvSpPr>
            <p:spPr bwMode="auto">
              <a:xfrm>
                <a:off x="4529" y="1969"/>
                <a:ext cx="53" cy="53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30" y="53"/>
                  </a:cxn>
                  <a:cxn ang="0">
                    <a:pos x="47" y="41"/>
                  </a:cxn>
                  <a:cxn ang="0">
                    <a:pos x="53" y="30"/>
                  </a:cxn>
                  <a:cxn ang="0">
                    <a:pos x="53" y="12"/>
                  </a:cxn>
                  <a:cxn ang="0">
                    <a:pos x="47" y="6"/>
                  </a:cxn>
                  <a:cxn ang="0">
                    <a:pos x="36" y="0"/>
                  </a:cxn>
                  <a:cxn ang="0">
                    <a:pos x="18" y="0"/>
                  </a:cxn>
                  <a:cxn ang="0">
                    <a:pos x="6" y="12"/>
                  </a:cxn>
                  <a:cxn ang="0">
                    <a:pos x="0" y="24"/>
                  </a:cxn>
                  <a:cxn ang="0">
                    <a:pos x="6" y="35"/>
                  </a:cxn>
                  <a:cxn ang="0">
                    <a:pos x="6" y="41"/>
                  </a:cxn>
                  <a:cxn ang="0">
                    <a:pos x="18" y="41"/>
                  </a:cxn>
                </a:cxnLst>
                <a:rect l="0" t="0" r="0" b="0"/>
                <a:pathLst>
                  <a:path w="53" h="53">
                    <a:moveTo>
                      <a:pt x="18" y="41"/>
                    </a:moveTo>
                    <a:lnTo>
                      <a:pt x="30" y="53"/>
                    </a:lnTo>
                    <a:lnTo>
                      <a:pt x="47" y="41"/>
                    </a:lnTo>
                    <a:lnTo>
                      <a:pt x="53" y="30"/>
                    </a:lnTo>
                    <a:lnTo>
                      <a:pt x="53" y="12"/>
                    </a:lnTo>
                    <a:lnTo>
                      <a:pt x="47" y="6"/>
                    </a:lnTo>
                    <a:lnTo>
                      <a:pt x="36" y="0"/>
                    </a:lnTo>
                    <a:lnTo>
                      <a:pt x="18" y="0"/>
                    </a:lnTo>
                    <a:lnTo>
                      <a:pt x="6" y="12"/>
                    </a:lnTo>
                    <a:lnTo>
                      <a:pt x="0" y="24"/>
                    </a:lnTo>
                    <a:lnTo>
                      <a:pt x="6" y="35"/>
                    </a:lnTo>
                    <a:lnTo>
                      <a:pt x="6" y="41"/>
                    </a:lnTo>
                    <a:lnTo>
                      <a:pt x="18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21" name="フリーフォーム 122"/>
              <p:cNvSpPr>
                <a:spLocks/>
              </p:cNvSpPr>
              <p:nvPr/>
            </p:nvSpPr>
            <p:spPr bwMode="auto">
              <a:xfrm>
                <a:off x="4799" y="2873"/>
                <a:ext cx="36" cy="23"/>
              </a:xfrm>
              <a:custGeom>
                <a:avLst/>
                <a:gdLst/>
                <a:ahLst/>
                <a:cxnLst>
                  <a:cxn ang="0">
                    <a:pos x="30" y="23"/>
                  </a:cxn>
                  <a:cxn ang="0">
                    <a:pos x="36" y="18"/>
                  </a:cxn>
                  <a:cxn ang="0">
                    <a:pos x="36" y="12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6" y="23"/>
                  </a:cxn>
                  <a:cxn ang="0">
                    <a:pos x="12" y="23"/>
                  </a:cxn>
                  <a:cxn ang="0">
                    <a:pos x="18" y="23"/>
                  </a:cxn>
                  <a:cxn ang="0">
                    <a:pos x="30" y="23"/>
                  </a:cxn>
                </a:cxnLst>
                <a:rect l="0" t="0" r="0" b="0"/>
                <a:pathLst>
                  <a:path w="36" h="23">
                    <a:moveTo>
                      <a:pt x="30" y="23"/>
                    </a:moveTo>
                    <a:lnTo>
                      <a:pt x="36" y="18"/>
                    </a:lnTo>
                    <a:lnTo>
                      <a:pt x="36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23"/>
                    </a:lnTo>
                    <a:lnTo>
                      <a:pt x="12" y="23"/>
                    </a:lnTo>
                    <a:lnTo>
                      <a:pt x="18" y="23"/>
                    </a:lnTo>
                    <a:lnTo>
                      <a:pt x="30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22" name="フリーフォーム 123"/>
              <p:cNvSpPr>
                <a:spLocks/>
              </p:cNvSpPr>
              <p:nvPr/>
            </p:nvSpPr>
            <p:spPr bwMode="auto">
              <a:xfrm>
                <a:off x="4946" y="2803"/>
                <a:ext cx="123" cy="52"/>
              </a:xfrm>
              <a:custGeom>
                <a:avLst/>
                <a:gdLst/>
                <a:ahLst/>
                <a:cxnLst>
                  <a:cxn ang="0">
                    <a:pos x="76" y="52"/>
                  </a:cxn>
                  <a:cxn ang="0">
                    <a:pos x="94" y="46"/>
                  </a:cxn>
                  <a:cxn ang="0">
                    <a:pos x="111" y="41"/>
                  </a:cxn>
                  <a:cxn ang="0">
                    <a:pos x="123" y="23"/>
                  </a:cxn>
                  <a:cxn ang="0">
                    <a:pos x="123" y="11"/>
                  </a:cxn>
                  <a:cxn ang="0">
                    <a:pos x="117" y="11"/>
                  </a:cxn>
                  <a:cxn ang="0">
                    <a:pos x="94" y="0"/>
                  </a:cxn>
                  <a:cxn ang="0">
                    <a:pos x="76" y="0"/>
                  </a:cxn>
                  <a:cxn ang="0">
                    <a:pos x="59" y="11"/>
                  </a:cxn>
                  <a:cxn ang="0">
                    <a:pos x="47" y="11"/>
                  </a:cxn>
                  <a:cxn ang="0">
                    <a:pos x="23" y="17"/>
                  </a:cxn>
                  <a:cxn ang="0">
                    <a:pos x="12" y="17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46"/>
                  </a:cxn>
                  <a:cxn ang="0">
                    <a:pos x="18" y="52"/>
                  </a:cxn>
                  <a:cxn ang="0">
                    <a:pos x="29" y="52"/>
                  </a:cxn>
                  <a:cxn ang="0">
                    <a:pos x="53" y="52"/>
                  </a:cxn>
                  <a:cxn ang="0">
                    <a:pos x="70" y="52"/>
                  </a:cxn>
                  <a:cxn ang="0">
                    <a:pos x="76" y="52"/>
                  </a:cxn>
                </a:cxnLst>
                <a:rect l="0" t="0" r="0" b="0"/>
                <a:pathLst>
                  <a:path w="123" h="52">
                    <a:moveTo>
                      <a:pt x="76" y="52"/>
                    </a:moveTo>
                    <a:lnTo>
                      <a:pt x="94" y="46"/>
                    </a:lnTo>
                    <a:lnTo>
                      <a:pt x="111" y="41"/>
                    </a:lnTo>
                    <a:lnTo>
                      <a:pt x="123" y="23"/>
                    </a:lnTo>
                    <a:lnTo>
                      <a:pt x="123" y="11"/>
                    </a:lnTo>
                    <a:lnTo>
                      <a:pt x="117" y="11"/>
                    </a:lnTo>
                    <a:lnTo>
                      <a:pt x="94" y="0"/>
                    </a:lnTo>
                    <a:lnTo>
                      <a:pt x="76" y="0"/>
                    </a:lnTo>
                    <a:lnTo>
                      <a:pt x="59" y="11"/>
                    </a:lnTo>
                    <a:lnTo>
                      <a:pt x="47" y="11"/>
                    </a:lnTo>
                    <a:lnTo>
                      <a:pt x="23" y="17"/>
                    </a:lnTo>
                    <a:lnTo>
                      <a:pt x="12" y="17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46"/>
                    </a:lnTo>
                    <a:lnTo>
                      <a:pt x="18" y="52"/>
                    </a:lnTo>
                    <a:lnTo>
                      <a:pt x="29" y="52"/>
                    </a:lnTo>
                    <a:lnTo>
                      <a:pt x="53" y="52"/>
                    </a:lnTo>
                    <a:lnTo>
                      <a:pt x="70" y="52"/>
                    </a:lnTo>
                    <a:lnTo>
                      <a:pt x="76" y="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23" name="フリーフォーム 124"/>
              <p:cNvSpPr>
                <a:spLocks/>
              </p:cNvSpPr>
              <p:nvPr/>
            </p:nvSpPr>
            <p:spPr bwMode="auto">
              <a:xfrm>
                <a:off x="5087" y="2668"/>
                <a:ext cx="23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23" y="17"/>
                  </a:cxn>
                  <a:cxn ang="0">
                    <a:pos x="23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23" h="23">
                    <a:moveTo>
                      <a:pt x="12" y="23"/>
                    </a:moveTo>
                    <a:lnTo>
                      <a:pt x="23" y="17"/>
                    </a:lnTo>
                    <a:lnTo>
                      <a:pt x="23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24" name="フリーフォーム 125"/>
              <p:cNvSpPr>
                <a:spLocks/>
              </p:cNvSpPr>
              <p:nvPr/>
            </p:nvSpPr>
            <p:spPr bwMode="auto">
              <a:xfrm>
                <a:off x="5245" y="2527"/>
                <a:ext cx="94" cy="82"/>
              </a:xfrm>
              <a:custGeom>
                <a:avLst/>
                <a:gdLst/>
                <a:ahLst/>
                <a:cxnLst>
                  <a:cxn ang="0">
                    <a:pos x="53" y="82"/>
                  </a:cxn>
                  <a:cxn ang="0">
                    <a:pos x="65" y="82"/>
                  </a:cxn>
                  <a:cxn ang="0">
                    <a:pos x="76" y="70"/>
                  </a:cxn>
                  <a:cxn ang="0">
                    <a:pos x="88" y="47"/>
                  </a:cxn>
                  <a:cxn ang="0">
                    <a:pos x="94" y="35"/>
                  </a:cxn>
                  <a:cxn ang="0">
                    <a:pos x="88" y="11"/>
                  </a:cxn>
                  <a:cxn ang="0">
                    <a:pos x="76" y="6"/>
                  </a:cxn>
                  <a:cxn ang="0">
                    <a:pos x="59" y="0"/>
                  </a:cxn>
                  <a:cxn ang="0">
                    <a:pos x="24" y="6"/>
                  </a:cxn>
                  <a:cxn ang="0">
                    <a:pos x="0" y="17"/>
                  </a:cxn>
                  <a:cxn ang="0">
                    <a:pos x="0" y="47"/>
                  </a:cxn>
                  <a:cxn ang="0">
                    <a:pos x="6" y="70"/>
                  </a:cxn>
                  <a:cxn ang="0">
                    <a:pos x="30" y="82"/>
                  </a:cxn>
                  <a:cxn ang="0">
                    <a:pos x="41" y="82"/>
                  </a:cxn>
                  <a:cxn ang="0">
                    <a:pos x="53" y="82"/>
                  </a:cxn>
                </a:cxnLst>
                <a:rect l="0" t="0" r="0" b="0"/>
                <a:pathLst>
                  <a:path w="94" h="82">
                    <a:moveTo>
                      <a:pt x="53" y="82"/>
                    </a:moveTo>
                    <a:lnTo>
                      <a:pt x="65" y="82"/>
                    </a:lnTo>
                    <a:lnTo>
                      <a:pt x="76" y="70"/>
                    </a:lnTo>
                    <a:lnTo>
                      <a:pt x="88" y="47"/>
                    </a:lnTo>
                    <a:lnTo>
                      <a:pt x="94" y="35"/>
                    </a:lnTo>
                    <a:lnTo>
                      <a:pt x="88" y="11"/>
                    </a:lnTo>
                    <a:lnTo>
                      <a:pt x="76" y="6"/>
                    </a:lnTo>
                    <a:lnTo>
                      <a:pt x="59" y="0"/>
                    </a:lnTo>
                    <a:lnTo>
                      <a:pt x="24" y="6"/>
                    </a:lnTo>
                    <a:lnTo>
                      <a:pt x="0" y="17"/>
                    </a:lnTo>
                    <a:lnTo>
                      <a:pt x="0" y="47"/>
                    </a:lnTo>
                    <a:lnTo>
                      <a:pt x="6" y="70"/>
                    </a:lnTo>
                    <a:lnTo>
                      <a:pt x="30" y="82"/>
                    </a:lnTo>
                    <a:lnTo>
                      <a:pt x="41" y="82"/>
                    </a:lnTo>
                    <a:lnTo>
                      <a:pt x="53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25" name="フリーフォーム 126"/>
              <p:cNvSpPr>
                <a:spLocks/>
              </p:cNvSpPr>
              <p:nvPr/>
            </p:nvSpPr>
            <p:spPr bwMode="auto">
              <a:xfrm>
                <a:off x="5527" y="3172"/>
                <a:ext cx="29" cy="30"/>
              </a:xfrm>
              <a:custGeom>
                <a:avLst/>
                <a:gdLst/>
                <a:ahLst/>
                <a:cxnLst>
                  <a:cxn ang="0">
                    <a:pos x="23" y="30"/>
                  </a:cxn>
                  <a:cxn ang="0">
                    <a:pos x="29" y="24"/>
                  </a:cxn>
                  <a:cxn ang="0">
                    <a:pos x="29" y="18"/>
                  </a:cxn>
                  <a:cxn ang="0">
                    <a:pos x="23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6" y="30"/>
                  </a:cxn>
                  <a:cxn ang="0">
                    <a:pos x="12" y="30"/>
                  </a:cxn>
                  <a:cxn ang="0">
                    <a:pos x="23" y="30"/>
                  </a:cxn>
                </a:cxnLst>
                <a:rect l="0" t="0" r="0" b="0"/>
                <a:pathLst>
                  <a:path w="29" h="30">
                    <a:moveTo>
                      <a:pt x="23" y="30"/>
                    </a:moveTo>
                    <a:lnTo>
                      <a:pt x="29" y="24"/>
                    </a:lnTo>
                    <a:lnTo>
                      <a:pt x="29" y="18"/>
                    </a:lnTo>
                    <a:lnTo>
                      <a:pt x="23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6" y="30"/>
                    </a:lnTo>
                    <a:lnTo>
                      <a:pt x="12" y="30"/>
                    </a:lnTo>
                    <a:lnTo>
                      <a:pt x="23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26" name="フリーフォーム 127"/>
              <p:cNvSpPr>
                <a:spLocks/>
              </p:cNvSpPr>
              <p:nvPr/>
            </p:nvSpPr>
            <p:spPr bwMode="auto">
              <a:xfrm>
                <a:off x="3339" y="1611"/>
                <a:ext cx="269" cy="171"/>
              </a:xfrm>
              <a:custGeom>
                <a:avLst/>
                <a:gdLst/>
                <a:ahLst/>
                <a:cxnLst>
                  <a:cxn ang="0">
                    <a:pos x="29" y="171"/>
                  </a:cxn>
                  <a:cxn ang="0">
                    <a:pos x="52" y="165"/>
                  </a:cxn>
                  <a:cxn ang="0">
                    <a:pos x="76" y="159"/>
                  </a:cxn>
                  <a:cxn ang="0">
                    <a:pos x="111" y="129"/>
                  </a:cxn>
                  <a:cxn ang="0">
                    <a:pos x="129" y="106"/>
                  </a:cxn>
                  <a:cxn ang="0">
                    <a:pos x="146" y="106"/>
                  </a:cxn>
                  <a:cxn ang="0">
                    <a:pos x="187" y="88"/>
                  </a:cxn>
                  <a:cxn ang="0">
                    <a:pos x="234" y="65"/>
                  </a:cxn>
                  <a:cxn ang="0">
                    <a:pos x="252" y="41"/>
                  </a:cxn>
                  <a:cxn ang="0">
                    <a:pos x="264" y="36"/>
                  </a:cxn>
                  <a:cxn ang="0">
                    <a:pos x="269" y="18"/>
                  </a:cxn>
                  <a:cxn ang="0">
                    <a:pos x="246" y="0"/>
                  </a:cxn>
                  <a:cxn ang="0">
                    <a:pos x="240" y="0"/>
                  </a:cxn>
                  <a:cxn ang="0">
                    <a:pos x="234" y="0"/>
                  </a:cxn>
                  <a:cxn ang="0">
                    <a:pos x="211" y="6"/>
                  </a:cxn>
                  <a:cxn ang="0">
                    <a:pos x="199" y="6"/>
                  </a:cxn>
                  <a:cxn ang="0">
                    <a:pos x="176" y="0"/>
                  </a:cxn>
                  <a:cxn ang="0">
                    <a:pos x="146" y="6"/>
                  </a:cxn>
                  <a:cxn ang="0">
                    <a:pos x="117" y="24"/>
                  </a:cxn>
                  <a:cxn ang="0">
                    <a:pos x="88" y="47"/>
                  </a:cxn>
                  <a:cxn ang="0">
                    <a:pos x="82" y="65"/>
                  </a:cxn>
                  <a:cxn ang="0">
                    <a:pos x="58" y="65"/>
                  </a:cxn>
                  <a:cxn ang="0">
                    <a:pos x="23" y="88"/>
                  </a:cxn>
                  <a:cxn ang="0">
                    <a:pos x="11" y="112"/>
                  </a:cxn>
                  <a:cxn ang="0">
                    <a:pos x="0" y="129"/>
                  </a:cxn>
                  <a:cxn ang="0">
                    <a:pos x="11" y="159"/>
                  </a:cxn>
                  <a:cxn ang="0">
                    <a:pos x="23" y="171"/>
                  </a:cxn>
                  <a:cxn ang="0">
                    <a:pos x="29" y="171"/>
                  </a:cxn>
                </a:cxnLst>
                <a:rect l="0" t="0" r="0" b="0"/>
                <a:pathLst>
                  <a:path w="269" h="171">
                    <a:moveTo>
                      <a:pt x="29" y="171"/>
                    </a:moveTo>
                    <a:lnTo>
                      <a:pt x="52" y="165"/>
                    </a:lnTo>
                    <a:lnTo>
                      <a:pt x="76" y="159"/>
                    </a:lnTo>
                    <a:lnTo>
                      <a:pt x="111" y="129"/>
                    </a:lnTo>
                    <a:lnTo>
                      <a:pt x="129" y="106"/>
                    </a:lnTo>
                    <a:lnTo>
                      <a:pt x="146" y="106"/>
                    </a:lnTo>
                    <a:lnTo>
                      <a:pt x="187" y="88"/>
                    </a:lnTo>
                    <a:lnTo>
                      <a:pt x="234" y="65"/>
                    </a:lnTo>
                    <a:lnTo>
                      <a:pt x="252" y="41"/>
                    </a:lnTo>
                    <a:lnTo>
                      <a:pt x="264" y="36"/>
                    </a:lnTo>
                    <a:lnTo>
                      <a:pt x="269" y="18"/>
                    </a:lnTo>
                    <a:lnTo>
                      <a:pt x="246" y="0"/>
                    </a:lnTo>
                    <a:lnTo>
                      <a:pt x="240" y="0"/>
                    </a:lnTo>
                    <a:lnTo>
                      <a:pt x="234" y="0"/>
                    </a:lnTo>
                    <a:lnTo>
                      <a:pt x="211" y="6"/>
                    </a:lnTo>
                    <a:lnTo>
                      <a:pt x="199" y="6"/>
                    </a:lnTo>
                    <a:lnTo>
                      <a:pt x="176" y="0"/>
                    </a:lnTo>
                    <a:lnTo>
                      <a:pt x="146" y="6"/>
                    </a:lnTo>
                    <a:lnTo>
                      <a:pt x="117" y="24"/>
                    </a:lnTo>
                    <a:lnTo>
                      <a:pt x="88" y="47"/>
                    </a:lnTo>
                    <a:lnTo>
                      <a:pt x="82" y="65"/>
                    </a:lnTo>
                    <a:lnTo>
                      <a:pt x="58" y="65"/>
                    </a:lnTo>
                    <a:lnTo>
                      <a:pt x="23" y="88"/>
                    </a:lnTo>
                    <a:lnTo>
                      <a:pt x="11" y="112"/>
                    </a:lnTo>
                    <a:lnTo>
                      <a:pt x="0" y="129"/>
                    </a:lnTo>
                    <a:lnTo>
                      <a:pt x="11" y="159"/>
                    </a:lnTo>
                    <a:lnTo>
                      <a:pt x="23" y="171"/>
                    </a:lnTo>
                    <a:lnTo>
                      <a:pt x="29" y="17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27" name="フリーフォーム 128"/>
              <p:cNvSpPr>
                <a:spLocks/>
              </p:cNvSpPr>
              <p:nvPr/>
            </p:nvSpPr>
            <p:spPr bwMode="auto">
              <a:xfrm>
                <a:off x="3591" y="1535"/>
                <a:ext cx="64" cy="59"/>
              </a:xfrm>
              <a:custGeom>
                <a:avLst/>
                <a:gdLst/>
                <a:ahLst/>
                <a:cxnLst>
                  <a:cxn ang="0">
                    <a:pos x="23" y="59"/>
                  </a:cxn>
                  <a:cxn ang="0">
                    <a:pos x="35" y="53"/>
                  </a:cxn>
                  <a:cxn ang="0">
                    <a:pos x="58" y="29"/>
                  </a:cxn>
                  <a:cxn ang="0">
                    <a:pos x="64" y="18"/>
                  </a:cxn>
                  <a:cxn ang="0">
                    <a:pos x="58" y="6"/>
                  </a:cxn>
                  <a:cxn ang="0">
                    <a:pos x="53" y="0"/>
                  </a:cxn>
                  <a:cxn ang="0">
                    <a:pos x="17" y="18"/>
                  </a:cxn>
                  <a:cxn ang="0">
                    <a:pos x="12" y="29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17" y="59"/>
                  </a:cxn>
                  <a:cxn ang="0">
                    <a:pos x="23" y="59"/>
                  </a:cxn>
                </a:cxnLst>
                <a:rect l="0" t="0" r="0" b="0"/>
                <a:pathLst>
                  <a:path w="64" h="59">
                    <a:moveTo>
                      <a:pt x="23" y="59"/>
                    </a:moveTo>
                    <a:lnTo>
                      <a:pt x="35" y="53"/>
                    </a:lnTo>
                    <a:lnTo>
                      <a:pt x="58" y="29"/>
                    </a:lnTo>
                    <a:lnTo>
                      <a:pt x="64" y="18"/>
                    </a:lnTo>
                    <a:lnTo>
                      <a:pt x="58" y="6"/>
                    </a:lnTo>
                    <a:lnTo>
                      <a:pt x="53" y="0"/>
                    </a:lnTo>
                    <a:lnTo>
                      <a:pt x="17" y="18"/>
                    </a:lnTo>
                    <a:lnTo>
                      <a:pt x="12" y="29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17" y="59"/>
                    </a:lnTo>
                    <a:lnTo>
                      <a:pt x="23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28" name="フリーフォーム 129"/>
              <p:cNvSpPr>
                <a:spLocks/>
              </p:cNvSpPr>
              <p:nvPr/>
            </p:nvSpPr>
            <p:spPr bwMode="auto">
              <a:xfrm>
                <a:off x="3749" y="1770"/>
                <a:ext cx="53" cy="47"/>
              </a:xfrm>
              <a:custGeom>
                <a:avLst/>
                <a:gdLst/>
                <a:ahLst/>
                <a:cxnLst>
                  <a:cxn ang="0">
                    <a:pos x="18" y="47"/>
                  </a:cxn>
                  <a:cxn ang="0">
                    <a:pos x="47" y="41"/>
                  </a:cxn>
                  <a:cxn ang="0">
                    <a:pos x="53" y="35"/>
                  </a:cxn>
                  <a:cxn ang="0">
                    <a:pos x="53" y="17"/>
                  </a:cxn>
                  <a:cxn ang="0">
                    <a:pos x="41" y="6"/>
                  </a:cxn>
                  <a:cxn ang="0">
                    <a:pos x="30" y="0"/>
                  </a:cxn>
                  <a:cxn ang="0">
                    <a:pos x="18" y="6"/>
                  </a:cxn>
                  <a:cxn ang="0">
                    <a:pos x="12" y="12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2" y="47"/>
                  </a:cxn>
                  <a:cxn ang="0">
                    <a:pos x="12" y="47"/>
                  </a:cxn>
                  <a:cxn ang="0">
                    <a:pos x="18" y="47"/>
                  </a:cxn>
                </a:cxnLst>
                <a:rect l="0" t="0" r="0" b="0"/>
                <a:pathLst>
                  <a:path w="53" h="47">
                    <a:moveTo>
                      <a:pt x="18" y="47"/>
                    </a:moveTo>
                    <a:lnTo>
                      <a:pt x="47" y="41"/>
                    </a:lnTo>
                    <a:lnTo>
                      <a:pt x="53" y="35"/>
                    </a:lnTo>
                    <a:lnTo>
                      <a:pt x="53" y="17"/>
                    </a:lnTo>
                    <a:lnTo>
                      <a:pt x="41" y="6"/>
                    </a:lnTo>
                    <a:lnTo>
                      <a:pt x="30" y="0"/>
                    </a:lnTo>
                    <a:lnTo>
                      <a:pt x="18" y="6"/>
                    </a:lnTo>
                    <a:lnTo>
                      <a:pt x="12" y="12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2" y="47"/>
                    </a:lnTo>
                    <a:lnTo>
                      <a:pt x="12" y="47"/>
                    </a:lnTo>
                    <a:lnTo>
                      <a:pt x="18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29" name="フリーフォーム 130"/>
              <p:cNvSpPr>
                <a:spLocks/>
              </p:cNvSpPr>
              <p:nvPr/>
            </p:nvSpPr>
            <p:spPr bwMode="auto">
              <a:xfrm>
                <a:off x="3368" y="1394"/>
                <a:ext cx="59" cy="47"/>
              </a:xfrm>
              <a:custGeom>
                <a:avLst/>
                <a:gdLst/>
                <a:ahLst/>
                <a:cxnLst>
                  <a:cxn ang="0">
                    <a:pos x="35" y="47"/>
                  </a:cxn>
                  <a:cxn ang="0">
                    <a:pos x="53" y="41"/>
                  </a:cxn>
                  <a:cxn ang="0">
                    <a:pos x="59" y="30"/>
                  </a:cxn>
                  <a:cxn ang="0">
                    <a:pos x="53" y="12"/>
                  </a:cxn>
                  <a:cxn ang="0">
                    <a:pos x="47" y="0"/>
                  </a:cxn>
                  <a:cxn ang="0">
                    <a:pos x="29" y="0"/>
                  </a:cxn>
                  <a:cxn ang="0">
                    <a:pos x="17" y="6"/>
                  </a:cxn>
                  <a:cxn ang="0">
                    <a:pos x="0" y="35"/>
                  </a:cxn>
                  <a:cxn ang="0">
                    <a:pos x="6" y="41"/>
                  </a:cxn>
                  <a:cxn ang="0">
                    <a:pos x="17" y="47"/>
                  </a:cxn>
                  <a:cxn ang="0">
                    <a:pos x="23" y="47"/>
                  </a:cxn>
                  <a:cxn ang="0">
                    <a:pos x="29" y="47"/>
                  </a:cxn>
                  <a:cxn ang="0">
                    <a:pos x="35" y="47"/>
                  </a:cxn>
                </a:cxnLst>
                <a:rect l="0" t="0" r="0" b="0"/>
                <a:pathLst>
                  <a:path w="59" h="47">
                    <a:moveTo>
                      <a:pt x="35" y="47"/>
                    </a:moveTo>
                    <a:lnTo>
                      <a:pt x="53" y="41"/>
                    </a:lnTo>
                    <a:lnTo>
                      <a:pt x="59" y="30"/>
                    </a:lnTo>
                    <a:lnTo>
                      <a:pt x="53" y="12"/>
                    </a:lnTo>
                    <a:lnTo>
                      <a:pt x="47" y="0"/>
                    </a:lnTo>
                    <a:lnTo>
                      <a:pt x="29" y="0"/>
                    </a:lnTo>
                    <a:lnTo>
                      <a:pt x="17" y="6"/>
                    </a:lnTo>
                    <a:lnTo>
                      <a:pt x="0" y="35"/>
                    </a:lnTo>
                    <a:lnTo>
                      <a:pt x="6" y="41"/>
                    </a:lnTo>
                    <a:lnTo>
                      <a:pt x="17" y="47"/>
                    </a:lnTo>
                    <a:lnTo>
                      <a:pt x="23" y="47"/>
                    </a:lnTo>
                    <a:lnTo>
                      <a:pt x="29" y="47"/>
                    </a:lnTo>
                    <a:lnTo>
                      <a:pt x="35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30" name="フリーフォーム 131"/>
              <p:cNvSpPr>
                <a:spLocks/>
              </p:cNvSpPr>
              <p:nvPr/>
            </p:nvSpPr>
            <p:spPr bwMode="auto">
              <a:xfrm>
                <a:off x="3403" y="1195"/>
                <a:ext cx="24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4" y="17"/>
                  </a:cxn>
                  <a:cxn ang="0">
                    <a:pos x="24" y="11"/>
                  </a:cxn>
                  <a:cxn ang="0">
                    <a:pos x="18" y="0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0" y="29"/>
                  </a:cxn>
                  <a:cxn ang="0">
                    <a:pos x="12" y="29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4" h="29">
                    <a:moveTo>
                      <a:pt x="18" y="29"/>
                    </a:moveTo>
                    <a:lnTo>
                      <a:pt x="24" y="17"/>
                    </a:lnTo>
                    <a:lnTo>
                      <a:pt x="24" y="11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29"/>
                    </a:lnTo>
                    <a:lnTo>
                      <a:pt x="12" y="29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31" name="フリーフォーム 132"/>
              <p:cNvSpPr>
                <a:spLocks/>
              </p:cNvSpPr>
              <p:nvPr/>
            </p:nvSpPr>
            <p:spPr bwMode="auto">
              <a:xfrm>
                <a:off x="3608" y="1124"/>
                <a:ext cx="47" cy="53"/>
              </a:xfrm>
              <a:custGeom>
                <a:avLst/>
                <a:gdLst/>
                <a:ahLst/>
                <a:cxnLst>
                  <a:cxn ang="0">
                    <a:pos x="36" y="53"/>
                  </a:cxn>
                  <a:cxn ang="0">
                    <a:pos x="47" y="47"/>
                  </a:cxn>
                  <a:cxn ang="0">
                    <a:pos x="47" y="30"/>
                  </a:cxn>
                  <a:cxn ang="0">
                    <a:pos x="41" y="18"/>
                  </a:cxn>
                  <a:cxn ang="0">
                    <a:pos x="30" y="0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47"/>
                  </a:cxn>
                  <a:cxn ang="0">
                    <a:pos x="18" y="53"/>
                  </a:cxn>
                  <a:cxn ang="0">
                    <a:pos x="30" y="53"/>
                  </a:cxn>
                  <a:cxn ang="0">
                    <a:pos x="36" y="53"/>
                  </a:cxn>
                </a:cxnLst>
                <a:rect l="0" t="0" r="0" b="0"/>
                <a:pathLst>
                  <a:path w="47" h="53">
                    <a:moveTo>
                      <a:pt x="36" y="53"/>
                    </a:moveTo>
                    <a:lnTo>
                      <a:pt x="47" y="47"/>
                    </a:lnTo>
                    <a:lnTo>
                      <a:pt x="47" y="30"/>
                    </a:lnTo>
                    <a:lnTo>
                      <a:pt x="41" y="18"/>
                    </a:lnTo>
                    <a:lnTo>
                      <a:pt x="30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47"/>
                    </a:lnTo>
                    <a:lnTo>
                      <a:pt x="18" y="53"/>
                    </a:lnTo>
                    <a:lnTo>
                      <a:pt x="30" y="53"/>
                    </a:lnTo>
                    <a:lnTo>
                      <a:pt x="36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32" name="フリーフォーム 133"/>
              <p:cNvSpPr>
                <a:spLocks/>
              </p:cNvSpPr>
              <p:nvPr/>
            </p:nvSpPr>
            <p:spPr bwMode="auto">
              <a:xfrm>
                <a:off x="3749" y="995"/>
                <a:ext cx="47" cy="41"/>
              </a:xfrm>
              <a:custGeom>
                <a:avLst/>
                <a:gdLst/>
                <a:ahLst/>
                <a:cxnLst>
                  <a:cxn ang="0">
                    <a:pos x="30" y="41"/>
                  </a:cxn>
                  <a:cxn ang="0">
                    <a:pos x="47" y="35"/>
                  </a:cxn>
                  <a:cxn ang="0">
                    <a:pos x="47" y="30"/>
                  </a:cxn>
                  <a:cxn ang="0">
                    <a:pos x="47" y="18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41"/>
                  </a:cxn>
                  <a:cxn ang="0">
                    <a:pos x="24" y="41"/>
                  </a:cxn>
                  <a:cxn ang="0">
                    <a:pos x="24" y="41"/>
                  </a:cxn>
                  <a:cxn ang="0">
                    <a:pos x="30" y="41"/>
                  </a:cxn>
                </a:cxnLst>
                <a:rect l="0" t="0" r="0" b="0"/>
                <a:pathLst>
                  <a:path w="47" h="41">
                    <a:moveTo>
                      <a:pt x="30" y="41"/>
                    </a:moveTo>
                    <a:lnTo>
                      <a:pt x="47" y="35"/>
                    </a:lnTo>
                    <a:lnTo>
                      <a:pt x="47" y="30"/>
                    </a:lnTo>
                    <a:lnTo>
                      <a:pt x="47" y="18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41"/>
                    </a:lnTo>
                    <a:lnTo>
                      <a:pt x="24" y="41"/>
                    </a:lnTo>
                    <a:lnTo>
                      <a:pt x="24" y="41"/>
                    </a:lnTo>
                    <a:lnTo>
                      <a:pt x="30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33" name="フリーフォーム 134"/>
              <p:cNvSpPr>
                <a:spLocks/>
              </p:cNvSpPr>
              <p:nvPr/>
            </p:nvSpPr>
            <p:spPr bwMode="auto">
              <a:xfrm>
                <a:off x="3696" y="1113"/>
                <a:ext cx="24" cy="29"/>
              </a:xfrm>
              <a:custGeom>
                <a:avLst/>
                <a:gdLst/>
                <a:ahLst/>
                <a:cxnLst>
                  <a:cxn ang="0">
                    <a:pos x="12" y="29"/>
                  </a:cxn>
                  <a:cxn ang="0">
                    <a:pos x="18" y="17"/>
                  </a:cxn>
                  <a:cxn ang="0">
                    <a:pos x="24" y="11"/>
                  </a:cxn>
                  <a:cxn ang="0">
                    <a:pos x="24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1"/>
                  </a:cxn>
                  <a:cxn ang="0">
                    <a:pos x="6" y="17"/>
                  </a:cxn>
                  <a:cxn ang="0">
                    <a:pos x="6" y="29"/>
                  </a:cxn>
                  <a:cxn ang="0">
                    <a:pos x="12" y="29"/>
                  </a:cxn>
                </a:cxnLst>
                <a:rect l="0" t="0" r="0" b="0"/>
                <a:pathLst>
                  <a:path w="24" h="29">
                    <a:moveTo>
                      <a:pt x="12" y="29"/>
                    </a:moveTo>
                    <a:lnTo>
                      <a:pt x="18" y="17"/>
                    </a:lnTo>
                    <a:lnTo>
                      <a:pt x="24" y="11"/>
                    </a:lnTo>
                    <a:lnTo>
                      <a:pt x="24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1"/>
                    </a:lnTo>
                    <a:lnTo>
                      <a:pt x="6" y="17"/>
                    </a:lnTo>
                    <a:lnTo>
                      <a:pt x="6" y="29"/>
                    </a:lnTo>
                    <a:lnTo>
                      <a:pt x="12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34" name="フリーフォーム 135"/>
              <p:cNvSpPr>
                <a:spLocks/>
              </p:cNvSpPr>
              <p:nvPr/>
            </p:nvSpPr>
            <p:spPr bwMode="auto">
              <a:xfrm>
                <a:off x="4054" y="1253"/>
                <a:ext cx="123" cy="112"/>
              </a:xfrm>
              <a:custGeom>
                <a:avLst/>
                <a:gdLst/>
                <a:ahLst/>
                <a:cxnLst>
                  <a:cxn ang="0">
                    <a:pos x="65" y="112"/>
                  </a:cxn>
                  <a:cxn ang="0">
                    <a:pos x="88" y="106"/>
                  </a:cxn>
                  <a:cxn ang="0">
                    <a:pos x="100" y="94"/>
                  </a:cxn>
                  <a:cxn ang="0">
                    <a:pos x="118" y="77"/>
                  </a:cxn>
                  <a:cxn ang="0">
                    <a:pos x="123" y="53"/>
                  </a:cxn>
                  <a:cxn ang="0">
                    <a:pos x="118" y="36"/>
                  </a:cxn>
                  <a:cxn ang="0">
                    <a:pos x="106" y="18"/>
                  </a:cxn>
                  <a:cxn ang="0">
                    <a:pos x="94" y="0"/>
                  </a:cxn>
                  <a:cxn ang="0">
                    <a:pos x="65" y="0"/>
                  </a:cxn>
                  <a:cxn ang="0">
                    <a:pos x="41" y="18"/>
                  </a:cxn>
                  <a:cxn ang="0">
                    <a:pos x="24" y="30"/>
                  </a:cxn>
                  <a:cxn ang="0">
                    <a:pos x="6" y="47"/>
                  </a:cxn>
                  <a:cxn ang="0">
                    <a:pos x="0" y="65"/>
                  </a:cxn>
                  <a:cxn ang="0">
                    <a:pos x="6" y="88"/>
                  </a:cxn>
                  <a:cxn ang="0">
                    <a:pos x="12" y="106"/>
                  </a:cxn>
                  <a:cxn ang="0">
                    <a:pos x="35" y="112"/>
                  </a:cxn>
                  <a:cxn ang="0">
                    <a:pos x="59" y="112"/>
                  </a:cxn>
                  <a:cxn ang="0">
                    <a:pos x="65" y="112"/>
                  </a:cxn>
                </a:cxnLst>
                <a:rect l="0" t="0" r="0" b="0"/>
                <a:pathLst>
                  <a:path w="123" h="112">
                    <a:moveTo>
                      <a:pt x="65" y="112"/>
                    </a:moveTo>
                    <a:lnTo>
                      <a:pt x="88" y="106"/>
                    </a:lnTo>
                    <a:lnTo>
                      <a:pt x="100" y="94"/>
                    </a:lnTo>
                    <a:lnTo>
                      <a:pt x="118" y="77"/>
                    </a:lnTo>
                    <a:lnTo>
                      <a:pt x="123" y="53"/>
                    </a:lnTo>
                    <a:lnTo>
                      <a:pt x="118" y="36"/>
                    </a:lnTo>
                    <a:lnTo>
                      <a:pt x="106" y="18"/>
                    </a:lnTo>
                    <a:lnTo>
                      <a:pt x="94" y="0"/>
                    </a:lnTo>
                    <a:lnTo>
                      <a:pt x="65" y="0"/>
                    </a:lnTo>
                    <a:lnTo>
                      <a:pt x="41" y="18"/>
                    </a:lnTo>
                    <a:lnTo>
                      <a:pt x="24" y="30"/>
                    </a:lnTo>
                    <a:lnTo>
                      <a:pt x="6" y="47"/>
                    </a:lnTo>
                    <a:lnTo>
                      <a:pt x="0" y="65"/>
                    </a:lnTo>
                    <a:lnTo>
                      <a:pt x="6" y="88"/>
                    </a:lnTo>
                    <a:lnTo>
                      <a:pt x="12" y="106"/>
                    </a:lnTo>
                    <a:lnTo>
                      <a:pt x="35" y="112"/>
                    </a:lnTo>
                    <a:lnTo>
                      <a:pt x="59" y="112"/>
                    </a:lnTo>
                    <a:lnTo>
                      <a:pt x="65" y="1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35" name="フリーフォーム 136"/>
              <p:cNvSpPr>
                <a:spLocks/>
              </p:cNvSpPr>
              <p:nvPr/>
            </p:nvSpPr>
            <p:spPr bwMode="auto">
              <a:xfrm>
                <a:off x="4207" y="1206"/>
                <a:ext cx="94" cy="106"/>
              </a:xfrm>
              <a:custGeom>
                <a:avLst/>
                <a:gdLst/>
                <a:ahLst/>
                <a:cxnLst>
                  <a:cxn ang="0">
                    <a:pos x="47" y="106"/>
                  </a:cxn>
                  <a:cxn ang="0">
                    <a:pos x="64" y="100"/>
                  </a:cxn>
                  <a:cxn ang="0">
                    <a:pos x="76" y="83"/>
                  </a:cxn>
                  <a:cxn ang="0">
                    <a:pos x="94" y="71"/>
                  </a:cxn>
                  <a:cxn ang="0">
                    <a:pos x="88" y="42"/>
                  </a:cxn>
                  <a:cxn ang="0">
                    <a:pos x="70" y="12"/>
                  </a:cxn>
                  <a:cxn ang="0">
                    <a:pos x="58" y="6"/>
                  </a:cxn>
                  <a:cxn ang="0">
                    <a:pos x="41" y="0"/>
                  </a:cxn>
                  <a:cxn ang="0">
                    <a:pos x="35" y="6"/>
                  </a:cxn>
                  <a:cxn ang="0">
                    <a:pos x="23" y="12"/>
                  </a:cxn>
                  <a:cxn ang="0">
                    <a:pos x="6" y="30"/>
                  </a:cxn>
                  <a:cxn ang="0">
                    <a:pos x="0" y="47"/>
                  </a:cxn>
                  <a:cxn ang="0">
                    <a:pos x="0" y="77"/>
                  </a:cxn>
                  <a:cxn ang="0">
                    <a:pos x="12" y="94"/>
                  </a:cxn>
                  <a:cxn ang="0">
                    <a:pos x="29" y="100"/>
                  </a:cxn>
                  <a:cxn ang="0">
                    <a:pos x="35" y="106"/>
                  </a:cxn>
                  <a:cxn ang="0">
                    <a:pos x="41" y="106"/>
                  </a:cxn>
                  <a:cxn ang="0">
                    <a:pos x="47" y="106"/>
                  </a:cxn>
                </a:cxnLst>
                <a:rect l="0" t="0" r="0" b="0"/>
                <a:pathLst>
                  <a:path w="94" h="106">
                    <a:moveTo>
                      <a:pt x="47" y="106"/>
                    </a:moveTo>
                    <a:lnTo>
                      <a:pt x="64" y="100"/>
                    </a:lnTo>
                    <a:lnTo>
                      <a:pt x="76" y="83"/>
                    </a:lnTo>
                    <a:lnTo>
                      <a:pt x="94" y="71"/>
                    </a:lnTo>
                    <a:lnTo>
                      <a:pt x="88" y="42"/>
                    </a:lnTo>
                    <a:lnTo>
                      <a:pt x="70" y="12"/>
                    </a:lnTo>
                    <a:lnTo>
                      <a:pt x="58" y="6"/>
                    </a:lnTo>
                    <a:lnTo>
                      <a:pt x="41" y="0"/>
                    </a:lnTo>
                    <a:lnTo>
                      <a:pt x="35" y="6"/>
                    </a:lnTo>
                    <a:lnTo>
                      <a:pt x="23" y="12"/>
                    </a:lnTo>
                    <a:lnTo>
                      <a:pt x="6" y="30"/>
                    </a:lnTo>
                    <a:lnTo>
                      <a:pt x="0" y="47"/>
                    </a:lnTo>
                    <a:lnTo>
                      <a:pt x="0" y="77"/>
                    </a:lnTo>
                    <a:lnTo>
                      <a:pt x="12" y="94"/>
                    </a:lnTo>
                    <a:lnTo>
                      <a:pt x="29" y="100"/>
                    </a:lnTo>
                    <a:lnTo>
                      <a:pt x="35" y="106"/>
                    </a:lnTo>
                    <a:lnTo>
                      <a:pt x="41" y="106"/>
                    </a:lnTo>
                    <a:lnTo>
                      <a:pt x="47" y="10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36" name="フリーフォーム 137"/>
              <p:cNvSpPr>
                <a:spLocks/>
              </p:cNvSpPr>
              <p:nvPr/>
            </p:nvSpPr>
            <p:spPr bwMode="auto">
              <a:xfrm>
                <a:off x="3949" y="1594"/>
                <a:ext cx="105" cy="53"/>
              </a:xfrm>
              <a:custGeom>
                <a:avLst/>
                <a:gdLst/>
                <a:ahLst/>
                <a:cxnLst>
                  <a:cxn ang="0">
                    <a:pos x="105" y="29"/>
                  </a:cxn>
                  <a:cxn ang="0">
                    <a:pos x="105" y="23"/>
                  </a:cxn>
                  <a:cxn ang="0">
                    <a:pos x="99" y="17"/>
                  </a:cxn>
                  <a:cxn ang="0">
                    <a:pos x="70" y="6"/>
                  </a:cxn>
                  <a:cxn ang="0">
                    <a:pos x="47" y="0"/>
                  </a:cxn>
                  <a:cxn ang="0">
                    <a:pos x="17" y="0"/>
                  </a:cxn>
                  <a:cxn ang="0">
                    <a:pos x="0" y="17"/>
                  </a:cxn>
                  <a:cxn ang="0">
                    <a:pos x="0" y="29"/>
                  </a:cxn>
                  <a:cxn ang="0">
                    <a:pos x="11" y="41"/>
                  </a:cxn>
                  <a:cxn ang="0">
                    <a:pos x="35" y="53"/>
                  </a:cxn>
                  <a:cxn ang="0">
                    <a:pos x="52" y="53"/>
                  </a:cxn>
                  <a:cxn ang="0">
                    <a:pos x="94" y="41"/>
                  </a:cxn>
                  <a:cxn ang="0">
                    <a:pos x="99" y="29"/>
                  </a:cxn>
                  <a:cxn ang="0">
                    <a:pos x="105" y="29"/>
                  </a:cxn>
                </a:cxnLst>
                <a:rect l="0" t="0" r="0" b="0"/>
                <a:pathLst>
                  <a:path w="105" h="53">
                    <a:moveTo>
                      <a:pt x="105" y="29"/>
                    </a:moveTo>
                    <a:lnTo>
                      <a:pt x="105" y="23"/>
                    </a:lnTo>
                    <a:lnTo>
                      <a:pt x="99" y="17"/>
                    </a:lnTo>
                    <a:lnTo>
                      <a:pt x="70" y="6"/>
                    </a:lnTo>
                    <a:lnTo>
                      <a:pt x="47" y="0"/>
                    </a:lnTo>
                    <a:lnTo>
                      <a:pt x="17" y="0"/>
                    </a:lnTo>
                    <a:lnTo>
                      <a:pt x="0" y="17"/>
                    </a:lnTo>
                    <a:lnTo>
                      <a:pt x="0" y="29"/>
                    </a:lnTo>
                    <a:lnTo>
                      <a:pt x="11" y="41"/>
                    </a:lnTo>
                    <a:lnTo>
                      <a:pt x="35" y="53"/>
                    </a:lnTo>
                    <a:lnTo>
                      <a:pt x="52" y="53"/>
                    </a:lnTo>
                    <a:lnTo>
                      <a:pt x="94" y="41"/>
                    </a:lnTo>
                    <a:lnTo>
                      <a:pt x="99" y="29"/>
                    </a:lnTo>
                    <a:lnTo>
                      <a:pt x="105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37" name="フリーフォーム 138"/>
              <p:cNvSpPr>
                <a:spLocks/>
              </p:cNvSpPr>
              <p:nvPr/>
            </p:nvSpPr>
            <p:spPr bwMode="auto">
              <a:xfrm>
                <a:off x="4013" y="1529"/>
                <a:ext cx="100" cy="65"/>
              </a:xfrm>
              <a:custGeom>
                <a:avLst/>
                <a:gdLst/>
                <a:ahLst/>
                <a:cxnLst>
                  <a:cxn ang="0">
                    <a:pos x="71" y="53"/>
                  </a:cxn>
                  <a:cxn ang="0">
                    <a:pos x="94" y="35"/>
                  </a:cxn>
                  <a:cxn ang="0">
                    <a:pos x="100" y="30"/>
                  </a:cxn>
                  <a:cxn ang="0">
                    <a:pos x="100" y="12"/>
                  </a:cxn>
                  <a:cxn ang="0">
                    <a:pos x="94" y="6"/>
                  </a:cxn>
                  <a:cxn ang="0">
                    <a:pos x="71" y="0"/>
                  </a:cxn>
                  <a:cxn ang="0">
                    <a:pos x="41" y="0"/>
                  </a:cxn>
                  <a:cxn ang="0">
                    <a:pos x="12" y="12"/>
                  </a:cxn>
                  <a:cxn ang="0">
                    <a:pos x="0" y="35"/>
                  </a:cxn>
                  <a:cxn ang="0">
                    <a:pos x="6" y="53"/>
                  </a:cxn>
                  <a:cxn ang="0">
                    <a:pos x="12" y="59"/>
                  </a:cxn>
                  <a:cxn ang="0">
                    <a:pos x="41" y="65"/>
                  </a:cxn>
                  <a:cxn ang="0">
                    <a:pos x="53" y="59"/>
                  </a:cxn>
                  <a:cxn ang="0">
                    <a:pos x="65" y="53"/>
                  </a:cxn>
                  <a:cxn ang="0">
                    <a:pos x="71" y="53"/>
                  </a:cxn>
                </a:cxnLst>
                <a:rect l="0" t="0" r="0" b="0"/>
                <a:pathLst>
                  <a:path w="100" h="65">
                    <a:moveTo>
                      <a:pt x="71" y="53"/>
                    </a:moveTo>
                    <a:lnTo>
                      <a:pt x="94" y="35"/>
                    </a:lnTo>
                    <a:lnTo>
                      <a:pt x="100" y="30"/>
                    </a:lnTo>
                    <a:lnTo>
                      <a:pt x="100" y="12"/>
                    </a:lnTo>
                    <a:lnTo>
                      <a:pt x="94" y="6"/>
                    </a:lnTo>
                    <a:lnTo>
                      <a:pt x="71" y="0"/>
                    </a:lnTo>
                    <a:lnTo>
                      <a:pt x="41" y="0"/>
                    </a:lnTo>
                    <a:lnTo>
                      <a:pt x="12" y="12"/>
                    </a:lnTo>
                    <a:lnTo>
                      <a:pt x="0" y="35"/>
                    </a:lnTo>
                    <a:lnTo>
                      <a:pt x="6" y="53"/>
                    </a:lnTo>
                    <a:lnTo>
                      <a:pt x="12" y="59"/>
                    </a:lnTo>
                    <a:lnTo>
                      <a:pt x="41" y="65"/>
                    </a:lnTo>
                    <a:lnTo>
                      <a:pt x="53" y="59"/>
                    </a:lnTo>
                    <a:lnTo>
                      <a:pt x="65" y="53"/>
                    </a:lnTo>
                    <a:lnTo>
                      <a:pt x="71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38" name="フリーフォーム 139"/>
              <p:cNvSpPr>
                <a:spLocks/>
              </p:cNvSpPr>
              <p:nvPr/>
            </p:nvSpPr>
            <p:spPr bwMode="auto">
              <a:xfrm>
                <a:off x="3990" y="1465"/>
                <a:ext cx="41" cy="41"/>
              </a:xfrm>
              <a:custGeom>
                <a:avLst/>
                <a:gdLst/>
                <a:ahLst/>
                <a:cxnLst>
                  <a:cxn ang="0">
                    <a:pos x="35" y="35"/>
                  </a:cxn>
                  <a:cxn ang="0">
                    <a:pos x="41" y="29"/>
                  </a:cxn>
                  <a:cxn ang="0">
                    <a:pos x="41" y="11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6" y="6"/>
                  </a:cxn>
                  <a:cxn ang="0">
                    <a:pos x="0" y="23"/>
                  </a:cxn>
                  <a:cxn ang="0">
                    <a:pos x="0" y="29"/>
                  </a:cxn>
                  <a:cxn ang="0">
                    <a:pos x="11" y="35"/>
                  </a:cxn>
                  <a:cxn ang="0">
                    <a:pos x="29" y="41"/>
                  </a:cxn>
                  <a:cxn ang="0">
                    <a:pos x="29" y="35"/>
                  </a:cxn>
                  <a:cxn ang="0">
                    <a:pos x="35" y="35"/>
                  </a:cxn>
                </a:cxnLst>
                <a:rect l="0" t="0" r="0" b="0"/>
                <a:pathLst>
                  <a:path w="41" h="41">
                    <a:moveTo>
                      <a:pt x="35" y="35"/>
                    </a:moveTo>
                    <a:lnTo>
                      <a:pt x="41" y="29"/>
                    </a:lnTo>
                    <a:lnTo>
                      <a:pt x="41" y="11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6" y="6"/>
                    </a:lnTo>
                    <a:lnTo>
                      <a:pt x="0" y="23"/>
                    </a:lnTo>
                    <a:lnTo>
                      <a:pt x="0" y="29"/>
                    </a:lnTo>
                    <a:lnTo>
                      <a:pt x="11" y="35"/>
                    </a:lnTo>
                    <a:lnTo>
                      <a:pt x="29" y="41"/>
                    </a:lnTo>
                    <a:lnTo>
                      <a:pt x="29" y="35"/>
                    </a:lnTo>
                    <a:lnTo>
                      <a:pt x="35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39" name="フリーフォーム 140"/>
              <p:cNvSpPr>
                <a:spLocks/>
              </p:cNvSpPr>
              <p:nvPr/>
            </p:nvSpPr>
            <p:spPr bwMode="auto">
              <a:xfrm>
                <a:off x="4295" y="1494"/>
                <a:ext cx="123" cy="70"/>
              </a:xfrm>
              <a:custGeom>
                <a:avLst/>
                <a:gdLst/>
                <a:ahLst/>
                <a:cxnLst>
                  <a:cxn ang="0">
                    <a:pos x="6" y="65"/>
                  </a:cxn>
                  <a:cxn ang="0">
                    <a:pos x="41" y="70"/>
                  </a:cxn>
                  <a:cxn ang="0">
                    <a:pos x="53" y="65"/>
                  </a:cxn>
                  <a:cxn ang="0">
                    <a:pos x="70" y="59"/>
                  </a:cxn>
                  <a:cxn ang="0">
                    <a:pos x="82" y="41"/>
                  </a:cxn>
                  <a:cxn ang="0">
                    <a:pos x="100" y="29"/>
                  </a:cxn>
                  <a:cxn ang="0">
                    <a:pos x="123" y="12"/>
                  </a:cxn>
                  <a:cxn ang="0">
                    <a:pos x="123" y="6"/>
                  </a:cxn>
                  <a:cxn ang="0">
                    <a:pos x="111" y="0"/>
                  </a:cxn>
                  <a:cxn ang="0">
                    <a:pos x="100" y="0"/>
                  </a:cxn>
                  <a:cxn ang="0">
                    <a:pos x="76" y="6"/>
                  </a:cxn>
                  <a:cxn ang="0">
                    <a:pos x="47" y="6"/>
                  </a:cxn>
                  <a:cxn ang="0">
                    <a:pos x="35" y="12"/>
                  </a:cxn>
                  <a:cxn ang="0">
                    <a:pos x="17" y="23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0" y="65"/>
                  </a:cxn>
                  <a:cxn ang="0">
                    <a:pos x="6" y="65"/>
                  </a:cxn>
                </a:cxnLst>
                <a:rect l="0" t="0" r="0" b="0"/>
                <a:pathLst>
                  <a:path w="123" h="70">
                    <a:moveTo>
                      <a:pt x="6" y="65"/>
                    </a:moveTo>
                    <a:lnTo>
                      <a:pt x="41" y="70"/>
                    </a:lnTo>
                    <a:lnTo>
                      <a:pt x="53" y="65"/>
                    </a:lnTo>
                    <a:lnTo>
                      <a:pt x="70" y="59"/>
                    </a:lnTo>
                    <a:lnTo>
                      <a:pt x="82" y="41"/>
                    </a:lnTo>
                    <a:lnTo>
                      <a:pt x="100" y="29"/>
                    </a:lnTo>
                    <a:lnTo>
                      <a:pt x="123" y="12"/>
                    </a:lnTo>
                    <a:lnTo>
                      <a:pt x="123" y="6"/>
                    </a:lnTo>
                    <a:lnTo>
                      <a:pt x="111" y="0"/>
                    </a:lnTo>
                    <a:lnTo>
                      <a:pt x="100" y="0"/>
                    </a:lnTo>
                    <a:lnTo>
                      <a:pt x="76" y="6"/>
                    </a:lnTo>
                    <a:lnTo>
                      <a:pt x="47" y="6"/>
                    </a:lnTo>
                    <a:lnTo>
                      <a:pt x="35" y="12"/>
                    </a:lnTo>
                    <a:lnTo>
                      <a:pt x="17" y="23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0" y="65"/>
                    </a:lnTo>
                    <a:lnTo>
                      <a:pt x="6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40" name="フリーフォーム 141"/>
              <p:cNvSpPr>
                <a:spLocks/>
              </p:cNvSpPr>
              <p:nvPr/>
            </p:nvSpPr>
            <p:spPr bwMode="auto">
              <a:xfrm>
                <a:off x="4189" y="1424"/>
                <a:ext cx="59" cy="35"/>
              </a:xfrm>
              <a:custGeom>
                <a:avLst/>
                <a:gdLst/>
                <a:ahLst/>
                <a:cxnLst>
                  <a:cxn ang="0">
                    <a:pos x="18" y="35"/>
                  </a:cxn>
                  <a:cxn ang="0">
                    <a:pos x="41" y="35"/>
                  </a:cxn>
                  <a:cxn ang="0">
                    <a:pos x="53" y="23"/>
                  </a:cxn>
                  <a:cxn ang="0">
                    <a:pos x="53" y="17"/>
                  </a:cxn>
                  <a:cxn ang="0">
                    <a:pos x="59" y="11"/>
                  </a:cxn>
                  <a:cxn ang="0">
                    <a:pos x="59" y="5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18" y="11"/>
                  </a:cxn>
                  <a:cxn ang="0">
                    <a:pos x="12" y="17"/>
                  </a:cxn>
                  <a:cxn ang="0">
                    <a:pos x="0" y="23"/>
                  </a:cxn>
                  <a:cxn ang="0">
                    <a:pos x="12" y="35"/>
                  </a:cxn>
                  <a:cxn ang="0">
                    <a:pos x="12" y="35"/>
                  </a:cxn>
                  <a:cxn ang="0">
                    <a:pos x="18" y="35"/>
                  </a:cxn>
                </a:cxnLst>
                <a:rect l="0" t="0" r="0" b="0"/>
                <a:pathLst>
                  <a:path w="59" h="35">
                    <a:moveTo>
                      <a:pt x="18" y="35"/>
                    </a:moveTo>
                    <a:lnTo>
                      <a:pt x="41" y="35"/>
                    </a:lnTo>
                    <a:lnTo>
                      <a:pt x="53" y="23"/>
                    </a:lnTo>
                    <a:lnTo>
                      <a:pt x="53" y="17"/>
                    </a:lnTo>
                    <a:lnTo>
                      <a:pt x="59" y="11"/>
                    </a:lnTo>
                    <a:lnTo>
                      <a:pt x="59" y="5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18" y="11"/>
                    </a:lnTo>
                    <a:lnTo>
                      <a:pt x="12" y="17"/>
                    </a:lnTo>
                    <a:lnTo>
                      <a:pt x="0" y="23"/>
                    </a:lnTo>
                    <a:lnTo>
                      <a:pt x="12" y="35"/>
                    </a:lnTo>
                    <a:lnTo>
                      <a:pt x="12" y="35"/>
                    </a:lnTo>
                    <a:lnTo>
                      <a:pt x="18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41" name="フリーフォーム 142"/>
              <p:cNvSpPr>
                <a:spLocks/>
              </p:cNvSpPr>
              <p:nvPr/>
            </p:nvSpPr>
            <p:spPr bwMode="auto">
              <a:xfrm>
                <a:off x="4500" y="989"/>
                <a:ext cx="129" cy="165"/>
              </a:xfrm>
              <a:custGeom>
                <a:avLst/>
                <a:gdLst/>
                <a:ahLst/>
                <a:cxnLst>
                  <a:cxn ang="0">
                    <a:pos x="53" y="165"/>
                  </a:cxn>
                  <a:cxn ang="0">
                    <a:pos x="76" y="165"/>
                  </a:cxn>
                  <a:cxn ang="0">
                    <a:pos x="94" y="159"/>
                  </a:cxn>
                  <a:cxn ang="0">
                    <a:pos x="112" y="153"/>
                  </a:cxn>
                  <a:cxn ang="0">
                    <a:pos x="117" y="135"/>
                  </a:cxn>
                  <a:cxn ang="0">
                    <a:pos x="123" y="106"/>
                  </a:cxn>
                  <a:cxn ang="0">
                    <a:pos x="129" y="100"/>
                  </a:cxn>
                  <a:cxn ang="0">
                    <a:pos x="123" y="94"/>
                  </a:cxn>
                  <a:cxn ang="0">
                    <a:pos x="112" y="88"/>
                  </a:cxn>
                  <a:cxn ang="0">
                    <a:pos x="100" y="88"/>
                  </a:cxn>
                  <a:cxn ang="0">
                    <a:pos x="94" y="77"/>
                  </a:cxn>
                  <a:cxn ang="0">
                    <a:pos x="100" y="59"/>
                  </a:cxn>
                  <a:cxn ang="0">
                    <a:pos x="94" y="36"/>
                  </a:cxn>
                  <a:cxn ang="0">
                    <a:pos x="88" y="6"/>
                  </a:cxn>
                  <a:cxn ang="0">
                    <a:pos x="82" y="0"/>
                  </a:cxn>
                  <a:cxn ang="0">
                    <a:pos x="65" y="6"/>
                  </a:cxn>
                  <a:cxn ang="0">
                    <a:pos x="47" y="12"/>
                  </a:cxn>
                  <a:cxn ang="0">
                    <a:pos x="6" y="59"/>
                  </a:cxn>
                  <a:cxn ang="0">
                    <a:pos x="0" y="71"/>
                  </a:cxn>
                  <a:cxn ang="0">
                    <a:pos x="0" y="88"/>
                  </a:cxn>
                  <a:cxn ang="0">
                    <a:pos x="24" y="94"/>
                  </a:cxn>
                  <a:cxn ang="0">
                    <a:pos x="35" y="94"/>
                  </a:cxn>
                  <a:cxn ang="0">
                    <a:pos x="35" y="100"/>
                  </a:cxn>
                  <a:cxn ang="0">
                    <a:pos x="29" y="112"/>
                  </a:cxn>
                  <a:cxn ang="0">
                    <a:pos x="24" y="135"/>
                  </a:cxn>
                  <a:cxn ang="0">
                    <a:pos x="29" y="159"/>
                  </a:cxn>
                  <a:cxn ang="0">
                    <a:pos x="47" y="165"/>
                  </a:cxn>
                  <a:cxn ang="0">
                    <a:pos x="53" y="165"/>
                  </a:cxn>
                </a:cxnLst>
                <a:rect l="0" t="0" r="0" b="0"/>
                <a:pathLst>
                  <a:path w="129" h="165">
                    <a:moveTo>
                      <a:pt x="53" y="165"/>
                    </a:moveTo>
                    <a:lnTo>
                      <a:pt x="76" y="165"/>
                    </a:lnTo>
                    <a:lnTo>
                      <a:pt x="94" y="159"/>
                    </a:lnTo>
                    <a:lnTo>
                      <a:pt x="112" y="153"/>
                    </a:lnTo>
                    <a:lnTo>
                      <a:pt x="117" y="135"/>
                    </a:lnTo>
                    <a:lnTo>
                      <a:pt x="123" y="106"/>
                    </a:lnTo>
                    <a:lnTo>
                      <a:pt x="129" y="100"/>
                    </a:lnTo>
                    <a:lnTo>
                      <a:pt x="123" y="94"/>
                    </a:lnTo>
                    <a:lnTo>
                      <a:pt x="112" y="88"/>
                    </a:lnTo>
                    <a:lnTo>
                      <a:pt x="100" y="88"/>
                    </a:lnTo>
                    <a:lnTo>
                      <a:pt x="94" y="77"/>
                    </a:lnTo>
                    <a:lnTo>
                      <a:pt x="100" y="59"/>
                    </a:lnTo>
                    <a:lnTo>
                      <a:pt x="94" y="36"/>
                    </a:lnTo>
                    <a:lnTo>
                      <a:pt x="88" y="6"/>
                    </a:lnTo>
                    <a:lnTo>
                      <a:pt x="82" y="0"/>
                    </a:lnTo>
                    <a:lnTo>
                      <a:pt x="65" y="6"/>
                    </a:lnTo>
                    <a:lnTo>
                      <a:pt x="47" y="12"/>
                    </a:lnTo>
                    <a:lnTo>
                      <a:pt x="6" y="59"/>
                    </a:lnTo>
                    <a:lnTo>
                      <a:pt x="0" y="71"/>
                    </a:lnTo>
                    <a:lnTo>
                      <a:pt x="0" y="88"/>
                    </a:lnTo>
                    <a:lnTo>
                      <a:pt x="24" y="94"/>
                    </a:lnTo>
                    <a:lnTo>
                      <a:pt x="35" y="94"/>
                    </a:lnTo>
                    <a:lnTo>
                      <a:pt x="35" y="100"/>
                    </a:lnTo>
                    <a:lnTo>
                      <a:pt x="29" y="112"/>
                    </a:lnTo>
                    <a:lnTo>
                      <a:pt x="24" y="135"/>
                    </a:lnTo>
                    <a:lnTo>
                      <a:pt x="29" y="159"/>
                    </a:lnTo>
                    <a:lnTo>
                      <a:pt x="47" y="165"/>
                    </a:lnTo>
                    <a:lnTo>
                      <a:pt x="53" y="1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42" name="フリーフォーム 143"/>
              <p:cNvSpPr>
                <a:spLocks/>
              </p:cNvSpPr>
              <p:nvPr/>
            </p:nvSpPr>
            <p:spPr bwMode="auto">
              <a:xfrm>
                <a:off x="4389" y="1101"/>
                <a:ext cx="47" cy="70"/>
              </a:xfrm>
              <a:custGeom>
                <a:avLst/>
                <a:gdLst/>
                <a:ahLst/>
                <a:cxnLst>
                  <a:cxn ang="0">
                    <a:pos x="11" y="70"/>
                  </a:cxn>
                  <a:cxn ang="0">
                    <a:pos x="29" y="59"/>
                  </a:cxn>
                  <a:cxn ang="0">
                    <a:pos x="41" y="47"/>
                  </a:cxn>
                  <a:cxn ang="0">
                    <a:pos x="47" y="29"/>
                  </a:cxn>
                  <a:cxn ang="0">
                    <a:pos x="47" y="17"/>
                  </a:cxn>
                  <a:cxn ang="0">
                    <a:pos x="41" y="0"/>
                  </a:cxn>
                  <a:cxn ang="0">
                    <a:pos x="29" y="12"/>
                  </a:cxn>
                  <a:cxn ang="0">
                    <a:pos x="6" y="23"/>
                  </a:cxn>
                  <a:cxn ang="0">
                    <a:pos x="0" y="41"/>
                  </a:cxn>
                  <a:cxn ang="0">
                    <a:pos x="0" y="53"/>
                  </a:cxn>
                  <a:cxn ang="0">
                    <a:pos x="6" y="70"/>
                  </a:cxn>
                  <a:cxn ang="0">
                    <a:pos x="6" y="70"/>
                  </a:cxn>
                  <a:cxn ang="0">
                    <a:pos x="11" y="70"/>
                  </a:cxn>
                </a:cxnLst>
                <a:rect l="0" t="0" r="0" b="0"/>
                <a:pathLst>
                  <a:path w="47" h="70">
                    <a:moveTo>
                      <a:pt x="11" y="70"/>
                    </a:moveTo>
                    <a:lnTo>
                      <a:pt x="29" y="59"/>
                    </a:lnTo>
                    <a:lnTo>
                      <a:pt x="41" y="47"/>
                    </a:lnTo>
                    <a:lnTo>
                      <a:pt x="47" y="29"/>
                    </a:lnTo>
                    <a:lnTo>
                      <a:pt x="47" y="17"/>
                    </a:lnTo>
                    <a:lnTo>
                      <a:pt x="41" y="0"/>
                    </a:lnTo>
                    <a:lnTo>
                      <a:pt x="29" y="12"/>
                    </a:lnTo>
                    <a:lnTo>
                      <a:pt x="6" y="23"/>
                    </a:lnTo>
                    <a:lnTo>
                      <a:pt x="0" y="41"/>
                    </a:lnTo>
                    <a:lnTo>
                      <a:pt x="0" y="53"/>
                    </a:lnTo>
                    <a:lnTo>
                      <a:pt x="6" y="70"/>
                    </a:lnTo>
                    <a:lnTo>
                      <a:pt x="6" y="70"/>
                    </a:lnTo>
                    <a:lnTo>
                      <a:pt x="11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43" name="フリーフォーム 144"/>
              <p:cNvSpPr>
                <a:spLocks/>
              </p:cNvSpPr>
              <p:nvPr/>
            </p:nvSpPr>
            <p:spPr bwMode="auto">
              <a:xfrm>
                <a:off x="4400" y="1242"/>
                <a:ext cx="24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24" y="6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11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24" h="23">
                    <a:moveTo>
                      <a:pt x="6" y="23"/>
                    </a:moveTo>
                    <a:lnTo>
                      <a:pt x="24" y="6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11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44" name="フリーフォーム 145"/>
              <p:cNvSpPr>
                <a:spLocks/>
              </p:cNvSpPr>
              <p:nvPr/>
            </p:nvSpPr>
            <p:spPr bwMode="auto">
              <a:xfrm>
                <a:off x="4711" y="1359"/>
                <a:ext cx="41" cy="65"/>
              </a:xfrm>
              <a:custGeom>
                <a:avLst/>
                <a:gdLst/>
                <a:ahLst/>
                <a:cxnLst>
                  <a:cxn ang="0">
                    <a:pos x="24" y="65"/>
                  </a:cxn>
                  <a:cxn ang="0">
                    <a:pos x="41" y="35"/>
                  </a:cxn>
                  <a:cxn ang="0">
                    <a:pos x="41" y="18"/>
                  </a:cxn>
                  <a:cxn ang="0">
                    <a:pos x="36" y="6"/>
                  </a:cxn>
                  <a:cxn ang="0">
                    <a:pos x="24" y="0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0" y="41"/>
                  </a:cxn>
                  <a:cxn ang="0">
                    <a:pos x="6" y="53"/>
                  </a:cxn>
                  <a:cxn ang="0">
                    <a:pos x="12" y="65"/>
                  </a:cxn>
                  <a:cxn ang="0">
                    <a:pos x="12" y="65"/>
                  </a:cxn>
                  <a:cxn ang="0">
                    <a:pos x="24" y="65"/>
                  </a:cxn>
                </a:cxnLst>
                <a:rect l="0" t="0" r="0" b="0"/>
                <a:pathLst>
                  <a:path w="41" h="65">
                    <a:moveTo>
                      <a:pt x="24" y="65"/>
                    </a:moveTo>
                    <a:lnTo>
                      <a:pt x="41" y="35"/>
                    </a:lnTo>
                    <a:lnTo>
                      <a:pt x="41" y="18"/>
                    </a:lnTo>
                    <a:lnTo>
                      <a:pt x="36" y="6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0" y="41"/>
                    </a:lnTo>
                    <a:lnTo>
                      <a:pt x="6" y="53"/>
                    </a:lnTo>
                    <a:lnTo>
                      <a:pt x="12" y="65"/>
                    </a:lnTo>
                    <a:lnTo>
                      <a:pt x="12" y="65"/>
                    </a:lnTo>
                    <a:lnTo>
                      <a:pt x="24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45" name="フリーフォーム 146"/>
              <p:cNvSpPr>
                <a:spLocks/>
              </p:cNvSpPr>
              <p:nvPr/>
            </p:nvSpPr>
            <p:spPr bwMode="auto">
              <a:xfrm>
                <a:off x="4617" y="1441"/>
                <a:ext cx="42" cy="53"/>
              </a:xfrm>
              <a:custGeom>
                <a:avLst/>
                <a:gdLst/>
                <a:ahLst/>
                <a:cxnLst>
                  <a:cxn ang="0">
                    <a:pos x="6" y="53"/>
                  </a:cxn>
                  <a:cxn ang="0">
                    <a:pos x="30" y="47"/>
                  </a:cxn>
                  <a:cxn ang="0">
                    <a:pos x="42" y="24"/>
                  </a:cxn>
                  <a:cxn ang="0">
                    <a:pos x="42" y="18"/>
                  </a:cxn>
                  <a:cxn ang="0">
                    <a:pos x="36" y="0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6" y="35"/>
                  </a:cxn>
                  <a:cxn ang="0">
                    <a:pos x="0" y="53"/>
                  </a:cxn>
                  <a:cxn ang="0">
                    <a:pos x="0" y="53"/>
                  </a:cxn>
                  <a:cxn ang="0">
                    <a:pos x="6" y="53"/>
                  </a:cxn>
                </a:cxnLst>
                <a:rect l="0" t="0" r="0" b="0"/>
                <a:pathLst>
                  <a:path w="42" h="53">
                    <a:moveTo>
                      <a:pt x="6" y="53"/>
                    </a:moveTo>
                    <a:lnTo>
                      <a:pt x="30" y="47"/>
                    </a:lnTo>
                    <a:lnTo>
                      <a:pt x="42" y="24"/>
                    </a:lnTo>
                    <a:lnTo>
                      <a:pt x="42" y="18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35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6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46" name="フリーフォーム 147"/>
              <p:cNvSpPr>
                <a:spLocks/>
              </p:cNvSpPr>
              <p:nvPr/>
            </p:nvSpPr>
            <p:spPr bwMode="auto">
              <a:xfrm>
                <a:off x="4923" y="1036"/>
                <a:ext cx="117" cy="135"/>
              </a:xfrm>
              <a:custGeom>
                <a:avLst/>
                <a:gdLst/>
                <a:ahLst/>
                <a:cxnLst>
                  <a:cxn ang="0">
                    <a:pos x="82" y="135"/>
                  </a:cxn>
                  <a:cxn ang="0">
                    <a:pos x="99" y="118"/>
                  </a:cxn>
                  <a:cxn ang="0">
                    <a:pos x="111" y="106"/>
                  </a:cxn>
                  <a:cxn ang="0">
                    <a:pos x="111" y="82"/>
                  </a:cxn>
                  <a:cxn ang="0">
                    <a:pos x="117" y="59"/>
                  </a:cxn>
                  <a:cxn ang="0">
                    <a:pos x="105" y="24"/>
                  </a:cxn>
                  <a:cxn ang="0">
                    <a:pos x="99" y="12"/>
                  </a:cxn>
                  <a:cxn ang="0">
                    <a:pos x="82" y="0"/>
                  </a:cxn>
                  <a:cxn ang="0">
                    <a:pos x="41" y="12"/>
                  </a:cxn>
                  <a:cxn ang="0">
                    <a:pos x="17" y="18"/>
                  </a:cxn>
                  <a:cxn ang="0">
                    <a:pos x="5" y="41"/>
                  </a:cxn>
                  <a:cxn ang="0">
                    <a:pos x="0" y="65"/>
                  </a:cxn>
                  <a:cxn ang="0">
                    <a:pos x="0" y="88"/>
                  </a:cxn>
                  <a:cxn ang="0">
                    <a:pos x="11" y="112"/>
                  </a:cxn>
                  <a:cxn ang="0">
                    <a:pos x="35" y="124"/>
                  </a:cxn>
                  <a:cxn ang="0">
                    <a:pos x="70" y="135"/>
                  </a:cxn>
                  <a:cxn ang="0">
                    <a:pos x="76" y="135"/>
                  </a:cxn>
                  <a:cxn ang="0">
                    <a:pos x="82" y="135"/>
                  </a:cxn>
                </a:cxnLst>
                <a:rect l="0" t="0" r="0" b="0"/>
                <a:pathLst>
                  <a:path w="117" h="135">
                    <a:moveTo>
                      <a:pt x="82" y="135"/>
                    </a:moveTo>
                    <a:lnTo>
                      <a:pt x="99" y="118"/>
                    </a:lnTo>
                    <a:lnTo>
                      <a:pt x="111" y="106"/>
                    </a:lnTo>
                    <a:lnTo>
                      <a:pt x="111" y="82"/>
                    </a:lnTo>
                    <a:lnTo>
                      <a:pt x="117" y="59"/>
                    </a:lnTo>
                    <a:lnTo>
                      <a:pt x="105" y="24"/>
                    </a:lnTo>
                    <a:lnTo>
                      <a:pt x="99" y="12"/>
                    </a:lnTo>
                    <a:lnTo>
                      <a:pt x="82" y="0"/>
                    </a:lnTo>
                    <a:lnTo>
                      <a:pt x="41" y="12"/>
                    </a:lnTo>
                    <a:lnTo>
                      <a:pt x="17" y="18"/>
                    </a:lnTo>
                    <a:lnTo>
                      <a:pt x="5" y="41"/>
                    </a:lnTo>
                    <a:lnTo>
                      <a:pt x="0" y="65"/>
                    </a:lnTo>
                    <a:lnTo>
                      <a:pt x="0" y="88"/>
                    </a:lnTo>
                    <a:lnTo>
                      <a:pt x="11" y="112"/>
                    </a:lnTo>
                    <a:lnTo>
                      <a:pt x="35" y="124"/>
                    </a:lnTo>
                    <a:lnTo>
                      <a:pt x="70" y="135"/>
                    </a:lnTo>
                    <a:lnTo>
                      <a:pt x="76" y="135"/>
                    </a:lnTo>
                    <a:lnTo>
                      <a:pt x="82" y="1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47" name="フリーフォーム 148"/>
              <p:cNvSpPr>
                <a:spLocks/>
              </p:cNvSpPr>
              <p:nvPr/>
            </p:nvSpPr>
            <p:spPr bwMode="auto">
              <a:xfrm>
                <a:off x="4747" y="878"/>
                <a:ext cx="176" cy="152"/>
              </a:xfrm>
              <a:custGeom>
                <a:avLst/>
                <a:gdLst/>
                <a:ahLst/>
                <a:cxnLst>
                  <a:cxn ang="0">
                    <a:pos x="58" y="152"/>
                  </a:cxn>
                  <a:cxn ang="0">
                    <a:pos x="111" y="135"/>
                  </a:cxn>
                  <a:cxn ang="0">
                    <a:pos x="123" y="111"/>
                  </a:cxn>
                  <a:cxn ang="0">
                    <a:pos x="134" y="94"/>
                  </a:cxn>
                  <a:cxn ang="0">
                    <a:pos x="146" y="59"/>
                  </a:cxn>
                  <a:cxn ang="0">
                    <a:pos x="158" y="41"/>
                  </a:cxn>
                  <a:cxn ang="0">
                    <a:pos x="176" y="17"/>
                  </a:cxn>
                  <a:cxn ang="0">
                    <a:pos x="176" y="12"/>
                  </a:cxn>
                  <a:cxn ang="0">
                    <a:pos x="164" y="0"/>
                  </a:cxn>
                  <a:cxn ang="0">
                    <a:pos x="152" y="0"/>
                  </a:cxn>
                  <a:cxn ang="0">
                    <a:pos x="134" y="12"/>
                  </a:cxn>
                  <a:cxn ang="0">
                    <a:pos x="123" y="17"/>
                  </a:cxn>
                  <a:cxn ang="0">
                    <a:pos x="111" y="17"/>
                  </a:cxn>
                  <a:cxn ang="0">
                    <a:pos x="82" y="23"/>
                  </a:cxn>
                  <a:cxn ang="0">
                    <a:pos x="64" y="29"/>
                  </a:cxn>
                  <a:cxn ang="0">
                    <a:pos x="23" y="82"/>
                  </a:cxn>
                  <a:cxn ang="0">
                    <a:pos x="5" y="105"/>
                  </a:cxn>
                  <a:cxn ang="0">
                    <a:pos x="0" y="117"/>
                  </a:cxn>
                  <a:cxn ang="0">
                    <a:pos x="0" y="141"/>
                  </a:cxn>
                  <a:cxn ang="0">
                    <a:pos x="17" y="147"/>
                  </a:cxn>
                  <a:cxn ang="0">
                    <a:pos x="35" y="152"/>
                  </a:cxn>
                  <a:cxn ang="0">
                    <a:pos x="52" y="152"/>
                  </a:cxn>
                  <a:cxn ang="0">
                    <a:pos x="58" y="152"/>
                  </a:cxn>
                </a:cxnLst>
                <a:rect l="0" t="0" r="0" b="0"/>
                <a:pathLst>
                  <a:path w="176" h="152">
                    <a:moveTo>
                      <a:pt x="58" y="152"/>
                    </a:moveTo>
                    <a:lnTo>
                      <a:pt x="111" y="135"/>
                    </a:lnTo>
                    <a:lnTo>
                      <a:pt x="123" y="111"/>
                    </a:lnTo>
                    <a:lnTo>
                      <a:pt x="134" y="94"/>
                    </a:lnTo>
                    <a:lnTo>
                      <a:pt x="146" y="59"/>
                    </a:lnTo>
                    <a:lnTo>
                      <a:pt x="158" y="41"/>
                    </a:lnTo>
                    <a:lnTo>
                      <a:pt x="176" y="17"/>
                    </a:lnTo>
                    <a:lnTo>
                      <a:pt x="176" y="12"/>
                    </a:lnTo>
                    <a:lnTo>
                      <a:pt x="164" y="0"/>
                    </a:lnTo>
                    <a:lnTo>
                      <a:pt x="152" y="0"/>
                    </a:lnTo>
                    <a:lnTo>
                      <a:pt x="134" y="12"/>
                    </a:lnTo>
                    <a:lnTo>
                      <a:pt x="123" y="17"/>
                    </a:lnTo>
                    <a:lnTo>
                      <a:pt x="111" y="17"/>
                    </a:lnTo>
                    <a:lnTo>
                      <a:pt x="82" y="23"/>
                    </a:lnTo>
                    <a:lnTo>
                      <a:pt x="64" y="29"/>
                    </a:lnTo>
                    <a:lnTo>
                      <a:pt x="23" y="82"/>
                    </a:lnTo>
                    <a:lnTo>
                      <a:pt x="5" y="105"/>
                    </a:lnTo>
                    <a:lnTo>
                      <a:pt x="0" y="117"/>
                    </a:lnTo>
                    <a:lnTo>
                      <a:pt x="0" y="141"/>
                    </a:lnTo>
                    <a:lnTo>
                      <a:pt x="17" y="147"/>
                    </a:lnTo>
                    <a:lnTo>
                      <a:pt x="35" y="152"/>
                    </a:lnTo>
                    <a:lnTo>
                      <a:pt x="52" y="152"/>
                    </a:lnTo>
                    <a:lnTo>
                      <a:pt x="58" y="1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48" name="フリーフォーム 149"/>
              <p:cNvSpPr>
                <a:spLocks/>
              </p:cNvSpPr>
              <p:nvPr/>
            </p:nvSpPr>
            <p:spPr bwMode="auto">
              <a:xfrm>
                <a:off x="4682" y="942"/>
                <a:ext cx="41" cy="47"/>
              </a:xfrm>
              <a:custGeom>
                <a:avLst/>
                <a:gdLst/>
                <a:ahLst/>
                <a:cxnLst>
                  <a:cxn ang="0">
                    <a:pos x="29" y="47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12" y="12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12" y="47"/>
                  </a:cxn>
                  <a:cxn ang="0">
                    <a:pos x="23" y="47"/>
                  </a:cxn>
                  <a:cxn ang="0">
                    <a:pos x="29" y="47"/>
                  </a:cxn>
                </a:cxnLst>
                <a:rect l="0" t="0" r="0" b="0"/>
                <a:pathLst>
                  <a:path w="41" h="47">
                    <a:moveTo>
                      <a:pt x="29" y="47"/>
                    </a:moveTo>
                    <a:lnTo>
                      <a:pt x="41" y="24"/>
                    </a:lnTo>
                    <a:lnTo>
                      <a:pt x="41" y="18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12" y="12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12" y="47"/>
                    </a:lnTo>
                    <a:lnTo>
                      <a:pt x="23" y="47"/>
                    </a:lnTo>
                    <a:lnTo>
                      <a:pt x="2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49" name="フリーフォーム 150"/>
              <p:cNvSpPr>
                <a:spLocks/>
              </p:cNvSpPr>
              <p:nvPr/>
            </p:nvSpPr>
            <p:spPr bwMode="auto">
              <a:xfrm>
                <a:off x="4846" y="1195"/>
                <a:ext cx="24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4" y="23"/>
                  </a:cxn>
                  <a:cxn ang="0">
                    <a:pos x="24" y="17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12" y="23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4" h="29">
                    <a:moveTo>
                      <a:pt x="18" y="29"/>
                    </a:moveTo>
                    <a:lnTo>
                      <a:pt x="24" y="23"/>
                    </a:lnTo>
                    <a:lnTo>
                      <a:pt x="24" y="17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12" y="23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50" name="フリーフォーム 151"/>
              <p:cNvSpPr>
                <a:spLocks/>
              </p:cNvSpPr>
              <p:nvPr/>
            </p:nvSpPr>
            <p:spPr bwMode="auto">
              <a:xfrm>
                <a:off x="4025" y="1124"/>
                <a:ext cx="41" cy="30"/>
              </a:xfrm>
              <a:custGeom>
                <a:avLst/>
                <a:gdLst/>
                <a:ahLst/>
                <a:cxnLst>
                  <a:cxn ang="0">
                    <a:pos x="18" y="30"/>
                  </a:cxn>
                  <a:cxn ang="0">
                    <a:pos x="35" y="18"/>
                  </a:cxn>
                  <a:cxn ang="0">
                    <a:pos x="41" y="6"/>
                  </a:cxn>
                  <a:cxn ang="0">
                    <a:pos x="41" y="0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6" y="30"/>
                  </a:cxn>
                  <a:cxn ang="0">
                    <a:pos x="18" y="30"/>
                  </a:cxn>
                </a:cxnLst>
                <a:rect l="0" t="0" r="0" b="0"/>
                <a:pathLst>
                  <a:path w="41" h="30">
                    <a:moveTo>
                      <a:pt x="18" y="30"/>
                    </a:moveTo>
                    <a:lnTo>
                      <a:pt x="35" y="18"/>
                    </a:lnTo>
                    <a:lnTo>
                      <a:pt x="41" y="6"/>
                    </a:lnTo>
                    <a:lnTo>
                      <a:pt x="41" y="0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6" y="30"/>
                    </a:lnTo>
                    <a:lnTo>
                      <a:pt x="18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51" name="フリーフォーム 152"/>
              <p:cNvSpPr>
                <a:spLocks/>
              </p:cNvSpPr>
              <p:nvPr/>
            </p:nvSpPr>
            <p:spPr bwMode="auto">
              <a:xfrm>
                <a:off x="4934" y="491"/>
                <a:ext cx="94" cy="64"/>
              </a:xfrm>
              <a:custGeom>
                <a:avLst/>
                <a:gdLst/>
                <a:ahLst/>
                <a:cxnLst>
                  <a:cxn ang="0">
                    <a:pos x="94" y="29"/>
                  </a:cxn>
                  <a:cxn ang="0">
                    <a:pos x="88" y="23"/>
                  </a:cxn>
                  <a:cxn ang="0">
                    <a:pos x="71" y="17"/>
                  </a:cxn>
                  <a:cxn ang="0">
                    <a:pos x="35" y="0"/>
                  </a:cxn>
                  <a:cxn ang="0">
                    <a:pos x="24" y="5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58"/>
                  </a:cxn>
                  <a:cxn ang="0">
                    <a:pos x="24" y="64"/>
                  </a:cxn>
                  <a:cxn ang="0">
                    <a:pos x="35" y="64"/>
                  </a:cxn>
                  <a:cxn ang="0">
                    <a:pos x="71" y="58"/>
                  </a:cxn>
                  <a:cxn ang="0">
                    <a:pos x="88" y="41"/>
                  </a:cxn>
                  <a:cxn ang="0">
                    <a:pos x="88" y="29"/>
                  </a:cxn>
                  <a:cxn ang="0">
                    <a:pos x="94" y="29"/>
                  </a:cxn>
                </a:cxnLst>
                <a:rect l="0" t="0" r="0" b="0"/>
                <a:pathLst>
                  <a:path w="94" h="64">
                    <a:moveTo>
                      <a:pt x="94" y="29"/>
                    </a:moveTo>
                    <a:lnTo>
                      <a:pt x="88" y="23"/>
                    </a:lnTo>
                    <a:lnTo>
                      <a:pt x="71" y="17"/>
                    </a:lnTo>
                    <a:lnTo>
                      <a:pt x="35" y="0"/>
                    </a:lnTo>
                    <a:lnTo>
                      <a:pt x="24" y="5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58"/>
                    </a:lnTo>
                    <a:lnTo>
                      <a:pt x="24" y="64"/>
                    </a:lnTo>
                    <a:lnTo>
                      <a:pt x="35" y="64"/>
                    </a:lnTo>
                    <a:lnTo>
                      <a:pt x="71" y="58"/>
                    </a:lnTo>
                    <a:lnTo>
                      <a:pt x="88" y="41"/>
                    </a:lnTo>
                    <a:lnTo>
                      <a:pt x="88" y="29"/>
                    </a:lnTo>
                    <a:lnTo>
                      <a:pt x="94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52" name="フリーフォーム 153"/>
              <p:cNvSpPr>
                <a:spLocks/>
              </p:cNvSpPr>
              <p:nvPr/>
            </p:nvSpPr>
            <p:spPr bwMode="auto">
              <a:xfrm>
                <a:off x="5145" y="731"/>
                <a:ext cx="112" cy="82"/>
              </a:xfrm>
              <a:custGeom>
                <a:avLst/>
                <a:gdLst/>
                <a:ahLst/>
                <a:cxnLst>
                  <a:cxn ang="0">
                    <a:pos x="30" y="82"/>
                  </a:cxn>
                  <a:cxn ang="0">
                    <a:pos x="47" y="76"/>
                  </a:cxn>
                  <a:cxn ang="0">
                    <a:pos x="59" y="71"/>
                  </a:cxn>
                  <a:cxn ang="0">
                    <a:pos x="77" y="41"/>
                  </a:cxn>
                  <a:cxn ang="0">
                    <a:pos x="100" y="29"/>
                  </a:cxn>
                  <a:cxn ang="0">
                    <a:pos x="106" y="12"/>
                  </a:cxn>
                  <a:cxn ang="0">
                    <a:pos x="112" y="6"/>
                  </a:cxn>
                  <a:cxn ang="0">
                    <a:pos x="112" y="0"/>
                  </a:cxn>
                  <a:cxn ang="0">
                    <a:pos x="106" y="0"/>
                  </a:cxn>
                  <a:cxn ang="0">
                    <a:pos x="94" y="6"/>
                  </a:cxn>
                  <a:cxn ang="0">
                    <a:pos x="71" y="18"/>
                  </a:cxn>
                  <a:cxn ang="0">
                    <a:pos x="42" y="29"/>
                  </a:cxn>
                  <a:cxn ang="0">
                    <a:pos x="18" y="47"/>
                  </a:cxn>
                  <a:cxn ang="0">
                    <a:pos x="6" y="65"/>
                  </a:cxn>
                  <a:cxn ang="0">
                    <a:pos x="0" y="76"/>
                  </a:cxn>
                  <a:cxn ang="0">
                    <a:pos x="6" y="82"/>
                  </a:cxn>
                  <a:cxn ang="0">
                    <a:pos x="18" y="82"/>
                  </a:cxn>
                  <a:cxn ang="0">
                    <a:pos x="30" y="82"/>
                  </a:cxn>
                </a:cxnLst>
                <a:rect l="0" t="0" r="0" b="0"/>
                <a:pathLst>
                  <a:path w="112" h="82">
                    <a:moveTo>
                      <a:pt x="30" y="82"/>
                    </a:moveTo>
                    <a:lnTo>
                      <a:pt x="47" y="76"/>
                    </a:lnTo>
                    <a:lnTo>
                      <a:pt x="59" y="71"/>
                    </a:lnTo>
                    <a:lnTo>
                      <a:pt x="77" y="41"/>
                    </a:lnTo>
                    <a:lnTo>
                      <a:pt x="100" y="29"/>
                    </a:lnTo>
                    <a:lnTo>
                      <a:pt x="106" y="12"/>
                    </a:lnTo>
                    <a:lnTo>
                      <a:pt x="112" y="6"/>
                    </a:lnTo>
                    <a:lnTo>
                      <a:pt x="112" y="0"/>
                    </a:lnTo>
                    <a:lnTo>
                      <a:pt x="106" y="0"/>
                    </a:lnTo>
                    <a:lnTo>
                      <a:pt x="94" y="6"/>
                    </a:lnTo>
                    <a:lnTo>
                      <a:pt x="71" y="18"/>
                    </a:lnTo>
                    <a:lnTo>
                      <a:pt x="42" y="29"/>
                    </a:lnTo>
                    <a:lnTo>
                      <a:pt x="18" y="47"/>
                    </a:lnTo>
                    <a:lnTo>
                      <a:pt x="6" y="65"/>
                    </a:lnTo>
                    <a:lnTo>
                      <a:pt x="0" y="76"/>
                    </a:lnTo>
                    <a:lnTo>
                      <a:pt x="6" y="82"/>
                    </a:lnTo>
                    <a:lnTo>
                      <a:pt x="18" y="82"/>
                    </a:lnTo>
                    <a:lnTo>
                      <a:pt x="30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53" name="フリーフォーム 154"/>
              <p:cNvSpPr>
                <a:spLocks/>
              </p:cNvSpPr>
              <p:nvPr/>
            </p:nvSpPr>
            <p:spPr bwMode="auto">
              <a:xfrm>
                <a:off x="5298" y="766"/>
                <a:ext cx="88" cy="65"/>
              </a:xfrm>
              <a:custGeom>
                <a:avLst/>
                <a:gdLst/>
                <a:ahLst/>
                <a:cxnLst>
                  <a:cxn ang="0">
                    <a:pos x="12" y="59"/>
                  </a:cxn>
                  <a:cxn ang="0">
                    <a:pos x="23" y="65"/>
                  </a:cxn>
                  <a:cxn ang="0">
                    <a:pos x="47" y="59"/>
                  </a:cxn>
                  <a:cxn ang="0">
                    <a:pos x="76" y="36"/>
                  </a:cxn>
                  <a:cxn ang="0">
                    <a:pos x="82" y="18"/>
                  </a:cxn>
                  <a:cxn ang="0">
                    <a:pos x="88" y="12"/>
                  </a:cxn>
                  <a:cxn ang="0">
                    <a:pos x="88" y="0"/>
                  </a:cxn>
                  <a:cxn ang="0">
                    <a:pos x="82" y="0"/>
                  </a:cxn>
                  <a:cxn ang="0">
                    <a:pos x="76" y="0"/>
                  </a:cxn>
                  <a:cxn ang="0">
                    <a:pos x="65" y="6"/>
                  </a:cxn>
                  <a:cxn ang="0">
                    <a:pos x="41" y="12"/>
                  </a:cxn>
                  <a:cxn ang="0">
                    <a:pos x="12" y="30"/>
                  </a:cxn>
                  <a:cxn ang="0">
                    <a:pos x="0" y="47"/>
                  </a:cxn>
                  <a:cxn ang="0">
                    <a:pos x="6" y="59"/>
                  </a:cxn>
                  <a:cxn ang="0">
                    <a:pos x="12" y="59"/>
                  </a:cxn>
                </a:cxnLst>
                <a:rect l="0" t="0" r="0" b="0"/>
                <a:pathLst>
                  <a:path w="88" h="65">
                    <a:moveTo>
                      <a:pt x="12" y="59"/>
                    </a:moveTo>
                    <a:lnTo>
                      <a:pt x="23" y="65"/>
                    </a:lnTo>
                    <a:lnTo>
                      <a:pt x="47" y="59"/>
                    </a:lnTo>
                    <a:lnTo>
                      <a:pt x="76" y="36"/>
                    </a:lnTo>
                    <a:lnTo>
                      <a:pt x="82" y="18"/>
                    </a:lnTo>
                    <a:lnTo>
                      <a:pt x="88" y="12"/>
                    </a:lnTo>
                    <a:lnTo>
                      <a:pt x="88" y="0"/>
                    </a:lnTo>
                    <a:lnTo>
                      <a:pt x="82" y="0"/>
                    </a:lnTo>
                    <a:lnTo>
                      <a:pt x="76" y="0"/>
                    </a:lnTo>
                    <a:lnTo>
                      <a:pt x="65" y="6"/>
                    </a:lnTo>
                    <a:lnTo>
                      <a:pt x="41" y="12"/>
                    </a:lnTo>
                    <a:lnTo>
                      <a:pt x="12" y="30"/>
                    </a:lnTo>
                    <a:lnTo>
                      <a:pt x="0" y="47"/>
                    </a:lnTo>
                    <a:lnTo>
                      <a:pt x="6" y="59"/>
                    </a:lnTo>
                    <a:lnTo>
                      <a:pt x="12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54" name="フリーフォーム 155"/>
              <p:cNvSpPr>
                <a:spLocks/>
              </p:cNvSpPr>
              <p:nvPr/>
            </p:nvSpPr>
            <p:spPr bwMode="auto">
              <a:xfrm>
                <a:off x="5151" y="1359"/>
                <a:ext cx="12" cy="18"/>
              </a:xfrm>
              <a:custGeom>
                <a:avLst/>
                <a:gdLst/>
                <a:ahLst/>
                <a:cxnLst>
                  <a:cxn ang="0">
                    <a:pos x="12" y="18"/>
                  </a:cxn>
                  <a:cxn ang="0">
                    <a:pos x="12" y="12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6" y="18"/>
                  </a:cxn>
                  <a:cxn ang="0">
                    <a:pos x="6" y="18"/>
                  </a:cxn>
                  <a:cxn ang="0">
                    <a:pos x="12" y="18"/>
                  </a:cxn>
                </a:cxnLst>
                <a:rect l="0" t="0" r="0" b="0"/>
                <a:pathLst>
                  <a:path w="12" h="18">
                    <a:moveTo>
                      <a:pt x="12" y="18"/>
                    </a:moveTo>
                    <a:lnTo>
                      <a:pt x="12" y="12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12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55" name="フリーフォーム 156"/>
              <p:cNvSpPr>
                <a:spLocks/>
              </p:cNvSpPr>
              <p:nvPr/>
            </p:nvSpPr>
            <p:spPr bwMode="auto">
              <a:xfrm>
                <a:off x="5151" y="1617"/>
                <a:ext cx="24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24" y="6"/>
                  </a:cxn>
                  <a:cxn ang="0">
                    <a:pos x="24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24" h="12">
                    <a:moveTo>
                      <a:pt x="6" y="12"/>
                    </a:moveTo>
                    <a:lnTo>
                      <a:pt x="24" y="6"/>
                    </a:lnTo>
                    <a:lnTo>
                      <a:pt x="24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56" name="フリーフォーム 157"/>
              <p:cNvSpPr>
                <a:spLocks/>
              </p:cNvSpPr>
              <p:nvPr/>
            </p:nvSpPr>
            <p:spPr bwMode="auto">
              <a:xfrm>
                <a:off x="5304" y="1312"/>
                <a:ext cx="17" cy="24"/>
              </a:xfrm>
              <a:custGeom>
                <a:avLst/>
                <a:gdLst/>
                <a:ahLst/>
                <a:cxnLst>
                  <a:cxn ang="0">
                    <a:pos x="12" y="24"/>
                  </a:cxn>
                  <a:cxn ang="0">
                    <a:pos x="17" y="18"/>
                  </a:cxn>
                  <a:cxn ang="0">
                    <a:pos x="1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6" y="24"/>
                  </a:cxn>
                  <a:cxn ang="0">
                    <a:pos x="12" y="24"/>
                  </a:cxn>
                </a:cxnLst>
                <a:rect l="0" t="0" r="0" b="0"/>
                <a:pathLst>
                  <a:path w="17" h="24">
                    <a:moveTo>
                      <a:pt x="12" y="24"/>
                    </a:moveTo>
                    <a:lnTo>
                      <a:pt x="17" y="18"/>
                    </a:lnTo>
                    <a:lnTo>
                      <a:pt x="1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12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57" name="フリーフォーム 158"/>
              <p:cNvSpPr>
                <a:spLocks/>
              </p:cNvSpPr>
              <p:nvPr/>
            </p:nvSpPr>
            <p:spPr bwMode="auto">
              <a:xfrm>
                <a:off x="3468" y="3865"/>
                <a:ext cx="52" cy="23"/>
              </a:xfrm>
              <a:custGeom>
                <a:avLst/>
                <a:gdLst/>
                <a:ahLst/>
                <a:cxnLst>
                  <a:cxn ang="0">
                    <a:pos x="47" y="23"/>
                  </a:cxn>
                  <a:cxn ang="0">
                    <a:pos x="52" y="0"/>
                  </a:cxn>
                  <a:cxn ang="0">
                    <a:pos x="41" y="0"/>
                  </a:cxn>
                  <a:cxn ang="0">
                    <a:pos x="17" y="17"/>
                  </a:cxn>
                  <a:cxn ang="0">
                    <a:pos x="0" y="23"/>
                  </a:cxn>
                  <a:cxn ang="0">
                    <a:pos x="47" y="23"/>
                  </a:cxn>
                </a:cxnLst>
                <a:rect l="0" t="0" r="0" b="0"/>
                <a:pathLst>
                  <a:path w="52" h="23">
                    <a:moveTo>
                      <a:pt x="47" y="23"/>
                    </a:moveTo>
                    <a:lnTo>
                      <a:pt x="52" y="0"/>
                    </a:lnTo>
                    <a:lnTo>
                      <a:pt x="41" y="0"/>
                    </a:lnTo>
                    <a:lnTo>
                      <a:pt x="17" y="17"/>
                    </a:lnTo>
                    <a:lnTo>
                      <a:pt x="0" y="23"/>
                    </a:lnTo>
                    <a:lnTo>
                      <a:pt x="47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58" name="フリーフォーム 159"/>
              <p:cNvSpPr>
                <a:spLocks/>
              </p:cNvSpPr>
              <p:nvPr/>
            </p:nvSpPr>
            <p:spPr bwMode="auto">
              <a:xfrm>
                <a:off x="3773" y="3612"/>
                <a:ext cx="17" cy="18"/>
              </a:xfrm>
              <a:custGeom>
                <a:avLst/>
                <a:gdLst/>
                <a:ahLst/>
                <a:cxnLst>
                  <a:cxn ang="0">
                    <a:pos x="6" y="18"/>
                  </a:cxn>
                  <a:cxn ang="0">
                    <a:pos x="17" y="18"/>
                  </a:cxn>
                  <a:cxn ang="0">
                    <a:pos x="17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6" y="18"/>
                  </a:cxn>
                </a:cxnLst>
                <a:rect l="0" t="0" r="0" b="0"/>
                <a:pathLst>
                  <a:path w="17" h="18">
                    <a:moveTo>
                      <a:pt x="6" y="18"/>
                    </a:moveTo>
                    <a:lnTo>
                      <a:pt x="17" y="18"/>
                    </a:lnTo>
                    <a:lnTo>
                      <a:pt x="17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6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59" name="フリーフォーム 160"/>
              <p:cNvSpPr>
                <a:spLocks/>
              </p:cNvSpPr>
              <p:nvPr/>
            </p:nvSpPr>
            <p:spPr bwMode="auto">
              <a:xfrm>
                <a:off x="3720" y="3841"/>
                <a:ext cx="17" cy="24"/>
              </a:xfrm>
              <a:custGeom>
                <a:avLst/>
                <a:gdLst/>
                <a:ahLst/>
                <a:cxnLst>
                  <a:cxn ang="0">
                    <a:pos x="12" y="24"/>
                  </a:cxn>
                  <a:cxn ang="0">
                    <a:pos x="17" y="12"/>
                  </a:cxn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12" y="24"/>
                  </a:cxn>
                </a:cxnLst>
                <a:rect l="0" t="0" r="0" b="0"/>
                <a:pathLst>
                  <a:path w="17" h="24">
                    <a:moveTo>
                      <a:pt x="12" y="24"/>
                    </a:moveTo>
                    <a:lnTo>
                      <a:pt x="17" y="12"/>
                    </a:lnTo>
                    <a:lnTo>
                      <a:pt x="12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12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60" name="フリーフォーム 161"/>
              <p:cNvSpPr>
                <a:spLocks/>
              </p:cNvSpPr>
              <p:nvPr/>
            </p:nvSpPr>
            <p:spPr bwMode="auto">
              <a:xfrm>
                <a:off x="3638" y="3724"/>
                <a:ext cx="11" cy="12"/>
              </a:xfrm>
              <a:custGeom>
                <a:avLst/>
                <a:gdLst/>
                <a:ahLst/>
                <a:cxnLst>
                  <a:cxn ang="0">
                    <a:pos x="11" y="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6" y="12"/>
                  </a:cxn>
                  <a:cxn ang="0">
                    <a:pos x="6" y="6"/>
                  </a:cxn>
                  <a:cxn ang="0">
                    <a:pos x="11" y="6"/>
                  </a:cxn>
                </a:cxnLst>
                <a:rect l="0" t="0" r="0" b="0"/>
                <a:pathLst>
                  <a:path w="11" h="12">
                    <a:moveTo>
                      <a:pt x="11" y="6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11" y="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61" name="フリーフォーム 162"/>
              <p:cNvSpPr>
                <a:spLocks/>
              </p:cNvSpPr>
              <p:nvPr/>
            </p:nvSpPr>
            <p:spPr bwMode="auto">
              <a:xfrm>
                <a:off x="3573" y="3642"/>
                <a:ext cx="18" cy="11"/>
              </a:xfrm>
              <a:custGeom>
                <a:avLst/>
                <a:gdLst/>
                <a:ahLst/>
                <a:cxnLst>
                  <a:cxn ang="0">
                    <a:pos x="6" y="11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6" y="11"/>
                  </a:cxn>
                </a:cxnLst>
                <a:rect l="0" t="0" r="0" b="0"/>
                <a:pathLst>
                  <a:path w="18" h="11">
                    <a:moveTo>
                      <a:pt x="6" y="11"/>
                    </a:moveTo>
                    <a:lnTo>
                      <a:pt x="18" y="6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6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62" name="フリーフォーム 163"/>
              <p:cNvSpPr>
                <a:spLocks/>
              </p:cNvSpPr>
              <p:nvPr/>
            </p:nvSpPr>
            <p:spPr bwMode="auto">
              <a:xfrm>
                <a:off x="3016" y="3636"/>
                <a:ext cx="12" cy="29"/>
              </a:xfrm>
              <a:custGeom>
                <a:avLst/>
                <a:gdLst/>
                <a:ahLst/>
                <a:cxnLst>
                  <a:cxn ang="0">
                    <a:pos x="12" y="29"/>
                  </a:cxn>
                  <a:cxn ang="0">
                    <a:pos x="6" y="6"/>
                  </a:cxn>
                  <a:cxn ang="0">
                    <a:pos x="0" y="0"/>
                  </a:cxn>
                  <a:cxn ang="0">
                    <a:pos x="6" y="17"/>
                  </a:cxn>
                  <a:cxn ang="0">
                    <a:pos x="6" y="29"/>
                  </a:cxn>
                  <a:cxn ang="0">
                    <a:pos x="12" y="29"/>
                  </a:cxn>
                </a:cxnLst>
                <a:rect l="0" t="0" r="0" b="0"/>
                <a:pathLst>
                  <a:path w="12" h="29">
                    <a:moveTo>
                      <a:pt x="12" y="29"/>
                    </a:moveTo>
                    <a:lnTo>
                      <a:pt x="6" y="6"/>
                    </a:lnTo>
                    <a:lnTo>
                      <a:pt x="0" y="0"/>
                    </a:lnTo>
                    <a:lnTo>
                      <a:pt x="6" y="17"/>
                    </a:lnTo>
                    <a:lnTo>
                      <a:pt x="6" y="29"/>
                    </a:lnTo>
                    <a:lnTo>
                      <a:pt x="12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63" name="フリーフォーム 164"/>
              <p:cNvSpPr>
                <a:spLocks/>
              </p:cNvSpPr>
              <p:nvPr/>
            </p:nvSpPr>
            <p:spPr bwMode="auto">
              <a:xfrm>
                <a:off x="2617" y="1553"/>
                <a:ext cx="23" cy="17"/>
              </a:xfrm>
              <a:custGeom>
                <a:avLst/>
                <a:gdLst/>
                <a:ahLst/>
                <a:cxnLst>
                  <a:cxn ang="0">
                    <a:pos x="18" y="17"/>
                  </a:cxn>
                  <a:cxn ang="0">
                    <a:pos x="23" y="11"/>
                  </a:cxn>
                  <a:cxn ang="0">
                    <a:pos x="23" y="6"/>
                  </a:cxn>
                  <a:cxn ang="0">
                    <a:pos x="23" y="0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12" y="17"/>
                  </a:cxn>
                  <a:cxn ang="0">
                    <a:pos x="12" y="17"/>
                  </a:cxn>
                  <a:cxn ang="0">
                    <a:pos x="18" y="17"/>
                  </a:cxn>
                </a:cxnLst>
                <a:rect l="0" t="0" r="0" b="0"/>
                <a:pathLst>
                  <a:path w="23" h="17">
                    <a:moveTo>
                      <a:pt x="18" y="17"/>
                    </a:moveTo>
                    <a:lnTo>
                      <a:pt x="23" y="11"/>
                    </a:lnTo>
                    <a:lnTo>
                      <a:pt x="23" y="6"/>
                    </a:lnTo>
                    <a:lnTo>
                      <a:pt x="23" y="0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8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64" name="フリーフォーム 165"/>
              <p:cNvSpPr>
                <a:spLocks/>
              </p:cNvSpPr>
              <p:nvPr/>
            </p:nvSpPr>
            <p:spPr bwMode="auto">
              <a:xfrm>
                <a:off x="2494" y="1688"/>
                <a:ext cx="17" cy="11"/>
              </a:xfrm>
              <a:custGeom>
                <a:avLst/>
                <a:gdLst/>
                <a:ahLst/>
                <a:cxnLst>
                  <a:cxn ang="0">
                    <a:pos x="11" y="11"/>
                  </a:cxn>
                  <a:cxn ang="0">
                    <a:pos x="17" y="5"/>
                  </a:cxn>
                  <a:cxn ang="0">
                    <a:pos x="17" y="0"/>
                  </a:cxn>
                  <a:cxn ang="0">
                    <a:pos x="11" y="0"/>
                  </a:cxn>
                  <a:cxn ang="0">
                    <a:pos x="0" y="5"/>
                  </a:cxn>
                  <a:cxn ang="0">
                    <a:pos x="0" y="11"/>
                  </a:cxn>
                  <a:cxn ang="0">
                    <a:pos x="0" y="11"/>
                  </a:cxn>
                  <a:cxn ang="0">
                    <a:pos x="11" y="11"/>
                  </a:cxn>
                </a:cxnLst>
                <a:rect l="0" t="0" r="0" b="0"/>
                <a:pathLst>
                  <a:path w="17" h="11">
                    <a:moveTo>
                      <a:pt x="11" y="11"/>
                    </a:moveTo>
                    <a:lnTo>
                      <a:pt x="17" y="5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0" y="5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1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65" name="フリーフォーム 166"/>
              <p:cNvSpPr>
                <a:spLocks/>
              </p:cNvSpPr>
              <p:nvPr/>
            </p:nvSpPr>
            <p:spPr bwMode="auto">
              <a:xfrm>
                <a:off x="2441" y="2668"/>
                <a:ext cx="12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12" y="23"/>
                  </a:cxn>
                  <a:cxn ang="0">
                    <a:pos x="12" y="17"/>
                  </a:cxn>
                  <a:cxn ang="0">
                    <a:pos x="12" y="5"/>
                  </a:cxn>
                  <a:cxn ang="0">
                    <a:pos x="6" y="0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12" h="23">
                    <a:moveTo>
                      <a:pt x="6" y="23"/>
                    </a:moveTo>
                    <a:lnTo>
                      <a:pt x="12" y="23"/>
                    </a:lnTo>
                    <a:lnTo>
                      <a:pt x="12" y="17"/>
                    </a:lnTo>
                    <a:lnTo>
                      <a:pt x="12" y="5"/>
                    </a:lnTo>
                    <a:lnTo>
                      <a:pt x="6" y="0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66" name="フリーフォーム 167"/>
              <p:cNvSpPr>
                <a:spLocks/>
              </p:cNvSpPr>
              <p:nvPr/>
            </p:nvSpPr>
            <p:spPr bwMode="auto">
              <a:xfrm>
                <a:off x="1784" y="1553"/>
                <a:ext cx="29" cy="41"/>
              </a:xfrm>
              <a:custGeom>
                <a:avLst/>
                <a:gdLst/>
                <a:ahLst/>
                <a:cxnLst>
                  <a:cxn ang="0">
                    <a:pos x="17" y="17"/>
                  </a:cxn>
                  <a:cxn ang="0">
                    <a:pos x="17" y="6"/>
                  </a:cxn>
                  <a:cxn ang="0">
                    <a:pos x="6" y="0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12" y="29"/>
                  </a:cxn>
                  <a:cxn ang="0">
                    <a:pos x="6" y="35"/>
                  </a:cxn>
                  <a:cxn ang="0">
                    <a:pos x="12" y="41"/>
                  </a:cxn>
                  <a:cxn ang="0">
                    <a:pos x="17" y="41"/>
                  </a:cxn>
                  <a:cxn ang="0">
                    <a:pos x="29" y="35"/>
                  </a:cxn>
                  <a:cxn ang="0">
                    <a:pos x="17" y="29"/>
                  </a:cxn>
                  <a:cxn ang="0">
                    <a:pos x="12" y="17"/>
                  </a:cxn>
                  <a:cxn ang="0">
                    <a:pos x="12" y="17"/>
                  </a:cxn>
                  <a:cxn ang="0">
                    <a:pos x="17" y="17"/>
                  </a:cxn>
                </a:cxnLst>
                <a:rect l="0" t="0" r="0" b="0"/>
                <a:pathLst>
                  <a:path w="29" h="41">
                    <a:moveTo>
                      <a:pt x="17" y="17"/>
                    </a:moveTo>
                    <a:lnTo>
                      <a:pt x="17" y="6"/>
                    </a:lnTo>
                    <a:lnTo>
                      <a:pt x="6" y="0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12" y="29"/>
                    </a:lnTo>
                    <a:lnTo>
                      <a:pt x="6" y="35"/>
                    </a:lnTo>
                    <a:lnTo>
                      <a:pt x="12" y="41"/>
                    </a:lnTo>
                    <a:lnTo>
                      <a:pt x="17" y="41"/>
                    </a:lnTo>
                    <a:lnTo>
                      <a:pt x="29" y="35"/>
                    </a:lnTo>
                    <a:lnTo>
                      <a:pt x="17" y="29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7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  <p:sp>
            <p:nvSpPr>
              <p:cNvPr id="167" name="フリーフォーム 168"/>
              <p:cNvSpPr>
                <a:spLocks/>
              </p:cNvSpPr>
              <p:nvPr/>
            </p:nvSpPr>
            <p:spPr bwMode="auto">
              <a:xfrm>
                <a:off x="2259" y="942"/>
                <a:ext cx="29" cy="24"/>
              </a:xfrm>
              <a:custGeom>
                <a:avLst/>
                <a:gdLst/>
                <a:ahLst/>
                <a:cxnLst>
                  <a:cxn ang="0">
                    <a:pos x="24" y="24"/>
                  </a:cxn>
                  <a:cxn ang="0">
                    <a:pos x="29" y="18"/>
                  </a:cxn>
                  <a:cxn ang="0">
                    <a:pos x="24" y="12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24"/>
                  </a:cxn>
                  <a:cxn ang="0">
                    <a:pos x="12" y="24"/>
                  </a:cxn>
                  <a:cxn ang="0">
                    <a:pos x="24" y="24"/>
                  </a:cxn>
                </a:cxnLst>
                <a:rect l="0" t="0" r="0" b="0"/>
                <a:pathLst>
                  <a:path w="29" h="24">
                    <a:moveTo>
                      <a:pt x="24" y="24"/>
                    </a:moveTo>
                    <a:lnTo>
                      <a:pt x="29" y="18"/>
                    </a:lnTo>
                    <a:lnTo>
                      <a:pt x="24" y="1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12" y="24"/>
                    </a:lnTo>
                    <a:lnTo>
                      <a:pt x="24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57356" y="4786322"/>
            <a:ext cx="5357850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878" y="357166"/>
            <a:ext cx="6053942" cy="441436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softEdge rad="635000"/>
          </a:effectLst>
          <a:scene3d>
            <a:camera prst="orthographicFront">
              <a:rot lat="0" lon="0" rev="0"/>
            </a:camera>
            <a:lightRig rig="flat" dir="t"/>
          </a:scene3d>
        </p:spPr>
        <p:txBody>
          <a:bodyPr rtlCol="0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57356" y="5357826"/>
            <a:ext cx="5357850" cy="71438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68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pPr>
              <a:defRPr/>
            </a:pPr>
            <a:fld id="{8B08DDBF-D0E7-4898-B259-7312A0E58276}" type="datetimeFigureOut">
              <a:rPr lang="ja-JP" altLang="en-US"/>
              <a:pPr>
                <a:defRPr/>
              </a:pPr>
              <a:t>2010/12/11</a:t>
            </a:fld>
            <a:endParaRPr lang="ja-JP" altLang="en-US"/>
          </a:p>
        </p:txBody>
      </p:sp>
      <p:sp>
        <p:nvSpPr>
          <p:cNvPr id="169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pPr>
              <a:defRPr/>
            </a:pPr>
            <a:fld id="{B6124B08-AB1A-41FD-877D-B5C641BE98E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70" name="フッター プレースホルダー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16690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1FFC3-44CF-41AC-94B3-BEE52189A85D}" type="datetimeFigureOut">
              <a:rPr lang="ja-JP" altLang="en-US"/>
              <a:pPr>
                <a:defRPr/>
              </a:pPr>
              <a:t>2010/12/11</a:t>
            </a:fld>
            <a:endParaRPr lang="ja-JP" altLang="en-US"/>
          </a:p>
        </p:txBody>
      </p:sp>
      <p:sp>
        <p:nvSpPr>
          <p:cNvPr id="5" name="フッター プレースホルダー 103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365DB-AA99-4DF2-855B-9850D2BB11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9808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28596" y="1600201"/>
            <a:ext cx="403860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5188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0E4DF-FD87-4F13-A279-3512D85503F5}" type="datetimeFigureOut">
              <a:rPr lang="ja-JP" altLang="en-US"/>
              <a:pPr>
                <a:defRPr/>
              </a:pPr>
              <a:t>2010/12/11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200275" y="0"/>
            <a:ext cx="4498975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AEB4011-DC21-4A55-A798-441F790F4A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09816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00044"/>
            <a:ext cx="1871690" cy="528641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2910" y="500045"/>
            <a:ext cx="5834090" cy="528641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2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90F14-22B3-41DF-B1F0-76B4E549539A}" type="datetimeFigureOut">
              <a:rPr lang="ja-JP" altLang="en-US"/>
              <a:pPr>
                <a:defRPr/>
              </a:pPr>
              <a:t>2010/12/11</a:t>
            </a:fld>
            <a:endParaRPr lang="ja-JP" altLang="en-US"/>
          </a:p>
        </p:txBody>
      </p:sp>
      <p:sp>
        <p:nvSpPr>
          <p:cNvPr id="5" name="フッター プレースホルダー 103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7C343-BD05-4102-87A3-5787DE15AD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202722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495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1495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6A79B43-B8CE-479A-97B3-F26C5731F3B5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2D7E033-5C15-41AA-9EF7-251A712244A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85149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3FC90-904C-43F0-A71F-B012E9FD8F62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30863-5767-4259-B2BF-1DB16FB0ACC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0305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F6DDD-0FCA-4E50-BF91-79C5F6C54D80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3CF98-F3D6-4AA3-810E-B801F46D262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54832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D6605-D1C1-4944-A6B0-C0D2B3E8101E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A6522-4FA3-4A2C-8544-41A19612E7D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3706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94336-DD35-4AE6-9E78-B08E39E07E8A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2531B-85B7-4AFF-ABAB-CB93D5D2021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57768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6C906-B67C-437D-A1EF-DDBE088239E7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C452C-6B74-4F25-9CCA-EF7C82E163A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72647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B7FEB-7754-4EBC-BA25-1069A01E94E2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099CD-36B3-4EF8-81B8-7C577808260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68765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FD4E0-67F8-4C05-9092-3AF888EAC936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551F0-490D-42CC-AE97-1A453DD09BA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11579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64611-F92C-4B06-926B-334F5FF04DC9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B7B0F-175C-455B-B293-EF963FC34AA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1379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571496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5188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DC2E5-A52C-4008-B29D-80F1DAD9E75A}" type="datetimeFigureOut">
              <a:rPr lang="ja-JP" altLang="en-US"/>
              <a:pPr>
                <a:defRPr/>
              </a:pPr>
              <a:t>2010/12/11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2200275" y="0"/>
            <a:ext cx="4498975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D43AE63-1387-495D-BD1F-956F3C3132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25450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77748-92A2-4562-9A0A-B8F5F9DF20D1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7DFB4-F192-48E7-AFDA-9E96EFB8635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5470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01566-BB96-43D6-8B8C-CE9DD12618F5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2AC5B-C58E-4C99-A20C-DAA2819A901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52630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57400" y="1447800"/>
            <a:ext cx="5029200" cy="4238625"/>
            <a:chOff x="240" y="816"/>
            <a:chExt cx="3168" cy="267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ltGray">
            <a:xfrm>
              <a:off x="483" y="817"/>
              <a:ext cx="2692" cy="266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240" y="819"/>
              <a:ext cx="3168" cy="2667"/>
              <a:chOff x="864" y="463"/>
              <a:chExt cx="4128" cy="3473"/>
            </a:xfrm>
          </p:grpSpPr>
          <p:sp>
            <p:nvSpPr>
              <p:cNvPr id="172" name="Line 5"/>
              <p:cNvSpPr>
                <a:spLocks noChangeShapeType="1"/>
              </p:cNvSpPr>
              <p:nvPr/>
            </p:nvSpPr>
            <p:spPr bwMode="ltGray">
              <a:xfrm>
                <a:off x="2940" y="816"/>
                <a:ext cx="0" cy="312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73" name="Oval 6"/>
              <p:cNvSpPr>
                <a:spLocks noChangeArrowheads="1"/>
              </p:cNvSpPr>
              <p:nvPr/>
            </p:nvSpPr>
            <p:spPr bwMode="ltGray">
              <a:xfrm>
                <a:off x="2475" y="525"/>
                <a:ext cx="906" cy="435"/>
              </a:xfrm>
              <a:prstGeom prst="ellips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74" name="Oval 7"/>
              <p:cNvSpPr>
                <a:spLocks noChangeArrowheads="1"/>
              </p:cNvSpPr>
              <p:nvPr/>
            </p:nvSpPr>
            <p:spPr bwMode="ltGray">
              <a:xfrm>
                <a:off x="2064" y="463"/>
                <a:ext cx="1722" cy="862"/>
              </a:xfrm>
              <a:prstGeom prst="ellips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75" name="Arc 8"/>
              <p:cNvSpPr>
                <a:spLocks/>
              </p:cNvSpPr>
              <p:nvPr/>
            </p:nvSpPr>
            <p:spPr bwMode="ltGray">
              <a:xfrm>
                <a:off x="1683" y="823"/>
                <a:ext cx="2496" cy="929"/>
              </a:xfrm>
              <a:custGeom>
                <a:avLst/>
                <a:gdLst>
                  <a:gd name="T0" fmla="*/ 136 w 43200"/>
                  <a:gd name="T1" fmla="*/ 1 h 32871"/>
                  <a:gd name="T2" fmla="*/ 11 w 43200"/>
                  <a:gd name="T3" fmla="*/ 0 h 32871"/>
                  <a:gd name="T4" fmla="*/ 72 w 43200"/>
                  <a:gd name="T5" fmla="*/ 9 h 3287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32871" fill="none" extrusionOk="0">
                    <a:moveTo>
                      <a:pt x="40868" y="1510"/>
                    </a:moveTo>
                    <a:cubicBezTo>
                      <a:pt x="42401" y="4535"/>
                      <a:pt x="43200" y="7879"/>
                      <a:pt x="43200" y="11271"/>
                    </a:cubicBezTo>
                    <a:cubicBezTo>
                      <a:pt x="43200" y="23200"/>
                      <a:pt x="33529" y="32871"/>
                      <a:pt x="21600" y="32871"/>
                    </a:cubicBezTo>
                    <a:cubicBezTo>
                      <a:pt x="9670" y="32871"/>
                      <a:pt x="0" y="23200"/>
                      <a:pt x="0" y="11271"/>
                    </a:cubicBezTo>
                    <a:cubicBezTo>
                      <a:pt x="-1" y="7293"/>
                      <a:pt x="1098" y="3393"/>
                      <a:pt x="3173" y="-1"/>
                    </a:cubicBezTo>
                  </a:path>
                  <a:path w="43200" h="32871" stroke="0" extrusionOk="0">
                    <a:moveTo>
                      <a:pt x="40868" y="1510"/>
                    </a:moveTo>
                    <a:cubicBezTo>
                      <a:pt x="42401" y="4535"/>
                      <a:pt x="43200" y="7879"/>
                      <a:pt x="43200" y="11271"/>
                    </a:cubicBezTo>
                    <a:cubicBezTo>
                      <a:pt x="43200" y="23200"/>
                      <a:pt x="33529" y="32871"/>
                      <a:pt x="21600" y="32871"/>
                    </a:cubicBezTo>
                    <a:cubicBezTo>
                      <a:pt x="9670" y="32871"/>
                      <a:pt x="0" y="23200"/>
                      <a:pt x="0" y="11271"/>
                    </a:cubicBezTo>
                    <a:cubicBezTo>
                      <a:pt x="-1" y="7293"/>
                      <a:pt x="1098" y="3393"/>
                      <a:pt x="3173" y="-1"/>
                    </a:cubicBezTo>
                    <a:lnTo>
                      <a:pt x="21600" y="11271"/>
                    </a:lnTo>
                    <a:lnTo>
                      <a:pt x="40868" y="1510"/>
                    </a:lnTo>
                    <a:close/>
                  </a:path>
                </a:pathLst>
              </a:cu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76" name="Arc 9"/>
              <p:cNvSpPr>
                <a:spLocks/>
              </p:cNvSpPr>
              <p:nvPr/>
            </p:nvSpPr>
            <p:spPr bwMode="ltGray">
              <a:xfrm>
                <a:off x="1394" y="1308"/>
                <a:ext cx="3072" cy="899"/>
              </a:xfrm>
              <a:custGeom>
                <a:avLst/>
                <a:gdLst>
                  <a:gd name="T0" fmla="*/ 217 w 43200"/>
                  <a:gd name="T1" fmla="*/ 0 h 24657"/>
                  <a:gd name="T2" fmla="*/ 1 w 43200"/>
                  <a:gd name="T3" fmla="*/ 1 h 24657"/>
                  <a:gd name="T4" fmla="*/ 109 w 43200"/>
                  <a:gd name="T5" fmla="*/ 4 h 2465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4657" fill="none" extrusionOk="0">
                    <a:moveTo>
                      <a:pt x="42982" y="0"/>
                    </a:moveTo>
                    <a:cubicBezTo>
                      <a:pt x="43127" y="1012"/>
                      <a:pt x="43200" y="2034"/>
                      <a:pt x="43200" y="3057"/>
                    </a:cubicBezTo>
                    <a:cubicBezTo>
                      <a:pt x="43200" y="14986"/>
                      <a:pt x="33529" y="24657"/>
                      <a:pt x="21600" y="24657"/>
                    </a:cubicBezTo>
                    <a:cubicBezTo>
                      <a:pt x="9670" y="24657"/>
                      <a:pt x="0" y="14986"/>
                      <a:pt x="0" y="3057"/>
                    </a:cubicBezTo>
                    <a:cubicBezTo>
                      <a:pt x="-1" y="2195"/>
                      <a:pt x="51" y="1334"/>
                      <a:pt x="154" y="479"/>
                    </a:cubicBezTo>
                  </a:path>
                  <a:path w="43200" h="24657" stroke="0" extrusionOk="0">
                    <a:moveTo>
                      <a:pt x="42982" y="0"/>
                    </a:moveTo>
                    <a:cubicBezTo>
                      <a:pt x="43127" y="1012"/>
                      <a:pt x="43200" y="2034"/>
                      <a:pt x="43200" y="3057"/>
                    </a:cubicBezTo>
                    <a:cubicBezTo>
                      <a:pt x="43200" y="14986"/>
                      <a:pt x="33529" y="24657"/>
                      <a:pt x="21600" y="24657"/>
                    </a:cubicBezTo>
                    <a:cubicBezTo>
                      <a:pt x="9670" y="24657"/>
                      <a:pt x="0" y="14986"/>
                      <a:pt x="0" y="3057"/>
                    </a:cubicBezTo>
                    <a:cubicBezTo>
                      <a:pt x="-1" y="2195"/>
                      <a:pt x="51" y="1334"/>
                      <a:pt x="154" y="479"/>
                    </a:cubicBezTo>
                    <a:lnTo>
                      <a:pt x="21600" y="3057"/>
                    </a:lnTo>
                    <a:lnTo>
                      <a:pt x="42982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77" name="Arc 10"/>
              <p:cNvSpPr>
                <a:spLocks/>
              </p:cNvSpPr>
              <p:nvPr/>
            </p:nvSpPr>
            <p:spPr bwMode="ltGray">
              <a:xfrm>
                <a:off x="1212" y="1759"/>
                <a:ext cx="3442" cy="887"/>
              </a:xfrm>
              <a:custGeom>
                <a:avLst/>
                <a:gdLst>
                  <a:gd name="T0" fmla="*/ 275 w 43031"/>
                  <a:gd name="T1" fmla="*/ 2 h 21600"/>
                  <a:gd name="T2" fmla="*/ 0 w 43031"/>
                  <a:gd name="T3" fmla="*/ 4 h 21600"/>
                  <a:gd name="T4" fmla="*/ 137 w 4303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031" h="21600" fill="none" extrusionOk="0">
                    <a:moveTo>
                      <a:pt x="43031" y="1391"/>
                    </a:moveTo>
                    <a:cubicBezTo>
                      <a:pt x="42297" y="12756"/>
                      <a:pt x="32865" y="21599"/>
                      <a:pt x="21476" y="21600"/>
                    </a:cubicBezTo>
                    <a:cubicBezTo>
                      <a:pt x="10439" y="21600"/>
                      <a:pt x="1178" y="13280"/>
                      <a:pt x="-1" y="2307"/>
                    </a:cubicBezTo>
                  </a:path>
                  <a:path w="43031" h="21600" stroke="0" extrusionOk="0">
                    <a:moveTo>
                      <a:pt x="43031" y="1391"/>
                    </a:moveTo>
                    <a:cubicBezTo>
                      <a:pt x="42297" y="12756"/>
                      <a:pt x="32865" y="21599"/>
                      <a:pt x="21476" y="21600"/>
                    </a:cubicBezTo>
                    <a:cubicBezTo>
                      <a:pt x="10439" y="21600"/>
                      <a:pt x="1178" y="13280"/>
                      <a:pt x="-1" y="2307"/>
                    </a:cubicBezTo>
                    <a:lnTo>
                      <a:pt x="21476" y="0"/>
                    </a:lnTo>
                    <a:lnTo>
                      <a:pt x="43031" y="1391"/>
                    </a:lnTo>
                    <a:close/>
                  </a:path>
                </a:pathLst>
              </a:cu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78" name="Arc 11"/>
              <p:cNvSpPr>
                <a:spLocks/>
              </p:cNvSpPr>
              <p:nvPr/>
            </p:nvSpPr>
            <p:spPr bwMode="ltGray">
              <a:xfrm>
                <a:off x="1175" y="2160"/>
                <a:ext cx="3525" cy="904"/>
              </a:xfrm>
              <a:custGeom>
                <a:avLst/>
                <a:gdLst>
                  <a:gd name="T0" fmla="*/ 291 w 42699"/>
                  <a:gd name="T1" fmla="*/ 4 h 21600"/>
                  <a:gd name="T2" fmla="*/ 0 w 42699"/>
                  <a:gd name="T3" fmla="*/ 7 h 21600"/>
                  <a:gd name="T4" fmla="*/ 145 w 4269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2699" h="21600" fill="none" extrusionOk="0">
                    <a:moveTo>
                      <a:pt x="42698" y="2285"/>
                    </a:moveTo>
                    <a:cubicBezTo>
                      <a:pt x="41529" y="13268"/>
                      <a:pt x="32264" y="21599"/>
                      <a:pt x="21220" y="21600"/>
                    </a:cubicBezTo>
                    <a:cubicBezTo>
                      <a:pt x="10845" y="21600"/>
                      <a:pt x="1936" y="14224"/>
                      <a:pt x="-1" y="4033"/>
                    </a:cubicBezTo>
                  </a:path>
                  <a:path w="42699" h="21600" stroke="0" extrusionOk="0">
                    <a:moveTo>
                      <a:pt x="42698" y="2285"/>
                    </a:moveTo>
                    <a:cubicBezTo>
                      <a:pt x="41529" y="13268"/>
                      <a:pt x="32264" y="21599"/>
                      <a:pt x="21220" y="21600"/>
                    </a:cubicBezTo>
                    <a:cubicBezTo>
                      <a:pt x="10845" y="21600"/>
                      <a:pt x="1936" y="14224"/>
                      <a:pt x="-1" y="4033"/>
                    </a:cubicBezTo>
                    <a:lnTo>
                      <a:pt x="21220" y="0"/>
                    </a:lnTo>
                    <a:lnTo>
                      <a:pt x="42698" y="2285"/>
                    </a:lnTo>
                    <a:close/>
                  </a:path>
                </a:pathLst>
              </a:cu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79" name="Arc 12"/>
              <p:cNvSpPr>
                <a:spLocks/>
              </p:cNvSpPr>
              <p:nvPr/>
            </p:nvSpPr>
            <p:spPr bwMode="ltGray">
              <a:xfrm>
                <a:off x="1290" y="2448"/>
                <a:ext cx="3284" cy="978"/>
              </a:xfrm>
              <a:custGeom>
                <a:avLst/>
                <a:gdLst>
                  <a:gd name="T0" fmla="*/ 271 w 39783"/>
                  <a:gd name="T1" fmla="*/ 17 h 21600"/>
                  <a:gd name="T2" fmla="*/ 0 w 39783"/>
                  <a:gd name="T3" fmla="*/ 18 h 21600"/>
                  <a:gd name="T4" fmla="*/ 135 w 3978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9783" h="21600" fill="none" extrusionOk="0">
                    <a:moveTo>
                      <a:pt x="39783" y="8265"/>
                    </a:moveTo>
                    <a:cubicBezTo>
                      <a:pt x="36440" y="16336"/>
                      <a:pt x="28563" y="21599"/>
                      <a:pt x="19827" y="21600"/>
                    </a:cubicBezTo>
                    <a:cubicBezTo>
                      <a:pt x="11210" y="21600"/>
                      <a:pt x="3417" y="16478"/>
                      <a:pt x="-1" y="8569"/>
                    </a:cubicBezTo>
                  </a:path>
                  <a:path w="39783" h="21600" stroke="0" extrusionOk="0">
                    <a:moveTo>
                      <a:pt x="39783" y="8265"/>
                    </a:moveTo>
                    <a:cubicBezTo>
                      <a:pt x="36440" y="16336"/>
                      <a:pt x="28563" y="21599"/>
                      <a:pt x="19827" y="21600"/>
                    </a:cubicBezTo>
                    <a:cubicBezTo>
                      <a:pt x="11210" y="21600"/>
                      <a:pt x="3417" y="16478"/>
                      <a:pt x="-1" y="8569"/>
                    </a:cubicBezTo>
                    <a:lnTo>
                      <a:pt x="19827" y="0"/>
                    </a:lnTo>
                    <a:lnTo>
                      <a:pt x="39783" y="8265"/>
                    </a:lnTo>
                    <a:close/>
                  </a:path>
                </a:pathLst>
              </a:cu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80" name="Arc 13"/>
              <p:cNvSpPr>
                <a:spLocks/>
              </p:cNvSpPr>
              <p:nvPr/>
            </p:nvSpPr>
            <p:spPr bwMode="ltGray">
              <a:xfrm>
                <a:off x="1648" y="2592"/>
                <a:ext cx="2587" cy="1113"/>
              </a:xfrm>
              <a:custGeom>
                <a:avLst/>
                <a:gdLst>
                  <a:gd name="T0" fmla="*/ 214 w 31345"/>
                  <a:gd name="T1" fmla="*/ 39 h 21600"/>
                  <a:gd name="T2" fmla="*/ 0 w 31345"/>
                  <a:gd name="T3" fmla="*/ 40 h 21600"/>
                  <a:gd name="T4" fmla="*/ 105 w 31345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345" h="21600" fill="none" extrusionOk="0">
                    <a:moveTo>
                      <a:pt x="31345" y="14659"/>
                    </a:moveTo>
                    <a:cubicBezTo>
                      <a:pt x="27256" y="19083"/>
                      <a:pt x="21505" y="21599"/>
                      <a:pt x="15481" y="21600"/>
                    </a:cubicBezTo>
                    <a:cubicBezTo>
                      <a:pt x="9649" y="21600"/>
                      <a:pt x="4066" y="19242"/>
                      <a:pt x="-1" y="15063"/>
                    </a:cubicBezTo>
                  </a:path>
                  <a:path w="31345" h="21600" stroke="0" extrusionOk="0">
                    <a:moveTo>
                      <a:pt x="31345" y="14659"/>
                    </a:moveTo>
                    <a:cubicBezTo>
                      <a:pt x="27256" y="19083"/>
                      <a:pt x="21505" y="21599"/>
                      <a:pt x="15481" y="21600"/>
                    </a:cubicBezTo>
                    <a:cubicBezTo>
                      <a:pt x="9649" y="21600"/>
                      <a:pt x="4066" y="19242"/>
                      <a:pt x="-1" y="15063"/>
                    </a:cubicBezTo>
                    <a:lnTo>
                      <a:pt x="15481" y="0"/>
                    </a:lnTo>
                    <a:lnTo>
                      <a:pt x="31345" y="14659"/>
                    </a:lnTo>
                    <a:close/>
                  </a:path>
                </a:pathLst>
              </a:cu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81" name="Arc 14"/>
              <p:cNvSpPr>
                <a:spLocks/>
              </p:cNvSpPr>
              <p:nvPr/>
            </p:nvSpPr>
            <p:spPr bwMode="ltGray">
              <a:xfrm>
                <a:off x="2248" y="2757"/>
                <a:ext cx="1441" cy="1113"/>
              </a:xfrm>
              <a:custGeom>
                <a:avLst/>
                <a:gdLst>
                  <a:gd name="T0" fmla="*/ 119 w 17455"/>
                  <a:gd name="T1" fmla="*/ 52 h 21600"/>
                  <a:gd name="T2" fmla="*/ 0 w 17455"/>
                  <a:gd name="T3" fmla="*/ 53 h 21600"/>
                  <a:gd name="T4" fmla="*/ 55 w 17455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455" h="21600" fill="none" extrusionOk="0">
                    <a:moveTo>
                      <a:pt x="17454" y="19445"/>
                    </a:moveTo>
                    <a:cubicBezTo>
                      <a:pt x="14522" y="20863"/>
                      <a:pt x="11307" y="21599"/>
                      <a:pt x="8051" y="21600"/>
                    </a:cubicBezTo>
                    <a:cubicBezTo>
                      <a:pt x="5292" y="21600"/>
                      <a:pt x="2559" y="21071"/>
                      <a:pt x="0" y="20043"/>
                    </a:cubicBezTo>
                  </a:path>
                  <a:path w="17455" h="21600" stroke="0" extrusionOk="0">
                    <a:moveTo>
                      <a:pt x="17454" y="19445"/>
                    </a:moveTo>
                    <a:cubicBezTo>
                      <a:pt x="14522" y="20863"/>
                      <a:pt x="11307" y="21599"/>
                      <a:pt x="8051" y="21600"/>
                    </a:cubicBezTo>
                    <a:cubicBezTo>
                      <a:pt x="5292" y="21600"/>
                      <a:pt x="2559" y="21071"/>
                      <a:pt x="0" y="20043"/>
                    </a:cubicBezTo>
                    <a:lnTo>
                      <a:pt x="8051" y="0"/>
                    </a:lnTo>
                    <a:lnTo>
                      <a:pt x="17454" y="19445"/>
                    </a:lnTo>
                    <a:close/>
                  </a:path>
                </a:pathLst>
              </a:cu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pSp>
            <p:nvGrpSpPr>
              <p:cNvPr id="182" name="Group 15"/>
              <p:cNvGrpSpPr>
                <a:grpSpLocks/>
              </p:cNvGrpSpPr>
              <p:nvPr/>
            </p:nvGrpSpPr>
            <p:grpSpPr bwMode="auto">
              <a:xfrm>
                <a:off x="864" y="480"/>
                <a:ext cx="2016" cy="3448"/>
                <a:chOff x="864" y="480"/>
                <a:chExt cx="2016" cy="3448"/>
              </a:xfrm>
            </p:grpSpPr>
            <p:sp>
              <p:nvSpPr>
                <p:cNvPr id="196" name="Freeform 16"/>
                <p:cNvSpPr>
                  <a:spLocks/>
                </p:cNvSpPr>
                <p:nvPr/>
              </p:nvSpPr>
              <p:spPr bwMode="ltGray">
                <a:xfrm>
                  <a:off x="2327" y="816"/>
                  <a:ext cx="553" cy="3112"/>
                </a:xfrm>
                <a:custGeom>
                  <a:avLst/>
                  <a:gdLst>
                    <a:gd name="T0" fmla="*/ 553 w 553"/>
                    <a:gd name="T1" fmla="*/ 0 h 3112"/>
                    <a:gd name="T2" fmla="*/ 345 w 553"/>
                    <a:gd name="T3" fmla="*/ 3112 h 3112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553" h="3112">
                      <a:moveTo>
                        <a:pt x="553" y="0"/>
                      </a:moveTo>
                      <a:cubicBezTo>
                        <a:pt x="155" y="839"/>
                        <a:pt x="0" y="2702"/>
                        <a:pt x="345" y="3112"/>
                      </a:cubicBez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97" name="Freeform 17"/>
                <p:cNvSpPr>
                  <a:spLocks/>
                </p:cNvSpPr>
                <p:nvPr/>
              </p:nvSpPr>
              <p:spPr bwMode="ltGray">
                <a:xfrm>
                  <a:off x="1800" y="786"/>
                  <a:ext cx="1032" cy="3072"/>
                </a:xfrm>
                <a:custGeom>
                  <a:avLst/>
                  <a:gdLst>
                    <a:gd name="T0" fmla="*/ 1032 w 1032"/>
                    <a:gd name="T1" fmla="*/ 0 h 3072"/>
                    <a:gd name="T2" fmla="*/ 570 w 1032"/>
                    <a:gd name="T3" fmla="*/ 3072 h 3072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032" h="3072">
                      <a:moveTo>
                        <a:pt x="1032" y="0"/>
                      </a:moveTo>
                      <a:cubicBezTo>
                        <a:pt x="258" y="846"/>
                        <a:pt x="0" y="2694"/>
                        <a:pt x="570" y="3072"/>
                      </a:cubicBez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98" name="Freeform 18"/>
                <p:cNvSpPr>
                  <a:spLocks/>
                </p:cNvSpPr>
                <p:nvPr/>
              </p:nvSpPr>
              <p:spPr bwMode="ltGray">
                <a:xfrm>
                  <a:off x="1494" y="774"/>
                  <a:ext cx="1296" cy="2934"/>
                </a:xfrm>
                <a:custGeom>
                  <a:avLst/>
                  <a:gdLst>
                    <a:gd name="T0" fmla="*/ 1296 w 1296"/>
                    <a:gd name="T1" fmla="*/ 0 h 2934"/>
                    <a:gd name="T2" fmla="*/ 570 w 1296"/>
                    <a:gd name="T3" fmla="*/ 2934 h 293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296" h="2934">
                      <a:moveTo>
                        <a:pt x="1296" y="0"/>
                      </a:moveTo>
                      <a:cubicBezTo>
                        <a:pt x="54" y="864"/>
                        <a:pt x="0" y="2556"/>
                        <a:pt x="570" y="2934"/>
                      </a:cubicBez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99" name="Freeform 19"/>
                <p:cNvSpPr>
                  <a:spLocks/>
                </p:cNvSpPr>
                <p:nvPr/>
              </p:nvSpPr>
              <p:spPr bwMode="ltGray">
                <a:xfrm>
                  <a:off x="1092" y="756"/>
                  <a:ext cx="1674" cy="2688"/>
                </a:xfrm>
                <a:custGeom>
                  <a:avLst/>
                  <a:gdLst>
                    <a:gd name="T0" fmla="*/ 1674 w 1674"/>
                    <a:gd name="T1" fmla="*/ 0 h 2688"/>
                    <a:gd name="T2" fmla="*/ 624 w 1674"/>
                    <a:gd name="T3" fmla="*/ 2688 h 2688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674" h="2688">
                      <a:moveTo>
                        <a:pt x="1674" y="0"/>
                      </a:moveTo>
                      <a:cubicBezTo>
                        <a:pt x="0" y="756"/>
                        <a:pt x="210" y="2382"/>
                        <a:pt x="624" y="2688"/>
                      </a:cubicBez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00" name="Freeform 20"/>
                <p:cNvSpPr>
                  <a:spLocks/>
                </p:cNvSpPr>
                <p:nvPr/>
              </p:nvSpPr>
              <p:spPr bwMode="ltGray">
                <a:xfrm>
                  <a:off x="864" y="732"/>
                  <a:ext cx="1902" cy="2154"/>
                </a:xfrm>
                <a:custGeom>
                  <a:avLst/>
                  <a:gdLst>
                    <a:gd name="T0" fmla="*/ 1902 w 1902"/>
                    <a:gd name="T1" fmla="*/ 0 h 2154"/>
                    <a:gd name="T2" fmla="*/ 456 w 1902"/>
                    <a:gd name="T3" fmla="*/ 2154 h 215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902" h="2154">
                      <a:moveTo>
                        <a:pt x="1902" y="0"/>
                      </a:moveTo>
                      <a:cubicBezTo>
                        <a:pt x="0" y="508"/>
                        <a:pt x="400" y="2092"/>
                        <a:pt x="456" y="2154"/>
                      </a:cubicBez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01" name="Freeform 21"/>
                <p:cNvSpPr>
                  <a:spLocks/>
                </p:cNvSpPr>
                <p:nvPr/>
              </p:nvSpPr>
              <p:spPr bwMode="ltGray">
                <a:xfrm>
                  <a:off x="1208" y="696"/>
                  <a:ext cx="1544" cy="1176"/>
                </a:xfrm>
                <a:custGeom>
                  <a:avLst/>
                  <a:gdLst>
                    <a:gd name="T0" fmla="*/ 1544 w 1544"/>
                    <a:gd name="T1" fmla="*/ 0 h 1176"/>
                    <a:gd name="T2" fmla="*/ 0 w 1544"/>
                    <a:gd name="T3" fmla="*/ 1176 h 1176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544" h="1176">
                      <a:moveTo>
                        <a:pt x="1544" y="0"/>
                      </a:moveTo>
                      <a:cubicBezTo>
                        <a:pt x="440" y="112"/>
                        <a:pt x="0" y="992"/>
                        <a:pt x="0" y="1176"/>
                      </a:cubicBez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02" name="Freeform 22"/>
                <p:cNvSpPr>
                  <a:spLocks/>
                </p:cNvSpPr>
                <p:nvPr/>
              </p:nvSpPr>
              <p:spPr bwMode="ltGray">
                <a:xfrm>
                  <a:off x="1552" y="672"/>
                  <a:ext cx="1200" cy="472"/>
                </a:xfrm>
                <a:custGeom>
                  <a:avLst/>
                  <a:gdLst>
                    <a:gd name="T0" fmla="*/ 1200 w 1200"/>
                    <a:gd name="T1" fmla="*/ 0 h 472"/>
                    <a:gd name="T2" fmla="*/ 0 w 1200"/>
                    <a:gd name="T3" fmla="*/ 472 h 472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200" h="472">
                      <a:moveTo>
                        <a:pt x="1200" y="0"/>
                      </a:moveTo>
                      <a:cubicBezTo>
                        <a:pt x="584" y="24"/>
                        <a:pt x="264" y="192"/>
                        <a:pt x="0" y="472"/>
                      </a:cubicBez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03" name="Freeform 23"/>
                <p:cNvSpPr>
                  <a:spLocks/>
                </p:cNvSpPr>
                <p:nvPr/>
              </p:nvSpPr>
              <p:spPr bwMode="ltGray">
                <a:xfrm>
                  <a:off x="1784" y="600"/>
                  <a:ext cx="984" cy="280"/>
                </a:xfrm>
                <a:custGeom>
                  <a:avLst/>
                  <a:gdLst>
                    <a:gd name="T0" fmla="*/ 984 w 984"/>
                    <a:gd name="T1" fmla="*/ 56 h 280"/>
                    <a:gd name="T2" fmla="*/ 0 w 984"/>
                    <a:gd name="T3" fmla="*/ 280 h 280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984" h="280">
                      <a:moveTo>
                        <a:pt x="984" y="56"/>
                      </a:moveTo>
                      <a:cubicBezTo>
                        <a:pt x="568" y="0"/>
                        <a:pt x="192" y="104"/>
                        <a:pt x="0" y="280"/>
                      </a:cubicBez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04" name="Freeform 24"/>
                <p:cNvSpPr>
                  <a:spLocks/>
                </p:cNvSpPr>
                <p:nvPr/>
              </p:nvSpPr>
              <p:spPr bwMode="ltGray">
                <a:xfrm>
                  <a:off x="2168" y="554"/>
                  <a:ext cx="640" cy="88"/>
                </a:xfrm>
                <a:custGeom>
                  <a:avLst/>
                  <a:gdLst>
                    <a:gd name="T0" fmla="*/ 640 w 640"/>
                    <a:gd name="T1" fmla="*/ 88 h 88"/>
                    <a:gd name="T2" fmla="*/ 0 w 640"/>
                    <a:gd name="T3" fmla="*/ 78 h 88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640" h="88">
                      <a:moveTo>
                        <a:pt x="640" y="88"/>
                      </a:moveTo>
                      <a:cubicBezTo>
                        <a:pt x="400" y="0"/>
                        <a:pt x="112" y="30"/>
                        <a:pt x="0" y="78"/>
                      </a:cubicBez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05" name="Freeform 25"/>
                <p:cNvSpPr>
                  <a:spLocks/>
                </p:cNvSpPr>
                <p:nvPr/>
              </p:nvSpPr>
              <p:spPr bwMode="ltGray">
                <a:xfrm>
                  <a:off x="2508" y="504"/>
                  <a:ext cx="330" cy="126"/>
                </a:xfrm>
                <a:custGeom>
                  <a:avLst/>
                  <a:gdLst>
                    <a:gd name="T0" fmla="*/ 330 w 330"/>
                    <a:gd name="T1" fmla="*/ 126 h 126"/>
                    <a:gd name="T2" fmla="*/ 0 w 330"/>
                    <a:gd name="T3" fmla="*/ 0 h 126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30" h="126">
                      <a:moveTo>
                        <a:pt x="330" y="126"/>
                      </a:moveTo>
                      <a:cubicBezTo>
                        <a:pt x="186" y="48"/>
                        <a:pt x="78" y="18"/>
                        <a:pt x="0" y="0"/>
                      </a:cubicBez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06" name="Freeform 26"/>
                <p:cNvSpPr>
                  <a:spLocks/>
                </p:cNvSpPr>
                <p:nvPr/>
              </p:nvSpPr>
              <p:spPr bwMode="ltGray">
                <a:xfrm>
                  <a:off x="2736" y="480"/>
                  <a:ext cx="144" cy="144"/>
                </a:xfrm>
                <a:custGeom>
                  <a:avLst/>
                  <a:gdLst>
                    <a:gd name="T0" fmla="*/ 0 w 144"/>
                    <a:gd name="T1" fmla="*/ 0 h 144"/>
                    <a:gd name="T2" fmla="*/ 144 w 144"/>
                    <a:gd name="T3" fmla="*/ 144 h 14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44" h="144">
                      <a:moveTo>
                        <a:pt x="0" y="0"/>
                      </a:moveTo>
                      <a:cubicBezTo>
                        <a:pt x="24" y="24"/>
                        <a:pt x="132" y="102"/>
                        <a:pt x="144" y="144"/>
                      </a:cubicBez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183" name="Line 27"/>
              <p:cNvSpPr>
                <a:spLocks noChangeShapeType="1"/>
              </p:cNvSpPr>
              <p:nvPr/>
            </p:nvSpPr>
            <p:spPr bwMode="ltGray">
              <a:xfrm flipV="1">
                <a:off x="2928" y="480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pSp>
            <p:nvGrpSpPr>
              <p:cNvPr id="184" name="Group 28"/>
              <p:cNvGrpSpPr>
                <a:grpSpLocks/>
              </p:cNvGrpSpPr>
              <p:nvPr/>
            </p:nvGrpSpPr>
            <p:grpSpPr bwMode="auto">
              <a:xfrm flipH="1">
                <a:off x="2976" y="480"/>
                <a:ext cx="2016" cy="3448"/>
                <a:chOff x="864" y="480"/>
                <a:chExt cx="2016" cy="3448"/>
              </a:xfrm>
            </p:grpSpPr>
            <p:sp>
              <p:nvSpPr>
                <p:cNvPr id="185" name="Freeform 29"/>
                <p:cNvSpPr>
                  <a:spLocks/>
                </p:cNvSpPr>
                <p:nvPr/>
              </p:nvSpPr>
              <p:spPr bwMode="ltGray">
                <a:xfrm>
                  <a:off x="2327" y="816"/>
                  <a:ext cx="553" cy="3112"/>
                </a:xfrm>
                <a:custGeom>
                  <a:avLst/>
                  <a:gdLst>
                    <a:gd name="T0" fmla="*/ 553 w 553"/>
                    <a:gd name="T1" fmla="*/ 0 h 3112"/>
                    <a:gd name="T2" fmla="*/ 345 w 553"/>
                    <a:gd name="T3" fmla="*/ 3112 h 3112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553" h="3112">
                      <a:moveTo>
                        <a:pt x="553" y="0"/>
                      </a:moveTo>
                      <a:cubicBezTo>
                        <a:pt x="155" y="839"/>
                        <a:pt x="0" y="2702"/>
                        <a:pt x="345" y="3112"/>
                      </a:cubicBez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6" name="Freeform 30"/>
                <p:cNvSpPr>
                  <a:spLocks/>
                </p:cNvSpPr>
                <p:nvPr/>
              </p:nvSpPr>
              <p:spPr bwMode="ltGray">
                <a:xfrm>
                  <a:off x="1800" y="786"/>
                  <a:ext cx="1032" cy="3072"/>
                </a:xfrm>
                <a:custGeom>
                  <a:avLst/>
                  <a:gdLst>
                    <a:gd name="T0" fmla="*/ 1032 w 1032"/>
                    <a:gd name="T1" fmla="*/ 0 h 3072"/>
                    <a:gd name="T2" fmla="*/ 570 w 1032"/>
                    <a:gd name="T3" fmla="*/ 3072 h 3072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032" h="3072">
                      <a:moveTo>
                        <a:pt x="1032" y="0"/>
                      </a:moveTo>
                      <a:cubicBezTo>
                        <a:pt x="258" y="846"/>
                        <a:pt x="0" y="2694"/>
                        <a:pt x="570" y="3072"/>
                      </a:cubicBez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7" name="Freeform 31"/>
                <p:cNvSpPr>
                  <a:spLocks/>
                </p:cNvSpPr>
                <p:nvPr/>
              </p:nvSpPr>
              <p:spPr bwMode="ltGray">
                <a:xfrm>
                  <a:off x="1494" y="774"/>
                  <a:ext cx="1296" cy="2934"/>
                </a:xfrm>
                <a:custGeom>
                  <a:avLst/>
                  <a:gdLst>
                    <a:gd name="T0" fmla="*/ 1296 w 1296"/>
                    <a:gd name="T1" fmla="*/ 0 h 2934"/>
                    <a:gd name="T2" fmla="*/ 570 w 1296"/>
                    <a:gd name="T3" fmla="*/ 2934 h 293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296" h="2934">
                      <a:moveTo>
                        <a:pt x="1296" y="0"/>
                      </a:moveTo>
                      <a:cubicBezTo>
                        <a:pt x="54" y="864"/>
                        <a:pt x="0" y="2556"/>
                        <a:pt x="570" y="2934"/>
                      </a:cubicBez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8" name="Freeform 32"/>
                <p:cNvSpPr>
                  <a:spLocks/>
                </p:cNvSpPr>
                <p:nvPr/>
              </p:nvSpPr>
              <p:spPr bwMode="ltGray">
                <a:xfrm>
                  <a:off x="1092" y="756"/>
                  <a:ext cx="1674" cy="2688"/>
                </a:xfrm>
                <a:custGeom>
                  <a:avLst/>
                  <a:gdLst>
                    <a:gd name="T0" fmla="*/ 1674 w 1674"/>
                    <a:gd name="T1" fmla="*/ 0 h 2688"/>
                    <a:gd name="T2" fmla="*/ 624 w 1674"/>
                    <a:gd name="T3" fmla="*/ 2688 h 2688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674" h="2688">
                      <a:moveTo>
                        <a:pt x="1674" y="0"/>
                      </a:moveTo>
                      <a:cubicBezTo>
                        <a:pt x="0" y="756"/>
                        <a:pt x="210" y="2382"/>
                        <a:pt x="624" y="2688"/>
                      </a:cubicBez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9" name="Freeform 33"/>
                <p:cNvSpPr>
                  <a:spLocks/>
                </p:cNvSpPr>
                <p:nvPr/>
              </p:nvSpPr>
              <p:spPr bwMode="ltGray">
                <a:xfrm>
                  <a:off x="864" y="732"/>
                  <a:ext cx="1902" cy="2154"/>
                </a:xfrm>
                <a:custGeom>
                  <a:avLst/>
                  <a:gdLst>
                    <a:gd name="T0" fmla="*/ 1902 w 1902"/>
                    <a:gd name="T1" fmla="*/ 0 h 2154"/>
                    <a:gd name="T2" fmla="*/ 456 w 1902"/>
                    <a:gd name="T3" fmla="*/ 2154 h 215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902" h="2154">
                      <a:moveTo>
                        <a:pt x="1902" y="0"/>
                      </a:moveTo>
                      <a:cubicBezTo>
                        <a:pt x="0" y="508"/>
                        <a:pt x="400" y="2092"/>
                        <a:pt x="456" y="2154"/>
                      </a:cubicBez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90" name="Freeform 34"/>
                <p:cNvSpPr>
                  <a:spLocks/>
                </p:cNvSpPr>
                <p:nvPr/>
              </p:nvSpPr>
              <p:spPr bwMode="ltGray">
                <a:xfrm>
                  <a:off x="1208" y="696"/>
                  <a:ext cx="1544" cy="1176"/>
                </a:xfrm>
                <a:custGeom>
                  <a:avLst/>
                  <a:gdLst>
                    <a:gd name="T0" fmla="*/ 1544 w 1544"/>
                    <a:gd name="T1" fmla="*/ 0 h 1176"/>
                    <a:gd name="T2" fmla="*/ 0 w 1544"/>
                    <a:gd name="T3" fmla="*/ 1176 h 1176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544" h="1176">
                      <a:moveTo>
                        <a:pt x="1544" y="0"/>
                      </a:moveTo>
                      <a:cubicBezTo>
                        <a:pt x="440" y="112"/>
                        <a:pt x="0" y="992"/>
                        <a:pt x="0" y="1176"/>
                      </a:cubicBez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91" name="Freeform 35"/>
                <p:cNvSpPr>
                  <a:spLocks/>
                </p:cNvSpPr>
                <p:nvPr/>
              </p:nvSpPr>
              <p:spPr bwMode="ltGray">
                <a:xfrm>
                  <a:off x="1552" y="672"/>
                  <a:ext cx="1200" cy="472"/>
                </a:xfrm>
                <a:custGeom>
                  <a:avLst/>
                  <a:gdLst>
                    <a:gd name="T0" fmla="*/ 1200 w 1200"/>
                    <a:gd name="T1" fmla="*/ 0 h 472"/>
                    <a:gd name="T2" fmla="*/ 0 w 1200"/>
                    <a:gd name="T3" fmla="*/ 472 h 472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200" h="472">
                      <a:moveTo>
                        <a:pt x="1200" y="0"/>
                      </a:moveTo>
                      <a:cubicBezTo>
                        <a:pt x="584" y="24"/>
                        <a:pt x="264" y="192"/>
                        <a:pt x="0" y="472"/>
                      </a:cubicBez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92" name="Freeform 36"/>
                <p:cNvSpPr>
                  <a:spLocks/>
                </p:cNvSpPr>
                <p:nvPr/>
              </p:nvSpPr>
              <p:spPr bwMode="ltGray">
                <a:xfrm>
                  <a:off x="1784" y="600"/>
                  <a:ext cx="984" cy="280"/>
                </a:xfrm>
                <a:custGeom>
                  <a:avLst/>
                  <a:gdLst>
                    <a:gd name="T0" fmla="*/ 984 w 984"/>
                    <a:gd name="T1" fmla="*/ 56 h 280"/>
                    <a:gd name="T2" fmla="*/ 0 w 984"/>
                    <a:gd name="T3" fmla="*/ 280 h 280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984" h="280">
                      <a:moveTo>
                        <a:pt x="984" y="56"/>
                      </a:moveTo>
                      <a:cubicBezTo>
                        <a:pt x="568" y="0"/>
                        <a:pt x="192" y="104"/>
                        <a:pt x="0" y="280"/>
                      </a:cubicBez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93" name="Freeform 37"/>
                <p:cNvSpPr>
                  <a:spLocks/>
                </p:cNvSpPr>
                <p:nvPr/>
              </p:nvSpPr>
              <p:spPr bwMode="ltGray">
                <a:xfrm>
                  <a:off x="2168" y="554"/>
                  <a:ext cx="640" cy="88"/>
                </a:xfrm>
                <a:custGeom>
                  <a:avLst/>
                  <a:gdLst>
                    <a:gd name="T0" fmla="*/ 640 w 640"/>
                    <a:gd name="T1" fmla="*/ 88 h 88"/>
                    <a:gd name="T2" fmla="*/ 0 w 640"/>
                    <a:gd name="T3" fmla="*/ 78 h 88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640" h="88">
                      <a:moveTo>
                        <a:pt x="640" y="88"/>
                      </a:moveTo>
                      <a:cubicBezTo>
                        <a:pt x="400" y="0"/>
                        <a:pt x="112" y="30"/>
                        <a:pt x="0" y="78"/>
                      </a:cubicBez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94" name="Freeform 38"/>
                <p:cNvSpPr>
                  <a:spLocks/>
                </p:cNvSpPr>
                <p:nvPr/>
              </p:nvSpPr>
              <p:spPr bwMode="ltGray">
                <a:xfrm>
                  <a:off x="2508" y="504"/>
                  <a:ext cx="330" cy="126"/>
                </a:xfrm>
                <a:custGeom>
                  <a:avLst/>
                  <a:gdLst>
                    <a:gd name="T0" fmla="*/ 330 w 330"/>
                    <a:gd name="T1" fmla="*/ 126 h 126"/>
                    <a:gd name="T2" fmla="*/ 0 w 330"/>
                    <a:gd name="T3" fmla="*/ 0 h 126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30" h="126">
                      <a:moveTo>
                        <a:pt x="330" y="126"/>
                      </a:moveTo>
                      <a:cubicBezTo>
                        <a:pt x="186" y="48"/>
                        <a:pt x="78" y="18"/>
                        <a:pt x="0" y="0"/>
                      </a:cubicBez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95" name="Freeform 39"/>
                <p:cNvSpPr>
                  <a:spLocks/>
                </p:cNvSpPr>
                <p:nvPr/>
              </p:nvSpPr>
              <p:spPr bwMode="ltGray">
                <a:xfrm>
                  <a:off x="2736" y="480"/>
                  <a:ext cx="144" cy="144"/>
                </a:xfrm>
                <a:custGeom>
                  <a:avLst/>
                  <a:gdLst>
                    <a:gd name="T0" fmla="*/ 0 w 144"/>
                    <a:gd name="T1" fmla="*/ 0 h 144"/>
                    <a:gd name="T2" fmla="*/ 144 w 144"/>
                    <a:gd name="T3" fmla="*/ 144 h 14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44" h="144">
                      <a:moveTo>
                        <a:pt x="0" y="0"/>
                      </a:moveTo>
                      <a:cubicBezTo>
                        <a:pt x="24" y="24"/>
                        <a:pt x="132" y="102"/>
                        <a:pt x="144" y="144"/>
                      </a:cubicBezTo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7" name="Group 40"/>
            <p:cNvGrpSpPr>
              <a:grpSpLocks/>
            </p:cNvGrpSpPr>
            <p:nvPr/>
          </p:nvGrpSpPr>
          <p:grpSpPr bwMode="auto">
            <a:xfrm>
              <a:off x="487" y="816"/>
              <a:ext cx="2553" cy="2633"/>
              <a:chOff x="487" y="816"/>
              <a:chExt cx="2553" cy="2633"/>
            </a:xfrm>
          </p:grpSpPr>
          <p:grpSp>
            <p:nvGrpSpPr>
              <p:cNvPr id="8" name="Group 41"/>
              <p:cNvGrpSpPr>
                <a:grpSpLocks/>
              </p:cNvGrpSpPr>
              <p:nvPr/>
            </p:nvGrpSpPr>
            <p:grpSpPr bwMode="auto">
              <a:xfrm>
                <a:off x="493" y="834"/>
                <a:ext cx="2547" cy="2615"/>
                <a:chOff x="1194" y="483"/>
                <a:chExt cx="3318" cy="3405"/>
              </a:xfrm>
            </p:grpSpPr>
            <p:sp>
              <p:nvSpPr>
                <p:cNvPr id="91" name="Freeform 42"/>
                <p:cNvSpPr>
                  <a:spLocks/>
                </p:cNvSpPr>
                <p:nvPr/>
              </p:nvSpPr>
              <p:spPr bwMode="ltGray">
                <a:xfrm>
                  <a:off x="2186" y="2873"/>
                  <a:ext cx="292" cy="274"/>
                </a:xfrm>
                <a:custGeom>
                  <a:avLst/>
                  <a:gdLst>
                    <a:gd name="T0" fmla="*/ 69 w 292"/>
                    <a:gd name="T1" fmla="*/ 73 h 274"/>
                    <a:gd name="T2" fmla="*/ 102 w 292"/>
                    <a:gd name="T3" fmla="*/ 79 h 274"/>
                    <a:gd name="T4" fmla="*/ 177 w 292"/>
                    <a:gd name="T5" fmla="*/ 34 h 274"/>
                    <a:gd name="T6" fmla="*/ 195 w 292"/>
                    <a:gd name="T7" fmla="*/ 22 h 274"/>
                    <a:gd name="T8" fmla="*/ 204 w 292"/>
                    <a:gd name="T9" fmla="*/ 16 h 274"/>
                    <a:gd name="T10" fmla="*/ 210 w 292"/>
                    <a:gd name="T11" fmla="*/ 7 h 274"/>
                    <a:gd name="T12" fmla="*/ 228 w 292"/>
                    <a:gd name="T13" fmla="*/ 1 h 274"/>
                    <a:gd name="T14" fmla="*/ 255 w 292"/>
                    <a:gd name="T15" fmla="*/ 22 h 274"/>
                    <a:gd name="T16" fmla="*/ 267 w 292"/>
                    <a:gd name="T17" fmla="*/ 25 h 274"/>
                    <a:gd name="T18" fmla="*/ 285 w 292"/>
                    <a:gd name="T19" fmla="*/ 31 h 274"/>
                    <a:gd name="T20" fmla="*/ 291 w 292"/>
                    <a:gd name="T21" fmla="*/ 40 h 274"/>
                    <a:gd name="T22" fmla="*/ 282 w 292"/>
                    <a:gd name="T23" fmla="*/ 43 h 274"/>
                    <a:gd name="T24" fmla="*/ 252 w 292"/>
                    <a:gd name="T25" fmla="*/ 70 h 274"/>
                    <a:gd name="T26" fmla="*/ 240 w 292"/>
                    <a:gd name="T27" fmla="*/ 97 h 274"/>
                    <a:gd name="T28" fmla="*/ 249 w 292"/>
                    <a:gd name="T29" fmla="*/ 124 h 274"/>
                    <a:gd name="T30" fmla="*/ 270 w 292"/>
                    <a:gd name="T31" fmla="*/ 145 h 274"/>
                    <a:gd name="T32" fmla="*/ 252 w 292"/>
                    <a:gd name="T33" fmla="*/ 169 h 274"/>
                    <a:gd name="T34" fmla="*/ 237 w 292"/>
                    <a:gd name="T35" fmla="*/ 196 h 274"/>
                    <a:gd name="T36" fmla="*/ 219 w 292"/>
                    <a:gd name="T37" fmla="*/ 205 h 274"/>
                    <a:gd name="T38" fmla="*/ 201 w 292"/>
                    <a:gd name="T39" fmla="*/ 256 h 274"/>
                    <a:gd name="T40" fmla="*/ 165 w 292"/>
                    <a:gd name="T41" fmla="*/ 274 h 274"/>
                    <a:gd name="T42" fmla="*/ 156 w 292"/>
                    <a:gd name="T43" fmla="*/ 271 h 274"/>
                    <a:gd name="T44" fmla="*/ 153 w 292"/>
                    <a:gd name="T45" fmla="*/ 262 h 274"/>
                    <a:gd name="T46" fmla="*/ 135 w 292"/>
                    <a:gd name="T47" fmla="*/ 256 h 274"/>
                    <a:gd name="T48" fmla="*/ 120 w 292"/>
                    <a:gd name="T49" fmla="*/ 241 h 274"/>
                    <a:gd name="T50" fmla="*/ 102 w 292"/>
                    <a:gd name="T51" fmla="*/ 247 h 274"/>
                    <a:gd name="T52" fmla="*/ 81 w 292"/>
                    <a:gd name="T53" fmla="*/ 241 h 274"/>
                    <a:gd name="T54" fmla="*/ 78 w 292"/>
                    <a:gd name="T55" fmla="*/ 232 h 274"/>
                    <a:gd name="T56" fmla="*/ 69 w 292"/>
                    <a:gd name="T57" fmla="*/ 226 h 274"/>
                    <a:gd name="T58" fmla="*/ 42 w 292"/>
                    <a:gd name="T59" fmla="*/ 223 h 274"/>
                    <a:gd name="T60" fmla="*/ 33 w 292"/>
                    <a:gd name="T61" fmla="*/ 175 h 274"/>
                    <a:gd name="T62" fmla="*/ 15 w 292"/>
                    <a:gd name="T63" fmla="*/ 169 h 274"/>
                    <a:gd name="T64" fmla="*/ 0 w 292"/>
                    <a:gd name="T65" fmla="*/ 118 h 274"/>
                    <a:gd name="T66" fmla="*/ 18 w 292"/>
                    <a:gd name="T67" fmla="*/ 82 h 274"/>
                    <a:gd name="T68" fmla="*/ 57 w 292"/>
                    <a:gd name="T69" fmla="*/ 100 h 274"/>
                    <a:gd name="T70" fmla="*/ 69 w 292"/>
                    <a:gd name="T71" fmla="*/ 73 h 274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292" h="274">
                      <a:moveTo>
                        <a:pt x="69" y="73"/>
                      </a:moveTo>
                      <a:cubicBezTo>
                        <a:pt x="83" y="82"/>
                        <a:pt x="85" y="82"/>
                        <a:pt x="102" y="79"/>
                      </a:cubicBezTo>
                      <a:cubicBezTo>
                        <a:pt x="129" y="61"/>
                        <a:pt x="143" y="39"/>
                        <a:pt x="177" y="34"/>
                      </a:cubicBezTo>
                      <a:cubicBezTo>
                        <a:pt x="183" y="30"/>
                        <a:pt x="189" y="26"/>
                        <a:pt x="195" y="22"/>
                      </a:cubicBezTo>
                      <a:cubicBezTo>
                        <a:pt x="198" y="20"/>
                        <a:pt x="204" y="16"/>
                        <a:pt x="204" y="16"/>
                      </a:cubicBezTo>
                      <a:cubicBezTo>
                        <a:pt x="206" y="13"/>
                        <a:pt x="207" y="9"/>
                        <a:pt x="210" y="7"/>
                      </a:cubicBezTo>
                      <a:cubicBezTo>
                        <a:pt x="215" y="4"/>
                        <a:pt x="228" y="1"/>
                        <a:pt x="228" y="1"/>
                      </a:cubicBezTo>
                      <a:cubicBezTo>
                        <a:pt x="250" y="5"/>
                        <a:pt x="240" y="0"/>
                        <a:pt x="255" y="22"/>
                      </a:cubicBezTo>
                      <a:cubicBezTo>
                        <a:pt x="257" y="25"/>
                        <a:pt x="263" y="24"/>
                        <a:pt x="267" y="25"/>
                      </a:cubicBezTo>
                      <a:cubicBezTo>
                        <a:pt x="273" y="27"/>
                        <a:pt x="285" y="31"/>
                        <a:pt x="285" y="31"/>
                      </a:cubicBezTo>
                      <a:cubicBezTo>
                        <a:pt x="287" y="34"/>
                        <a:pt x="292" y="37"/>
                        <a:pt x="291" y="40"/>
                      </a:cubicBezTo>
                      <a:cubicBezTo>
                        <a:pt x="290" y="43"/>
                        <a:pt x="284" y="41"/>
                        <a:pt x="282" y="43"/>
                      </a:cubicBezTo>
                      <a:cubicBezTo>
                        <a:pt x="266" y="59"/>
                        <a:pt x="273" y="63"/>
                        <a:pt x="252" y="70"/>
                      </a:cubicBezTo>
                      <a:cubicBezTo>
                        <a:pt x="247" y="78"/>
                        <a:pt x="240" y="97"/>
                        <a:pt x="240" y="97"/>
                      </a:cubicBezTo>
                      <a:cubicBezTo>
                        <a:pt x="254" y="118"/>
                        <a:pt x="254" y="108"/>
                        <a:pt x="249" y="124"/>
                      </a:cubicBezTo>
                      <a:cubicBezTo>
                        <a:pt x="252" y="133"/>
                        <a:pt x="270" y="145"/>
                        <a:pt x="270" y="145"/>
                      </a:cubicBezTo>
                      <a:cubicBezTo>
                        <a:pt x="278" y="170"/>
                        <a:pt x="277" y="164"/>
                        <a:pt x="252" y="169"/>
                      </a:cubicBezTo>
                      <a:cubicBezTo>
                        <a:pt x="247" y="176"/>
                        <a:pt x="244" y="190"/>
                        <a:pt x="237" y="196"/>
                      </a:cubicBezTo>
                      <a:cubicBezTo>
                        <a:pt x="232" y="200"/>
                        <a:pt x="225" y="201"/>
                        <a:pt x="219" y="205"/>
                      </a:cubicBezTo>
                      <a:cubicBezTo>
                        <a:pt x="209" y="220"/>
                        <a:pt x="207" y="238"/>
                        <a:pt x="201" y="256"/>
                      </a:cubicBezTo>
                      <a:cubicBezTo>
                        <a:pt x="199" y="262"/>
                        <a:pt x="171" y="272"/>
                        <a:pt x="165" y="274"/>
                      </a:cubicBezTo>
                      <a:cubicBezTo>
                        <a:pt x="162" y="273"/>
                        <a:pt x="158" y="273"/>
                        <a:pt x="156" y="271"/>
                      </a:cubicBezTo>
                      <a:cubicBezTo>
                        <a:pt x="154" y="269"/>
                        <a:pt x="156" y="264"/>
                        <a:pt x="153" y="262"/>
                      </a:cubicBezTo>
                      <a:cubicBezTo>
                        <a:pt x="148" y="258"/>
                        <a:pt x="135" y="256"/>
                        <a:pt x="135" y="256"/>
                      </a:cubicBezTo>
                      <a:cubicBezTo>
                        <a:pt x="132" y="252"/>
                        <a:pt x="127" y="241"/>
                        <a:pt x="120" y="241"/>
                      </a:cubicBezTo>
                      <a:cubicBezTo>
                        <a:pt x="114" y="241"/>
                        <a:pt x="102" y="247"/>
                        <a:pt x="102" y="247"/>
                      </a:cubicBezTo>
                      <a:cubicBezTo>
                        <a:pt x="95" y="245"/>
                        <a:pt x="87" y="246"/>
                        <a:pt x="81" y="241"/>
                      </a:cubicBezTo>
                      <a:cubicBezTo>
                        <a:pt x="79" y="239"/>
                        <a:pt x="80" y="234"/>
                        <a:pt x="78" y="232"/>
                      </a:cubicBezTo>
                      <a:cubicBezTo>
                        <a:pt x="76" y="229"/>
                        <a:pt x="72" y="228"/>
                        <a:pt x="69" y="226"/>
                      </a:cubicBezTo>
                      <a:cubicBezTo>
                        <a:pt x="60" y="229"/>
                        <a:pt x="42" y="223"/>
                        <a:pt x="42" y="223"/>
                      </a:cubicBezTo>
                      <a:cubicBezTo>
                        <a:pt x="33" y="210"/>
                        <a:pt x="44" y="187"/>
                        <a:pt x="33" y="175"/>
                      </a:cubicBezTo>
                      <a:cubicBezTo>
                        <a:pt x="29" y="170"/>
                        <a:pt x="15" y="169"/>
                        <a:pt x="15" y="169"/>
                      </a:cubicBezTo>
                      <a:cubicBezTo>
                        <a:pt x="9" y="151"/>
                        <a:pt x="3" y="137"/>
                        <a:pt x="0" y="118"/>
                      </a:cubicBezTo>
                      <a:cubicBezTo>
                        <a:pt x="3" y="102"/>
                        <a:pt x="2" y="87"/>
                        <a:pt x="18" y="82"/>
                      </a:cubicBezTo>
                      <a:cubicBezTo>
                        <a:pt x="34" y="93"/>
                        <a:pt x="40" y="94"/>
                        <a:pt x="57" y="100"/>
                      </a:cubicBezTo>
                      <a:cubicBezTo>
                        <a:pt x="52" y="86"/>
                        <a:pt x="53" y="73"/>
                        <a:pt x="69" y="73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92" name="Freeform 43"/>
                <p:cNvSpPr>
                  <a:spLocks/>
                </p:cNvSpPr>
                <p:nvPr/>
              </p:nvSpPr>
              <p:spPr bwMode="ltGray">
                <a:xfrm>
                  <a:off x="2096" y="3138"/>
                  <a:ext cx="384" cy="144"/>
                </a:xfrm>
                <a:custGeom>
                  <a:avLst/>
                  <a:gdLst>
                    <a:gd name="T0" fmla="*/ 0 w 384"/>
                    <a:gd name="T1" fmla="*/ 12 h 144"/>
                    <a:gd name="T2" fmla="*/ 48 w 384"/>
                    <a:gd name="T3" fmla="*/ 12 h 144"/>
                    <a:gd name="T4" fmla="*/ 75 w 384"/>
                    <a:gd name="T5" fmla="*/ 21 h 144"/>
                    <a:gd name="T6" fmla="*/ 108 w 384"/>
                    <a:gd name="T7" fmla="*/ 45 h 144"/>
                    <a:gd name="T8" fmla="*/ 126 w 384"/>
                    <a:gd name="T9" fmla="*/ 51 h 144"/>
                    <a:gd name="T10" fmla="*/ 153 w 384"/>
                    <a:gd name="T11" fmla="*/ 48 h 144"/>
                    <a:gd name="T12" fmla="*/ 201 w 384"/>
                    <a:gd name="T13" fmla="*/ 66 h 144"/>
                    <a:gd name="T14" fmla="*/ 228 w 384"/>
                    <a:gd name="T15" fmla="*/ 78 h 144"/>
                    <a:gd name="T16" fmla="*/ 234 w 384"/>
                    <a:gd name="T17" fmla="*/ 99 h 144"/>
                    <a:gd name="T18" fmla="*/ 297 w 384"/>
                    <a:gd name="T19" fmla="*/ 117 h 144"/>
                    <a:gd name="T20" fmla="*/ 324 w 384"/>
                    <a:gd name="T21" fmla="*/ 126 h 144"/>
                    <a:gd name="T22" fmla="*/ 384 w 384"/>
                    <a:gd name="T23" fmla="*/ 135 h 144"/>
                    <a:gd name="T24" fmla="*/ 342 w 384"/>
                    <a:gd name="T25" fmla="*/ 135 h 144"/>
                    <a:gd name="T26" fmla="*/ 267 w 384"/>
                    <a:gd name="T27" fmla="*/ 117 h 144"/>
                    <a:gd name="T28" fmla="*/ 240 w 384"/>
                    <a:gd name="T29" fmla="*/ 105 h 144"/>
                    <a:gd name="T30" fmla="*/ 189 w 384"/>
                    <a:gd name="T31" fmla="*/ 102 h 144"/>
                    <a:gd name="T32" fmla="*/ 144 w 384"/>
                    <a:gd name="T33" fmla="*/ 87 h 144"/>
                    <a:gd name="T34" fmla="*/ 75 w 384"/>
                    <a:gd name="T35" fmla="*/ 63 h 144"/>
                    <a:gd name="T36" fmla="*/ 0 w 384"/>
                    <a:gd name="T37" fmla="*/ 12 h 14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384" h="144">
                      <a:moveTo>
                        <a:pt x="0" y="12"/>
                      </a:moveTo>
                      <a:cubicBezTo>
                        <a:pt x="18" y="0"/>
                        <a:pt x="27" y="5"/>
                        <a:pt x="48" y="12"/>
                      </a:cubicBezTo>
                      <a:cubicBezTo>
                        <a:pt x="57" y="15"/>
                        <a:pt x="75" y="21"/>
                        <a:pt x="75" y="21"/>
                      </a:cubicBezTo>
                      <a:cubicBezTo>
                        <a:pt x="83" y="33"/>
                        <a:pt x="95" y="39"/>
                        <a:pt x="108" y="45"/>
                      </a:cubicBezTo>
                      <a:cubicBezTo>
                        <a:pt x="114" y="48"/>
                        <a:pt x="126" y="51"/>
                        <a:pt x="126" y="51"/>
                      </a:cubicBezTo>
                      <a:cubicBezTo>
                        <a:pt x="138" y="43"/>
                        <a:pt x="141" y="40"/>
                        <a:pt x="153" y="48"/>
                      </a:cubicBezTo>
                      <a:cubicBezTo>
                        <a:pt x="164" y="65"/>
                        <a:pt x="182" y="64"/>
                        <a:pt x="201" y="66"/>
                      </a:cubicBezTo>
                      <a:cubicBezTo>
                        <a:pt x="222" y="73"/>
                        <a:pt x="214" y="68"/>
                        <a:pt x="228" y="78"/>
                      </a:cubicBezTo>
                      <a:cubicBezTo>
                        <a:pt x="214" y="88"/>
                        <a:pt x="222" y="91"/>
                        <a:pt x="234" y="99"/>
                      </a:cubicBezTo>
                      <a:cubicBezTo>
                        <a:pt x="261" y="95"/>
                        <a:pt x="273" y="109"/>
                        <a:pt x="297" y="117"/>
                      </a:cubicBezTo>
                      <a:cubicBezTo>
                        <a:pt x="306" y="120"/>
                        <a:pt x="324" y="126"/>
                        <a:pt x="324" y="126"/>
                      </a:cubicBezTo>
                      <a:cubicBezTo>
                        <a:pt x="344" y="121"/>
                        <a:pt x="364" y="128"/>
                        <a:pt x="384" y="135"/>
                      </a:cubicBezTo>
                      <a:cubicBezTo>
                        <a:pt x="370" y="144"/>
                        <a:pt x="359" y="137"/>
                        <a:pt x="342" y="135"/>
                      </a:cubicBezTo>
                      <a:cubicBezTo>
                        <a:pt x="328" y="140"/>
                        <a:pt x="281" y="126"/>
                        <a:pt x="267" y="117"/>
                      </a:cubicBezTo>
                      <a:cubicBezTo>
                        <a:pt x="259" y="112"/>
                        <a:pt x="240" y="105"/>
                        <a:pt x="240" y="105"/>
                      </a:cubicBezTo>
                      <a:cubicBezTo>
                        <a:pt x="226" y="110"/>
                        <a:pt x="203" y="103"/>
                        <a:pt x="189" y="102"/>
                      </a:cubicBezTo>
                      <a:cubicBezTo>
                        <a:pt x="174" y="107"/>
                        <a:pt x="158" y="94"/>
                        <a:pt x="144" y="87"/>
                      </a:cubicBezTo>
                      <a:cubicBezTo>
                        <a:pt x="122" y="76"/>
                        <a:pt x="99" y="68"/>
                        <a:pt x="75" y="63"/>
                      </a:cubicBezTo>
                      <a:cubicBezTo>
                        <a:pt x="51" y="47"/>
                        <a:pt x="10" y="43"/>
                        <a:pt x="0" y="12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93" name="Freeform 44"/>
                <p:cNvSpPr>
                  <a:spLocks/>
                </p:cNvSpPr>
                <p:nvPr/>
              </p:nvSpPr>
              <p:spPr bwMode="ltGray">
                <a:xfrm>
                  <a:off x="2141" y="3066"/>
                  <a:ext cx="30" cy="24"/>
                </a:xfrm>
                <a:custGeom>
                  <a:avLst/>
                  <a:gdLst>
                    <a:gd name="T0" fmla="*/ 18 w 30"/>
                    <a:gd name="T1" fmla="*/ 24 h 24"/>
                    <a:gd name="T2" fmla="*/ 9 w 30"/>
                    <a:gd name="T3" fmla="*/ 0 h 24"/>
                    <a:gd name="T4" fmla="*/ 18 w 30"/>
                    <a:gd name="T5" fmla="*/ 24 h 2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0" h="24">
                      <a:moveTo>
                        <a:pt x="18" y="24"/>
                      </a:moveTo>
                      <a:cubicBezTo>
                        <a:pt x="6" y="16"/>
                        <a:pt x="0" y="13"/>
                        <a:pt x="9" y="0"/>
                      </a:cubicBezTo>
                      <a:cubicBezTo>
                        <a:pt x="23" y="3"/>
                        <a:pt x="30" y="12"/>
                        <a:pt x="18" y="24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94" name="Freeform 45"/>
                <p:cNvSpPr>
                  <a:spLocks/>
                </p:cNvSpPr>
                <p:nvPr/>
              </p:nvSpPr>
              <p:spPr bwMode="ltGray">
                <a:xfrm>
                  <a:off x="2436" y="2754"/>
                  <a:ext cx="75" cy="63"/>
                </a:xfrm>
                <a:custGeom>
                  <a:avLst/>
                  <a:gdLst>
                    <a:gd name="T0" fmla="*/ 8 w 75"/>
                    <a:gd name="T1" fmla="*/ 51 h 63"/>
                    <a:gd name="T2" fmla="*/ 50 w 75"/>
                    <a:gd name="T3" fmla="*/ 0 h 63"/>
                    <a:gd name="T4" fmla="*/ 44 w 75"/>
                    <a:gd name="T5" fmla="*/ 30 h 63"/>
                    <a:gd name="T6" fmla="*/ 11 w 75"/>
                    <a:gd name="T7" fmla="*/ 57 h 63"/>
                    <a:gd name="T8" fmla="*/ 2 w 75"/>
                    <a:gd name="T9" fmla="*/ 60 h 63"/>
                    <a:gd name="T10" fmla="*/ 8 w 75"/>
                    <a:gd name="T11" fmla="*/ 51 h 6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75" h="63">
                      <a:moveTo>
                        <a:pt x="8" y="51"/>
                      </a:moveTo>
                      <a:cubicBezTo>
                        <a:pt x="27" y="38"/>
                        <a:pt x="43" y="22"/>
                        <a:pt x="50" y="0"/>
                      </a:cubicBezTo>
                      <a:cubicBezTo>
                        <a:pt x="75" y="6"/>
                        <a:pt x="57" y="21"/>
                        <a:pt x="44" y="30"/>
                      </a:cubicBezTo>
                      <a:cubicBezTo>
                        <a:pt x="36" y="43"/>
                        <a:pt x="23" y="49"/>
                        <a:pt x="11" y="57"/>
                      </a:cubicBezTo>
                      <a:cubicBezTo>
                        <a:pt x="8" y="59"/>
                        <a:pt x="3" y="63"/>
                        <a:pt x="2" y="60"/>
                      </a:cubicBezTo>
                      <a:cubicBezTo>
                        <a:pt x="0" y="57"/>
                        <a:pt x="6" y="54"/>
                        <a:pt x="8" y="51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95" name="Freeform 46"/>
                <p:cNvSpPr>
                  <a:spLocks/>
                </p:cNvSpPr>
                <p:nvPr/>
              </p:nvSpPr>
              <p:spPr bwMode="ltGray">
                <a:xfrm>
                  <a:off x="2506" y="2547"/>
                  <a:ext cx="163" cy="279"/>
                </a:xfrm>
                <a:custGeom>
                  <a:avLst/>
                  <a:gdLst>
                    <a:gd name="T0" fmla="*/ 31 w 163"/>
                    <a:gd name="T1" fmla="*/ 126 h 279"/>
                    <a:gd name="T2" fmla="*/ 19 w 163"/>
                    <a:gd name="T3" fmla="*/ 105 h 279"/>
                    <a:gd name="T4" fmla="*/ 16 w 163"/>
                    <a:gd name="T5" fmla="*/ 72 h 279"/>
                    <a:gd name="T6" fmla="*/ 46 w 163"/>
                    <a:gd name="T7" fmla="*/ 0 h 279"/>
                    <a:gd name="T8" fmla="*/ 76 w 163"/>
                    <a:gd name="T9" fmla="*/ 15 h 279"/>
                    <a:gd name="T10" fmla="*/ 64 w 163"/>
                    <a:gd name="T11" fmla="*/ 81 h 279"/>
                    <a:gd name="T12" fmla="*/ 49 w 163"/>
                    <a:gd name="T13" fmla="*/ 99 h 279"/>
                    <a:gd name="T14" fmla="*/ 43 w 163"/>
                    <a:gd name="T15" fmla="*/ 117 h 279"/>
                    <a:gd name="T16" fmla="*/ 64 w 163"/>
                    <a:gd name="T17" fmla="*/ 135 h 279"/>
                    <a:gd name="T18" fmla="*/ 100 w 163"/>
                    <a:gd name="T19" fmla="*/ 144 h 279"/>
                    <a:gd name="T20" fmla="*/ 115 w 163"/>
                    <a:gd name="T21" fmla="*/ 141 h 279"/>
                    <a:gd name="T22" fmla="*/ 124 w 163"/>
                    <a:gd name="T23" fmla="*/ 153 h 279"/>
                    <a:gd name="T24" fmla="*/ 106 w 163"/>
                    <a:gd name="T25" fmla="*/ 156 h 279"/>
                    <a:gd name="T26" fmla="*/ 145 w 163"/>
                    <a:gd name="T27" fmla="*/ 186 h 279"/>
                    <a:gd name="T28" fmla="*/ 163 w 163"/>
                    <a:gd name="T29" fmla="*/ 210 h 279"/>
                    <a:gd name="T30" fmla="*/ 148 w 163"/>
                    <a:gd name="T31" fmla="*/ 231 h 279"/>
                    <a:gd name="T32" fmla="*/ 124 w 163"/>
                    <a:gd name="T33" fmla="*/ 228 h 279"/>
                    <a:gd name="T34" fmla="*/ 127 w 163"/>
                    <a:gd name="T35" fmla="*/ 258 h 279"/>
                    <a:gd name="T36" fmla="*/ 100 w 163"/>
                    <a:gd name="T37" fmla="*/ 252 h 279"/>
                    <a:gd name="T38" fmla="*/ 97 w 163"/>
                    <a:gd name="T39" fmla="*/ 264 h 279"/>
                    <a:gd name="T40" fmla="*/ 79 w 163"/>
                    <a:gd name="T41" fmla="*/ 270 h 279"/>
                    <a:gd name="T42" fmla="*/ 88 w 163"/>
                    <a:gd name="T43" fmla="*/ 234 h 279"/>
                    <a:gd name="T44" fmla="*/ 109 w 163"/>
                    <a:gd name="T45" fmla="*/ 228 h 279"/>
                    <a:gd name="T46" fmla="*/ 136 w 163"/>
                    <a:gd name="T47" fmla="*/ 219 h 279"/>
                    <a:gd name="T48" fmla="*/ 139 w 163"/>
                    <a:gd name="T49" fmla="*/ 210 h 279"/>
                    <a:gd name="T50" fmla="*/ 127 w 163"/>
                    <a:gd name="T51" fmla="*/ 192 h 279"/>
                    <a:gd name="T52" fmla="*/ 118 w 163"/>
                    <a:gd name="T53" fmla="*/ 195 h 279"/>
                    <a:gd name="T54" fmla="*/ 121 w 163"/>
                    <a:gd name="T55" fmla="*/ 204 h 279"/>
                    <a:gd name="T56" fmla="*/ 88 w 163"/>
                    <a:gd name="T57" fmla="*/ 195 h 279"/>
                    <a:gd name="T58" fmla="*/ 76 w 163"/>
                    <a:gd name="T59" fmla="*/ 156 h 279"/>
                    <a:gd name="T60" fmla="*/ 49 w 163"/>
                    <a:gd name="T61" fmla="*/ 150 h 279"/>
                    <a:gd name="T62" fmla="*/ 40 w 163"/>
                    <a:gd name="T63" fmla="*/ 180 h 279"/>
                    <a:gd name="T64" fmla="*/ 13 w 163"/>
                    <a:gd name="T65" fmla="*/ 162 h 279"/>
                    <a:gd name="T66" fmla="*/ 16 w 163"/>
                    <a:gd name="T67" fmla="*/ 150 h 279"/>
                    <a:gd name="T68" fmla="*/ 25 w 163"/>
                    <a:gd name="T69" fmla="*/ 141 h 279"/>
                    <a:gd name="T70" fmla="*/ 28 w 163"/>
                    <a:gd name="T71" fmla="*/ 123 h 279"/>
                    <a:gd name="T72" fmla="*/ 31 w 163"/>
                    <a:gd name="T73" fmla="*/ 126 h 27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163" h="279">
                      <a:moveTo>
                        <a:pt x="31" y="126"/>
                      </a:moveTo>
                      <a:cubicBezTo>
                        <a:pt x="18" y="122"/>
                        <a:pt x="15" y="118"/>
                        <a:pt x="19" y="105"/>
                      </a:cubicBezTo>
                      <a:cubicBezTo>
                        <a:pt x="0" y="99"/>
                        <a:pt x="0" y="83"/>
                        <a:pt x="16" y="72"/>
                      </a:cubicBezTo>
                      <a:cubicBezTo>
                        <a:pt x="24" y="47"/>
                        <a:pt x="31" y="22"/>
                        <a:pt x="46" y="0"/>
                      </a:cubicBezTo>
                      <a:cubicBezTo>
                        <a:pt x="60" y="3"/>
                        <a:pt x="71" y="1"/>
                        <a:pt x="76" y="15"/>
                      </a:cubicBezTo>
                      <a:cubicBezTo>
                        <a:pt x="74" y="32"/>
                        <a:pt x="75" y="65"/>
                        <a:pt x="64" y="81"/>
                      </a:cubicBezTo>
                      <a:cubicBezTo>
                        <a:pt x="55" y="95"/>
                        <a:pt x="56" y="84"/>
                        <a:pt x="49" y="99"/>
                      </a:cubicBezTo>
                      <a:cubicBezTo>
                        <a:pt x="46" y="105"/>
                        <a:pt x="43" y="117"/>
                        <a:pt x="43" y="117"/>
                      </a:cubicBezTo>
                      <a:cubicBezTo>
                        <a:pt x="47" y="129"/>
                        <a:pt x="53" y="128"/>
                        <a:pt x="64" y="135"/>
                      </a:cubicBezTo>
                      <a:cubicBezTo>
                        <a:pt x="79" y="130"/>
                        <a:pt x="86" y="139"/>
                        <a:pt x="100" y="144"/>
                      </a:cubicBezTo>
                      <a:cubicBezTo>
                        <a:pt x="105" y="143"/>
                        <a:pt x="110" y="141"/>
                        <a:pt x="115" y="141"/>
                      </a:cubicBezTo>
                      <a:cubicBezTo>
                        <a:pt x="117" y="141"/>
                        <a:pt x="140" y="144"/>
                        <a:pt x="124" y="153"/>
                      </a:cubicBezTo>
                      <a:cubicBezTo>
                        <a:pt x="119" y="156"/>
                        <a:pt x="112" y="155"/>
                        <a:pt x="106" y="156"/>
                      </a:cubicBezTo>
                      <a:cubicBezTo>
                        <a:pt x="117" y="173"/>
                        <a:pt x="126" y="181"/>
                        <a:pt x="145" y="186"/>
                      </a:cubicBezTo>
                      <a:cubicBezTo>
                        <a:pt x="155" y="193"/>
                        <a:pt x="159" y="198"/>
                        <a:pt x="163" y="210"/>
                      </a:cubicBezTo>
                      <a:cubicBezTo>
                        <a:pt x="156" y="231"/>
                        <a:pt x="163" y="226"/>
                        <a:pt x="148" y="231"/>
                      </a:cubicBezTo>
                      <a:cubicBezTo>
                        <a:pt x="142" y="267"/>
                        <a:pt x="143" y="234"/>
                        <a:pt x="124" y="228"/>
                      </a:cubicBezTo>
                      <a:cubicBezTo>
                        <a:pt x="116" y="241"/>
                        <a:pt x="109" y="252"/>
                        <a:pt x="127" y="258"/>
                      </a:cubicBezTo>
                      <a:cubicBezTo>
                        <a:pt x="120" y="279"/>
                        <a:pt x="111" y="256"/>
                        <a:pt x="100" y="252"/>
                      </a:cubicBezTo>
                      <a:cubicBezTo>
                        <a:pt x="99" y="256"/>
                        <a:pt x="100" y="261"/>
                        <a:pt x="97" y="264"/>
                      </a:cubicBezTo>
                      <a:cubicBezTo>
                        <a:pt x="92" y="268"/>
                        <a:pt x="79" y="270"/>
                        <a:pt x="79" y="270"/>
                      </a:cubicBezTo>
                      <a:cubicBezTo>
                        <a:pt x="74" y="256"/>
                        <a:pt x="80" y="246"/>
                        <a:pt x="88" y="234"/>
                      </a:cubicBezTo>
                      <a:cubicBezTo>
                        <a:pt x="120" y="240"/>
                        <a:pt x="91" y="239"/>
                        <a:pt x="109" y="228"/>
                      </a:cubicBezTo>
                      <a:cubicBezTo>
                        <a:pt x="117" y="223"/>
                        <a:pt x="136" y="219"/>
                        <a:pt x="136" y="219"/>
                      </a:cubicBezTo>
                      <a:cubicBezTo>
                        <a:pt x="137" y="216"/>
                        <a:pt x="140" y="213"/>
                        <a:pt x="139" y="210"/>
                      </a:cubicBezTo>
                      <a:cubicBezTo>
                        <a:pt x="137" y="203"/>
                        <a:pt x="127" y="192"/>
                        <a:pt x="127" y="192"/>
                      </a:cubicBezTo>
                      <a:cubicBezTo>
                        <a:pt x="124" y="193"/>
                        <a:pt x="119" y="192"/>
                        <a:pt x="118" y="195"/>
                      </a:cubicBezTo>
                      <a:cubicBezTo>
                        <a:pt x="117" y="198"/>
                        <a:pt x="124" y="203"/>
                        <a:pt x="121" y="204"/>
                      </a:cubicBezTo>
                      <a:cubicBezTo>
                        <a:pt x="111" y="209"/>
                        <a:pt x="88" y="195"/>
                        <a:pt x="88" y="195"/>
                      </a:cubicBezTo>
                      <a:cubicBezTo>
                        <a:pt x="95" y="173"/>
                        <a:pt x="106" y="166"/>
                        <a:pt x="76" y="156"/>
                      </a:cubicBezTo>
                      <a:cubicBezTo>
                        <a:pt x="64" y="160"/>
                        <a:pt x="61" y="154"/>
                        <a:pt x="49" y="150"/>
                      </a:cubicBezTo>
                      <a:cubicBezTo>
                        <a:pt x="42" y="172"/>
                        <a:pt x="45" y="162"/>
                        <a:pt x="40" y="180"/>
                      </a:cubicBezTo>
                      <a:cubicBezTo>
                        <a:pt x="25" y="176"/>
                        <a:pt x="25" y="170"/>
                        <a:pt x="13" y="162"/>
                      </a:cubicBezTo>
                      <a:cubicBezTo>
                        <a:pt x="14" y="158"/>
                        <a:pt x="14" y="154"/>
                        <a:pt x="16" y="150"/>
                      </a:cubicBezTo>
                      <a:cubicBezTo>
                        <a:pt x="18" y="146"/>
                        <a:pt x="23" y="145"/>
                        <a:pt x="25" y="141"/>
                      </a:cubicBezTo>
                      <a:cubicBezTo>
                        <a:pt x="27" y="135"/>
                        <a:pt x="26" y="129"/>
                        <a:pt x="28" y="123"/>
                      </a:cubicBezTo>
                      <a:cubicBezTo>
                        <a:pt x="29" y="122"/>
                        <a:pt x="30" y="125"/>
                        <a:pt x="31" y="126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96" name="Freeform 47"/>
                <p:cNvSpPr>
                  <a:spLocks/>
                </p:cNvSpPr>
                <p:nvPr/>
              </p:nvSpPr>
              <p:spPr bwMode="ltGray">
                <a:xfrm>
                  <a:off x="2549" y="2823"/>
                  <a:ext cx="153" cy="99"/>
                </a:xfrm>
                <a:custGeom>
                  <a:avLst/>
                  <a:gdLst>
                    <a:gd name="T0" fmla="*/ 3 w 153"/>
                    <a:gd name="T1" fmla="*/ 54 h 99"/>
                    <a:gd name="T2" fmla="*/ 36 w 153"/>
                    <a:gd name="T3" fmla="*/ 30 h 99"/>
                    <a:gd name="T4" fmla="*/ 63 w 153"/>
                    <a:gd name="T5" fmla="*/ 24 h 99"/>
                    <a:gd name="T6" fmla="*/ 69 w 153"/>
                    <a:gd name="T7" fmla="*/ 33 h 99"/>
                    <a:gd name="T8" fmla="*/ 105 w 153"/>
                    <a:gd name="T9" fmla="*/ 12 h 99"/>
                    <a:gd name="T10" fmla="*/ 123 w 153"/>
                    <a:gd name="T11" fmla="*/ 0 h 99"/>
                    <a:gd name="T12" fmla="*/ 147 w 153"/>
                    <a:gd name="T13" fmla="*/ 30 h 99"/>
                    <a:gd name="T14" fmla="*/ 132 w 153"/>
                    <a:gd name="T15" fmla="*/ 84 h 99"/>
                    <a:gd name="T16" fmla="*/ 102 w 153"/>
                    <a:gd name="T17" fmla="*/ 99 h 99"/>
                    <a:gd name="T18" fmla="*/ 75 w 153"/>
                    <a:gd name="T19" fmla="*/ 84 h 99"/>
                    <a:gd name="T20" fmla="*/ 63 w 153"/>
                    <a:gd name="T21" fmla="*/ 48 h 99"/>
                    <a:gd name="T22" fmla="*/ 45 w 153"/>
                    <a:gd name="T23" fmla="*/ 57 h 99"/>
                    <a:gd name="T24" fmla="*/ 27 w 153"/>
                    <a:gd name="T25" fmla="*/ 51 h 99"/>
                    <a:gd name="T26" fmla="*/ 0 w 153"/>
                    <a:gd name="T27" fmla="*/ 66 h 99"/>
                    <a:gd name="T28" fmla="*/ 3 w 153"/>
                    <a:gd name="T29" fmla="*/ 54 h 9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153" h="99">
                      <a:moveTo>
                        <a:pt x="3" y="54"/>
                      </a:moveTo>
                      <a:cubicBezTo>
                        <a:pt x="9" y="35"/>
                        <a:pt x="17" y="34"/>
                        <a:pt x="36" y="30"/>
                      </a:cubicBezTo>
                      <a:cubicBezTo>
                        <a:pt x="47" y="23"/>
                        <a:pt x="51" y="20"/>
                        <a:pt x="63" y="24"/>
                      </a:cubicBezTo>
                      <a:cubicBezTo>
                        <a:pt x="65" y="27"/>
                        <a:pt x="66" y="32"/>
                        <a:pt x="69" y="33"/>
                      </a:cubicBezTo>
                      <a:cubicBezTo>
                        <a:pt x="69" y="33"/>
                        <a:pt x="100" y="15"/>
                        <a:pt x="105" y="12"/>
                      </a:cubicBezTo>
                      <a:cubicBezTo>
                        <a:pt x="111" y="8"/>
                        <a:pt x="123" y="0"/>
                        <a:pt x="123" y="0"/>
                      </a:cubicBezTo>
                      <a:cubicBezTo>
                        <a:pt x="136" y="9"/>
                        <a:pt x="134" y="21"/>
                        <a:pt x="147" y="30"/>
                      </a:cubicBezTo>
                      <a:cubicBezTo>
                        <a:pt x="153" y="47"/>
                        <a:pt x="142" y="69"/>
                        <a:pt x="132" y="84"/>
                      </a:cubicBezTo>
                      <a:cubicBezTo>
                        <a:pt x="116" y="60"/>
                        <a:pt x="114" y="91"/>
                        <a:pt x="102" y="99"/>
                      </a:cubicBezTo>
                      <a:cubicBezTo>
                        <a:pt x="92" y="96"/>
                        <a:pt x="75" y="84"/>
                        <a:pt x="75" y="84"/>
                      </a:cubicBezTo>
                      <a:cubicBezTo>
                        <a:pt x="70" y="70"/>
                        <a:pt x="82" y="54"/>
                        <a:pt x="63" y="48"/>
                      </a:cubicBezTo>
                      <a:cubicBezTo>
                        <a:pt x="57" y="50"/>
                        <a:pt x="52" y="57"/>
                        <a:pt x="45" y="57"/>
                      </a:cubicBezTo>
                      <a:cubicBezTo>
                        <a:pt x="39" y="57"/>
                        <a:pt x="27" y="51"/>
                        <a:pt x="27" y="51"/>
                      </a:cubicBezTo>
                      <a:cubicBezTo>
                        <a:pt x="16" y="55"/>
                        <a:pt x="11" y="62"/>
                        <a:pt x="0" y="66"/>
                      </a:cubicBezTo>
                      <a:cubicBezTo>
                        <a:pt x="0" y="65"/>
                        <a:pt x="11" y="29"/>
                        <a:pt x="3" y="54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97" name="Freeform 48"/>
                <p:cNvSpPr>
                  <a:spLocks/>
                </p:cNvSpPr>
                <p:nvPr/>
              </p:nvSpPr>
              <p:spPr bwMode="ltGray">
                <a:xfrm>
                  <a:off x="2560" y="2744"/>
                  <a:ext cx="29" cy="43"/>
                </a:xfrm>
                <a:custGeom>
                  <a:avLst/>
                  <a:gdLst>
                    <a:gd name="T0" fmla="*/ 1 w 29"/>
                    <a:gd name="T1" fmla="*/ 34 h 43"/>
                    <a:gd name="T2" fmla="*/ 22 w 29"/>
                    <a:gd name="T3" fmla="*/ 13 h 43"/>
                    <a:gd name="T4" fmla="*/ 19 w 29"/>
                    <a:gd name="T5" fmla="*/ 31 h 43"/>
                    <a:gd name="T6" fmla="*/ 1 w 29"/>
                    <a:gd name="T7" fmla="*/ 34 h 4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9" h="43">
                      <a:moveTo>
                        <a:pt x="1" y="34"/>
                      </a:moveTo>
                      <a:cubicBezTo>
                        <a:pt x="4" y="13"/>
                        <a:pt x="2" y="0"/>
                        <a:pt x="22" y="13"/>
                      </a:cubicBezTo>
                      <a:cubicBezTo>
                        <a:pt x="24" y="20"/>
                        <a:pt x="29" y="25"/>
                        <a:pt x="19" y="31"/>
                      </a:cubicBezTo>
                      <a:cubicBezTo>
                        <a:pt x="0" y="43"/>
                        <a:pt x="1" y="42"/>
                        <a:pt x="1" y="34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98" name="Freeform 49"/>
                <p:cNvSpPr>
                  <a:spLocks/>
                </p:cNvSpPr>
                <p:nvPr/>
              </p:nvSpPr>
              <p:spPr bwMode="ltGray">
                <a:xfrm>
                  <a:off x="2720" y="3024"/>
                  <a:ext cx="48" cy="81"/>
                </a:xfrm>
                <a:custGeom>
                  <a:avLst/>
                  <a:gdLst>
                    <a:gd name="T0" fmla="*/ 24 w 48"/>
                    <a:gd name="T1" fmla="*/ 81 h 81"/>
                    <a:gd name="T2" fmla="*/ 0 w 48"/>
                    <a:gd name="T3" fmla="*/ 63 h 81"/>
                    <a:gd name="T4" fmla="*/ 0 w 48"/>
                    <a:gd name="T5" fmla="*/ 33 h 81"/>
                    <a:gd name="T6" fmla="*/ 12 w 48"/>
                    <a:gd name="T7" fmla="*/ 0 h 81"/>
                    <a:gd name="T8" fmla="*/ 21 w 48"/>
                    <a:gd name="T9" fmla="*/ 21 h 81"/>
                    <a:gd name="T10" fmla="*/ 24 w 48"/>
                    <a:gd name="T11" fmla="*/ 42 h 81"/>
                    <a:gd name="T12" fmla="*/ 24 w 48"/>
                    <a:gd name="T13" fmla="*/ 60 h 81"/>
                    <a:gd name="T14" fmla="*/ 24 w 48"/>
                    <a:gd name="T15" fmla="*/ 81 h 8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8" h="81">
                      <a:moveTo>
                        <a:pt x="24" y="81"/>
                      </a:moveTo>
                      <a:cubicBezTo>
                        <a:pt x="13" y="77"/>
                        <a:pt x="10" y="70"/>
                        <a:pt x="0" y="63"/>
                      </a:cubicBezTo>
                      <a:cubicBezTo>
                        <a:pt x="4" y="50"/>
                        <a:pt x="23" y="41"/>
                        <a:pt x="0" y="33"/>
                      </a:cubicBezTo>
                      <a:cubicBezTo>
                        <a:pt x="3" y="19"/>
                        <a:pt x="4" y="11"/>
                        <a:pt x="12" y="0"/>
                      </a:cubicBezTo>
                      <a:cubicBezTo>
                        <a:pt x="25" y="4"/>
                        <a:pt x="25" y="9"/>
                        <a:pt x="21" y="21"/>
                      </a:cubicBezTo>
                      <a:cubicBezTo>
                        <a:pt x="43" y="25"/>
                        <a:pt x="46" y="35"/>
                        <a:pt x="24" y="42"/>
                      </a:cubicBezTo>
                      <a:cubicBezTo>
                        <a:pt x="15" y="69"/>
                        <a:pt x="48" y="44"/>
                        <a:pt x="24" y="60"/>
                      </a:cubicBezTo>
                      <a:cubicBezTo>
                        <a:pt x="21" y="70"/>
                        <a:pt x="24" y="71"/>
                        <a:pt x="24" y="81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99" name="Freeform 50"/>
                <p:cNvSpPr>
                  <a:spLocks/>
                </p:cNvSpPr>
                <p:nvPr/>
              </p:nvSpPr>
              <p:spPr bwMode="ltGray">
                <a:xfrm>
                  <a:off x="2678" y="3165"/>
                  <a:ext cx="38" cy="15"/>
                </a:xfrm>
                <a:custGeom>
                  <a:avLst/>
                  <a:gdLst>
                    <a:gd name="T0" fmla="*/ 24 w 38"/>
                    <a:gd name="T1" fmla="*/ 15 h 15"/>
                    <a:gd name="T2" fmla="*/ 18 w 38"/>
                    <a:gd name="T3" fmla="*/ 0 h 15"/>
                    <a:gd name="T4" fmla="*/ 33 w 38"/>
                    <a:gd name="T5" fmla="*/ 12 h 15"/>
                    <a:gd name="T6" fmla="*/ 24 w 38"/>
                    <a:gd name="T7" fmla="*/ 15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8" h="15">
                      <a:moveTo>
                        <a:pt x="24" y="15"/>
                      </a:moveTo>
                      <a:cubicBezTo>
                        <a:pt x="13" y="12"/>
                        <a:pt x="0" y="6"/>
                        <a:pt x="18" y="0"/>
                      </a:cubicBezTo>
                      <a:cubicBezTo>
                        <a:pt x="21" y="1"/>
                        <a:pt x="38" y="1"/>
                        <a:pt x="33" y="12"/>
                      </a:cubicBezTo>
                      <a:cubicBezTo>
                        <a:pt x="32" y="15"/>
                        <a:pt x="24" y="15"/>
                        <a:pt x="24" y="15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0" name="Freeform 51"/>
                <p:cNvSpPr>
                  <a:spLocks/>
                </p:cNvSpPr>
                <p:nvPr/>
              </p:nvSpPr>
              <p:spPr bwMode="ltGray">
                <a:xfrm>
                  <a:off x="2735" y="3156"/>
                  <a:ext cx="75" cy="26"/>
                </a:xfrm>
                <a:custGeom>
                  <a:avLst/>
                  <a:gdLst>
                    <a:gd name="T0" fmla="*/ 9 w 75"/>
                    <a:gd name="T1" fmla="*/ 18 h 26"/>
                    <a:gd name="T2" fmla="*/ 24 w 75"/>
                    <a:gd name="T3" fmla="*/ 12 h 26"/>
                    <a:gd name="T4" fmla="*/ 42 w 75"/>
                    <a:gd name="T5" fmla="*/ 6 h 26"/>
                    <a:gd name="T6" fmla="*/ 75 w 75"/>
                    <a:gd name="T7" fmla="*/ 21 h 26"/>
                    <a:gd name="T8" fmla="*/ 48 w 75"/>
                    <a:gd name="T9" fmla="*/ 18 h 26"/>
                    <a:gd name="T10" fmla="*/ 39 w 75"/>
                    <a:gd name="T11" fmla="*/ 15 h 26"/>
                    <a:gd name="T12" fmla="*/ 9 w 75"/>
                    <a:gd name="T13" fmla="*/ 18 h 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75" h="26">
                      <a:moveTo>
                        <a:pt x="9" y="18"/>
                      </a:moveTo>
                      <a:cubicBezTo>
                        <a:pt x="21" y="0"/>
                        <a:pt x="8" y="14"/>
                        <a:pt x="24" y="12"/>
                      </a:cubicBezTo>
                      <a:cubicBezTo>
                        <a:pt x="30" y="11"/>
                        <a:pt x="42" y="6"/>
                        <a:pt x="42" y="6"/>
                      </a:cubicBezTo>
                      <a:cubicBezTo>
                        <a:pt x="59" y="9"/>
                        <a:pt x="66" y="7"/>
                        <a:pt x="75" y="21"/>
                      </a:cubicBezTo>
                      <a:cubicBezTo>
                        <a:pt x="60" y="26"/>
                        <a:pt x="69" y="25"/>
                        <a:pt x="48" y="18"/>
                      </a:cubicBezTo>
                      <a:cubicBezTo>
                        <a:pt x="45" y="17"/>
                        <a:pt x="39" y="15"/>
                        <a:pt x="39" y="15"/>
                      </a:cubicBezTo>
                      <a:cubicBezTo>
                        <a:pt x="30" y="18"/>
                        <a:pt x="0" y="9"/>
                        <a:pt x="9" y="18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1" name="Freeform 52"/>
                <p:cNvSpPr>
                  <a:spLocks/>
                </p:cNvSpPr>
                <p:nvPr/>
              </p:nvSpPr>
              <p:spPr bwMode="ltGray">
                <a:xfrm>
                  <a:off x="2474" y="3030"/>
                  <a:ext cx="184" cy="180"/>
                </a:xfrm>
                <a:custGeom>
                  <a:avLst/>
                  <a:gdLst>
                    <a:gd name="T0" fmla="*/ 21 w 184"/>
                    <a:gd name="T1" fmla="*/ 12 h 180"/>
                    <a:gd name="T2" fmla="*/ 51 w 184"/>
                    <a:gd name="T3" fmla="*/ 0 h 180"/>
                    <a:gd name="T4" fmla="*/ 117 w 184"/>
                    <a:gd name="T5" fmla="*/ 27 h 180"/>
                    <a:gd name="T6" fmla="*/ 150 w 184"/>
                    <a:gd name="T7" fmla="*/ 18 h 180"/>
                    <a:gd name="T8" fmla="*/ 171 w 184"/>
                    <a:gd name="T9" fmla="*/ 0 h 180"/>
                    <a:gd name="T10" fmla="*/ 162 w 184"/>
                    <a:gd name="T11" fmla="*/ 21 h 180"/>
                    <a:gd name="T12" fmla="*/ 147 w 184"/>
                    <a:gd name="T13" fmla="*/ 45 h 180"/>
                    <a:gd name="T14" fmla="*/ 105 w 184"/>
                    <a:gd name="T15" fmla="*/ 36 h 180"/>
                    <a:gd name="T16" fmla="*/ 78 w 184"/>
                    <a:gd name="T17" fmla="*/ 24 h 180"/>
                    <a:gd name="T18" fmla="*/ 69 w 184"/>
                    <a:gd name="T19" fmla="*/ 21 h 180"/>
                    <a:gd name="T20" fmla="*/ 33 w 184"/>
                    <a:gd name="T21" fmla="*/ 33 h 180"/>
                    <a:gd name="T22" fmla="*/ 27 w 184"/>
                    <a:gd name="T23" fmla="*/ 42 h 180"/>
                    <a:gd name="T24" fmla="*/ 63 w 184"/>
                    <a:gd name="T25" fmla="*/ 78 h 180"/>
                    <a:gd name="T26" fmla="*/ 120 w 184"/>
                    <a:gd name="T27" fmla="*/ 72 h 180"/>
                    <a:gd name="T28" fmla="*/ 93 w 184"/>
                    <a:gd name="T29" fmla="*/ 81 h 180"/>
                    <a:gd name="T30" fmla="*/ 75 w 184"/>
                    <a:gd name="T31" fmla="*/ 87 h 180"/>
                    <a:gd name="T32" fmla="*/ 84 w 184"/>
                    <a:gd name="T33" fmla="*/ 123 h 180"/>
                    <a:gd name="T34" fmla="*/ 99 w 184"/>
                    <a:gd name="T35" fmla="*/ 150 h 180"/>
                    <a:gd name="T36" fmla="*/ 78 w 184"/>
                    <a:gd name="T37" fmla="*/ 159 h 180"/>
                    <a:gd name="T38" fmla="*/ 66 w 184"/>
                    <a:gd name="T39" fmla="*/ 147 h 180"/>
                    <a:gd name="T40" fmla="*/ 54 w 184"/>
                    <a:gd name="T41" fmla="*/ 129 h 180"/>
                    <a:gd name="T42" fmla="*/ 36 w 184"/>
                    <a:gd name="T43" fmla="*/ 123 h 180"/>
                    <a:gd name="T44" fmla="*/ 18 w 184"/>
                    <a:gd name="T45" fmla="*/ 180 h 180"/>
                    <a:gd name="T46" fmla="*/ 21 w 184"/>
                    <a:gd name="T47" fmla="*/ 141 h 180"/>
                    <a:gd name="T48" fmla="*/ 0 w 184"/>
                    <a:gd name="T49" fmla="*/ 117 h 180"/>
                    <a:gd name="T50" fmla="*/ 9 w 184"/>
                    <a:gd name="T51" fmla="*/ 78 h 180"/>
                    <a:gd name="T52" fmla="*/ 18 w 184"/>
                    <a:gd name="T53" fmla="*/ 51 h 180"/>
                    <a:gd name="T54" fmla="*/ 21 w 184"/>
                    <a:gd name="T55" fmla="*/ 12 h 180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184" h="180">
                      <a:moveTo>
                        <a:pt x="21" y="12"/>
                      </a:moveTo>
                      <a:cubicBezTo>
                        <a:pt x="32" y="9"/>
                        <a:pt x="40" y="4"/>
                        <a:pt x="51" y="0"/>
                      </a:cubicBezTo>
                      <a:cubicBezTo>
                        <a:pt x="69" y="12"/>
                        <a:pt x="96" y="20"/>
                        <a:pt x="117" y="27"/>
                      </a:cubicBezTo>
                      <a:cubicBezTo>
                        <a:pt x="144" y="20"/>
                        <a:pt x="133" y="24"/>
                        <a:pt x="150" y="18"/>
                      </a:cubicBezTo>
                      <a:cubicBezTo>
                        <a:pt x="154" y="6"/>
                        <a:pt x="159" y="4"/>
                        <a:pt x="171" y="0"/>
                      </a:cubicBezTo>
                      <a:cubicBezTo>
                        <a:pt x="184" y="13"/>
                        <a:pt x="178" y="17"/>
                        <a:pt x="162" y="21"/>
                      </a:cubicBezTo>
                      <a:cubicBezTo>
                        <a:pt x="151" y="37"/>
                        <a:pt x="166" y="35"/>
                        <a:pt x="147" y="45"/>
                      </a:cubicBezTo>
                      <a:cubicBezTo>
                        <a:pt x="133" y="42"/>
                        <a:pt x="105" y="36"/>
                        <a:pt x="105" y="36"/>
                      </a:cubicBezTo>
                      <a:cubicBezTo>
                        <a:pt x="91" y="26"/>
                        <a:pt x="99" y="31"/>
                        <a:pt x="78" y="24"/>
                      </a:cubicBezTo>
                      <a:cubicBezTo>
                        <a:pt x="75" y="23"/>
                        <a:pt x="69" y="21"/>
                        <a:pt x="69" y="21"/>
                      </a:cubicBezTo>
                      <a:cubicBezTo>
                        <a:pt x="56" y="25"/>
                        <a:pt x="44" y="25"/>
                        <a:pt x="33" y="33"/>
                      </a:cubicBezTo>
                      <a:cubicBezTo>
                        <a:pt x="31" y="36"/>
                        <a:pt x="28" y="38"/>
                        <a:pt x="27" y="42"/>
                      </a:cubicBezTo>
                      <a:cubicBezTo>
                        <a:pt x="26" y="49"/>
                        <a:pt x="56" y="76"/>
                        <a:pt x="63" y="78"/>
                      </a:cubicBezTo>
                      <a:lnTo>
                        <a:pt x="120" y="72"/>
                      </a:lnTo>
                      <a:cubicBezTo>
                        <a:pt x="120" y="72"/>
                        <a:pt x="93" y="81"/>
                        <a:pt x="93" y="81"/>
                      </a:cubicBezTo>
                      <a:cubicBezTo>
                        <a:pt x="87" y="83"/>
                        <a:pt x="75" y="87"/>
                        <a:pt x="75" y="87"/>
                      </a:cubicBezTo>
                      <a:cubicBezTo>
                        <a:pt x="79" y="108"/>
                        <a:pt x="88" y="101"/>
                        <a:pt x="84" y="123"/>
                      </a:cubicBezTo>
                      <a:cubicBezTo>
                        <a:pt x="88" y="137"/>
                        <a:pt x="95" y="137"/>
                        <a:pt x="99" y="150"/>
                      </a:cubicBezTo>
                      <a:cubicBezTo>
                        <a:pt x="94" y="164"/>
                        <a:pt x="91" y="155"/>
                        <a:pt x="78" y="159"/>
                      </a:cubicBezTo>
                      <a:cubicBezTo>
                        <a:pt x="63" y="154"/>
                        <a:pt x="73" y="160"/>
                        <a:pt x="66" y="147"/>
                      </a:cubicBezTo>
                      <a:cubicBezTo>
                        <a:pt x="62" y="141"/>
                        <a:pt x="54" y="129"/>
                        <a:pt x="54" y="129"/>
                      </a:cubicBezTo>
                      <a:cubicBezTo>
                        <a:pt x="50" y="114"/>
                        <a:pt x="46" y="108"/>
                        <a:pt x="36" y="123"/>
                      </a:cubicBezTo>
                      <a:cubicBezTo>
                        <a:pt x="41" y="137"/>
                        <a:pt x="30" y="172"/>
                        <a:pt x="18" y="180"/>
                      </a:cubicBezTo>
                      <a:cubicBezTo>
                        <a:pt x="13" y="166"/>
                        <a:pt x="18" y="155"/>
                        <a:pt x="21" y="141"/>
                      </a:cubicBezTo>
                      <a:cubicBezTo>
                        <a:pt x="7" y="120"/>
                        <a:pt x="15" y="127"/>
                        <a:pt x="0" y="117"/>
                      </a:cubicBezTo>
                      <a:cubicBezTo>
                        <a:pt x="3" y="104"/>
                        <a:pt x="6" y="91"/>
                        <a:pt x="9" y="78"/>
                      </a:cubicBezTo>
                      <a:cubicBezTo>
                        <a:pt x="11" y="69"/>
                        <a:pt x="18" y="51"/>
                        <a:pt x="18" y="51"/>
                      </a:cubicBezTo>
                      <a:cubicBezTo>
                        <a:pt x="9" y="37"/>
                        <a:pt x="8" y="25"/>
                        <a:pt x="21" y="12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2" name="Freeform 53"/>
                <p:cNvSpPr>
                  <a:spLocks/>
                </p:cNvSpPr>
                <p:nvPr/>
              </p:nvSpPr>
              <p:spPr bwMode="ltGray">
                <a:xfrm>
                  <a:off x="2474" y="3273"/>
                  <a:ext cx="114" cy="48"/>
                </a:xfrm>
                <a:custGeom>
                  <a:avLst/>
                  <a:gdLst>
                    <a:gd name="T0" fmla="*/ 27 w 114"/>
                    <a:gd name="T1" fmla="*/ 0 h 48"/>
                    <a:gd name="T2" fmla="*/ 45 w 114"/>
                    <a:gd name="T3" fmla="*/ 3 h 48"/>
                    <a:gd name="T4" fmla="*/ 63 w 114"/>
                    <a:gd name="T5" fmla="*/ 9 h 48"/>
                    <a:gd name="T6" fmla="*/ 114 w 114"/>
                    <a:gd name="T7" fmla="*/ 6 h 48"/>
                    <a:gd name="T8" fmla="*/ 111 w 114"/>
                    <a:gd name="T9" fmla="*/ 15 h 48"/>
                    <a:gd name="T10" fmla="*/ 93 w 114"/>
                    <a:gd name="T11" fmla="*/ 21 h 48"/>
                    <a:gd name="T12" fmla="*/ 51 w 114"/>
                    <a:gd name="T13" fmla="*/ 18 h 48"/>
                    <a:gd name="T14" fmla="*/ 39 w 114"/>
                    <a:gd name="T15" fmla="*/ 21 h 48"/>
                    <a:gd name="T16" fmla="*/ 48 w 114"/>
                    <a:gd name="T17" fmla="*/ 27 h 48"/>
                    <a:gd name="T18" fmla="*/ 33 w 114"/>
                    <a:gd name="T19" fmla="*/ 48 h 48"/>
                    <a:gd name="T20" fmla="*/ 0 w 114"/>
                    <a:gd name="T21" fmla="*/ 24 h 48"/>
                    <a:gd name="T22" fmla="*/ 24 w 114"/>
                    <a:gd name="T23" fmla="*/ 12 h 48"/>
                    <a:gd name="T24" fmla="*/ 27 w 114"/>
                    <a:gd name="T25" fmla="*/ 0 h 4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14" h="48">
                      <a:moveTo>
                        <a:pt x="27" y="0"/>
                      </a:moveTo>
                      <a:cubicBezTo>
                        <a:pt x="33" y="1"/>
                        <a:pt x="39" y="2"/>
                        <a:pt x="45" y="3"/>
                      </a:cubicBezTo>
                      <a:cubicBezTo>
                        <a:pt x="51" y="5"/>
                        <a:pt x="63" y="9"/>
                        <a:pt x="63" y="9"/>
                      </a:cubicBezTo>
                      <a:cubicBezTo>
                        <a:pt x="81" y="5"/>
                        <a:pt x="96" y="2"/>
                        <a:pt x="114" y="6"/>
                      </a:cubicBezTo>
                      <a:cubicBezTo>
                        <a:pt x="113" y="9"/>
                        <a:pt x="114" y="13"/>
                        <a:pt x="111" y="15"/>
                      </a:cubicBezTo>
                      <a:cubicBezTo>
                        <a:pt x="106" y="19"/>
                        <a:pt x="93" y="21"/>
                        <a:pt x="93" y="21"/>
                      </a:cubicBezTo>
                      <a:cubicBezTo>
                        <a:pt x="79" y="20"/>
                        <a:pt x="65" y="18"/>
                        <a:pt x="51" y="18"/>
                      </a:cubicBezTo>
                      <a:cubicBezTo>
                        <a:pt x="47" y="18"/>
                        <a:pt x="40" y="17"/>
                        <a:pt x="39" y="21"/>
                      </a:cubicBezTo>
                      <a:cubicBezTo>
                        <a:pt x="38" y="24"/>
                        <a:pt x="45" y="25"/>
                        <a:pt x="48" y="27"/>
                      </a:cubicBezTo>
                      <a:cubicBezTo>
                        <a:pt x="53" y="42"/>
                        <a:pt x="47" y="44"/>
                        <a:pt x="33" y="48"/>
                      </a:cubicBezTo>
                      <a:cubicBezTo>
                        <a:pt x="20" y="39"/>
                        <a:pt x="15" y="29"/>
                        <a:pt x="0" y="24"/>
                      </a:cubicBezTo>
                      <a:cubicBezTo>
                        <a:pt x="14" y="15"/>
                        <a:pt x="15" y="26"/>
                        <a:pt x="24" y="12"/>
                      </a:cubicBezTo>
                      <a:cubicBezTo>
                        <a:pt x="20" y="1"/>
                        <a:pt x="18" y="4"/>
                        <a:pt x="27" y="0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3" name="Freeform 54"/>
                <p:cNvSpPr>
                  <a:spLocks/>
                </p:cNvSpPr>
                <p:nvPr/>
              </p:nvSpPr>
              <p:spPr bwMode="ltGray">
                <a:xfrm>
                  <a:off x="2612" y="3280"/>
                  <a:ext cx="97" cy="56"/>
                </a:xfrm>
                <a:custGeom>
                  <a:avLst/>
                  <a:gdLst>
                    <a:gd name="T0" fmla="*/ 3 w 97"/>
                    <a:gd name="T1" fmla="*/ 50 h 56"/>
                    <a:gd name="T2" fmla="*/ 6 w 97"/>
                    <a:gd name="T3" fmla="*/ 35 h 56"/>
                    <a:gd name="T4" fmla="*/ 78 w 97"/>
                    <a:gd name="T5" fmla="*/ 8 h 56"/>
                    <a:gd name="T6" fmla="*/ 90 w 97"/>
                    <a:gd name="T7" fmla="*/ 2 h 56"/>
                    <a:gd name="T8" fmla="*/ 96 w 97"/>
                    <a:gd name="T9" fmla="*/ 20 h 56"/>
                    <a:gd name="T10" fmla="*/ 87 w 97"/>
                    <a:gd name="T11" fmla="*/ 23 h 56"/>
                    <a:gd name="T12" fmla="*/ 78 w 97"/>
                    <a:gd name="T13" fmla="*/ 29 h 56"/>
                    <a:gd name="T14" fmla="*/ 60 w 97"/>
                    <a:gd name="T15" fmla="*/ 35 h 56"/>
                    <a:gd name="T16" fmla="*/ 15 w 97"/>
                    <a:gd name="T17" fmla="*/ 56 h 56"/>
                    <a:gd name="T18" fmla="*/ 3 w 97"/>
                    <a:gd name="T19" fmla="*/ 53 h 56"/>
                    <a:gd name="T20" fmla="*/ 0 w 97"/>
                    <a:gd name="T21" fmla="*/ 44 h 56"/>
                    <a:gd name="T22" fmla="*/ 3 w 97"/>
                    <a:gd name="T23" fmla="*/ 50 h 5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97" h="56">
                      <a:moveTo>
                        <a:pt x="3" y="50"/>
                      </a:moveTo>
                      <a:cubicBezTo>
                        <a:pt x="4" y="45"/>
                        <a:pt x="3" y="39"/>
                        <a:pt x="6" y="35"/>
                      </a:cubicBezTo>
                      <a:cubicBezTo>
                        <a:pt x="11" y="26"/>
                        <a:pt x="67" y="10"/>
                        <a:pt x="78" y="8"/>
                      </a:cubicBezTo>
                      <a:cubicBezTo>
                        <a:pt x="56" y="1"/>
                        <a:pt x="84" y="0"/>
                        <a:pt x="90" y="2"/>
                      </a:cubicBezTo>
                      <a:cubicBezTo>
                        <a:pt x="92" y="8"/>
                        <a:pt x="94" y="14"/>
                        <a:pt x="96" y="20"/>
                      </a:cubicBezTo>
                      <a:cubicBezTo>
                        <a:pt x="97" y="23"/>
                        <a:pt x="90" y="22"/>
                        <a:pt x="87" y="23"/>
                      </a:cubicBezTo>
                      <a:cubicBezTo>
                        <a:pt x="84" y="25"/>
                        <a:pt x="81" y="28"/>
                        <a:pt x="78" y="29"/>
                      </a:cubicBezTo>
                      <a:cubicBezTo>
                        <a:pt x="72" y="32"/>
                        <a:pt x="66" y="33"/>
                        <a:pt x="60" y="35"/>
                      </a:cubicBezTo>
                      <a:cubicBezTo>
                        <a:pt x="44" y="40"/>
                        <a:pt x="31" y="51"/>
                        <a:pt x="15" y="56"/>
                      </a:cubicBezTo>
                      <a:cubicBezTo>
                        <a:pt x="11" y="55"/>
                        <a:pt x="6" y="56"/>
                        <a:pt x="3" y="53"/>
                      </a:cubicBezTo>
                      <a:cubicBezTo>
                        <a:pt x="1" y="51"/>
                        <a:pt x="0" y="47"/>
                        <a:pt x="0" y="44"/>
                      </a:cubicBezTo>
                      <a:cubicBezTo>
                        <a:pt x="0" y="42"/>
                        <a:pt x="2" y="48"/>
                        <a:pt x="3" y="50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4" name="Freeform 55"/>
                <p:cNvSpPr>
                  <a:spLocks/>
                </p:cNvSpPr>
                <p:nvPr/>
              </p:nvSpPr>
              <p:spPr bwMode="ltGray">
                <a:xfrm>
                  <a:off x="2830" y="3270"/>
                  <a:ext cx="22" cy="25"/>
                </a:xfrm>
                <a:custGeom>
                  <a:avLst/>
                  <a:gdLst>
                    <a:gd name="T0" fmla="*/ 7 w 22"/>
                    <a:gd name="T1" fmla="*/ 18 h 25"/>
                    <a:gd name="T2" fmla="*/ 22 w 22"/>
                    <a:gd name="T3" fmla="*/ 15 h 25"/>
                    <a:gd name="T4" fmla="*/ 7 w 22"/>
                    <a:gd name="T5" fmla="*/ 18 h 2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2" h="25">
                      <a:moveTo>
                        <a:pt x="7" y="18"/>
                      </a:moveTo>
                      <a:cubicBezTo>
                        <a:pt x="11" y="7"/>
                        <a:pt x="17" y="0"/>
                        <a:pt x="22" y="15"/>
                      </a:cubicBezTo>
                      <a:cubicBezTo>
                        <a:pt x="3" y="21"/>
                        <a:pt x="0" y="25"/>
                        <a:pt x="7" y="18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5" name="Freeform 56"/>
                <p:cNvSpPr>
                  <a:spLocks/>
                </p:cNvSpPr>
                <p:nvPr/>
              </p:nvSpPr>
              <p:spPr bwMode="ltGray">
                <a:xfrm>
                  <a:off x="2921" y="3218"/>
                  <a:ext cx="29" cy="33"/>
                </a:xfrm>
                <a:custGeom>
                  <a:avLst/>
                  <a:gdLst>
                    <a:gd name="T0" fmla="*/ 12 w 29"/>
                    <a:gd name="T1" fmla="*/ 28 h 33"/>
                    <a:gd name="T2" fmla="*/ 27 w 29"/>
                    <a:gd name="T3" fmla="*/ 22 h 33"/>
                    <a:gd name="T4" fmla="*/ 24 w 29"/>
                    <a:gd name="T5" fmla="*/ 31 h 33"/>
                    <a:gd name="T6" fmla="*/ 12 w 29"/>
                    <a:gd name="T7" fmla="*/ 28 h 3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9" h="33">
                      <a:moveTo>
                        <a:pt x="12" y="28"/>
                      </a:moveTo>
                      <a:cubicBezTo>
                        <a:pt x="10" y="23"/>
                        <a:pt x="0" y="0"/>
                        <a:pt x="27" y="22"/>
                      </a:cubicBezTo>
                      <a:cubicBezTo>
                        <a:pt x="29" y="24"/>
                        <a:pt x="27" y="30"/>
                        <a:pt x="24" y="31"/>
                      </a:cubicBezTo>
                      <a:cubicBezTo>
                        <a:pt x="20" y="33"/>
                        <a:pt x="16" y="29"/>
                        <a:pt x="12" y="28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6" name="Freeform 57"/>
                <p:cNvSpPr>
                  <a:spLocks/>
                </p:cNvSpPr>
                <p:nvPr/>
              </p:nvSpPr>
              <p:spPr bwMode="ltGray">
                <a:xfrm>
                  <a:off x="2902" y="3258"/>
                  <a:ext cx="33" cy="24"/>
                </a:xfrm>
                <a:custGeom>
                  <a:avLst/>
                  <a:gdLst>
                    <a:gd name="T0" fmla="*/ 25 w 33"/>
                    <a:gd name="T1" fmla="*/ 0 h 24"/>
                    <a:gd name="T2" fmla="*/ 25 w 33"/>
                    <a:gd name="T3" fmla="*/ 0 h 2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3" h="24">
                      <a:moveTo>
                        <a:pt x="25" y="0"/>
                      </a:moveTo>
                      <a:cubicBezTo>
                        <a:pt x="33" y="24"/>
                        <a:pt x="0" y="17"/>
                        <a:pt x="25" y="0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7" name="Freeform 58"/>
                <p:cNvSpPr>
                  <a:spLocks/>
                </p:cNvSpPr>
                <p:nvPr/>
              </p:nvSpPr>
              <p:spPr bwMode="ltGray">
                <a:xfrm>
                  <a:off x="2822" y="3102"/>
                  <a:ext cx="607" cy="228"/>
                </a:xfrm>
                <a:custGeom>
                  <a:avLst/>
                  <a:gdLst>
                    <a:gd name="T0" fmla="*/ 238 w 607"/>
                    <a:gd name="T1" fmla="*/ 186 h 228"/>
                    <a:gd name="T2" fmla="*/ 217 w 607"/>
                    <a:gd name="T3" fmla="*/ 177 h 228"/>
                    <a:gd name="T4" fmla="*/ 223 w 607"/>
                    <a:gd name="T5" fmla="*/ 201 h 228"/>
                    <a:gd name="T6" fmla="*/ 244 w 607"/>
                    <a:gd name="T7" fmla="*/ 192 h 228"/>
                    <a:gd name="T8" fmla="*/ 262 w 607"/>
                    <a:gd name="T9" fmla="*/ 198 h 228"/>
                    <a:gd name="T10" fmla="*/ 334 w 607"/>
                    <a:gd name="T11" fmla="*/ 216 h 228"/>
                    <a:gd name="T12" fmla="*/ 382 w 607"/>
                    <a:gd name="T13" fmla="*/ 213 h 228"/>
                    <a:gd name="T14" fmla="*/ 385 w 607"/>
                    <a:gd name="T15" fmla="*/ 204 h 228"/>
                    <a:gd name="T16" fmla="*/ 367 w 607"/>
                    <a:gd name="T17" fmla="*/ 192 h 228"/>
                    <a:gd name="T18" fmla="*/ 361 w 607"/>
                    <a:gd name="T19" fmla="*/ 183 h 228"/>
                    <a:gd name="T20" fmla="*/ 379 w 607"/>
                    <a:gd name="T21" fmla="*/ 189 h 228"/>
                    <a:gd name="T22" fmla="*/ 433 w 607"/>
                    <a:gd name="T23" fmla="*/ 171 h 228"/>
                    <a:gd name="T24" fmla="*/ 469 w 607"/>
                    <a:gd name="T25" fmla="*/ 186 h 228"/>
                    <a:gd name="T26" fmla="*/ 511 w 607"/>
                    <a:gd name="T27" fmla="*/ 216 h 228"/>
                    <a:gd name="T28" fmla="*/ 538 w 607"/>
                    <a:gd name="T29" fmla="*/ 228 h 228"/>
                    <a:gd name="T30" fmla="*/ 577 w 607"/>
                    <a:gd name="T31" fmla="*/ 225 h 228"/>
                    <a:gd name="T32" fmla="*/ 601 w 607"/>
                    <a:gd name="T33" fmla="*/ 222 h 228"/>
                    <a:gd name="T34" fmla="*/ 592 w 607"/>
                    <a:gd name="T35" fmla="*/ 204 h 228"/>
                    <a:gd name="T36" fmla="*/ 571 w 607"/>
                    <a:gd name="T37" fmla="*/ 201 h 228"/>
                    <a:gd name="T38" fmla="*/ 553 w 607"/>
                    <a:gd name="T39" fmla="*/ 189 h 228"/>
                    <a:gd name="T40" fmla="*/ 535 w 607"/>
                    <a:gd name="T41" fmla="*/ 183 h 228"/>
                    <a:gd name="T42" fmla="*/ 505 w 607"/>
                    <a:gd name="T43" fmla="*/ 153 h 228"/>
                    <a:gd name="T44" fmla="*/ 502 w 607"/>
                    <a:gd name="T45" fmla="*/ 144 h 228"/>
                    <a:gd name="T46" fmla="*/ 511 w 607"/>
                    <a:gd name="T47" fmla="*/ 141 h 228"/>
                    <a:gd name="T48" fmla="*/ 502 w 607"/>
                    <a:gd name="T49" fmla="*/ 123 h 228"/>
                    <a:gd name="T50" fmla="*/ 475 w 607"/>
                    <a:gd name="T51" fmla="*/ 114 h 228"/>
                    <a:gd name="T52" fmla="*/ 466 w 607"/>
                    <a:gd name="T53" fmla="*/ 111 h 228"/>
                    <a:gd name="T54" fmla="*/ 355 w 607"/>
                    <a:gd name="T55" fmla="*/ 66 h 228"/>
                    <a:gd name="T56" fmla="*/ 280 w 607"/>
                    <a:gd name="T57" fmla="*/ 42 h 228"/>
                    <a:gd name="T58" fmla="*/ 241 w 607"/>
                    <a:gd name="T59" fmla="*/ 33 h 228"/>
                    <a:gd name="T60" fmla="*/ 223 w 607"/>
                    <a:gd name="T61" fmla="*/ 27 h 228"/>
                    <a:gd name="T62" fmla="*/ 178 w 607"/>
                    <a:gd name="T63" fmla="*/ 42 h 228"/>
                    <a:gd name="T64" fmla="*/ 166 w 607"/>
                    <a:gd name="T65" fmla="*/ 18 h 228"/>
                    <a:gd name="T66" fmla="*/ 142 w 607"/>
                    <a:gd name="T67" fmla="*/ 9 h 228"/>
                    <a:gd name="T68" fmla="*/ 142 w 607"/>
                    <a:gd name="T69" fmla="*/ 24 h 228"/>
                    <a:gd name="T70" fmla="*/ 166 w 607"/>
                    <a:gd name="T71" fmla="*/ 39 h 228"/>
                    <a:gd name="T72" fmla="*/ 172 w 607"/>
                    <a:gd name="T73" fmla="*/ 48 h 228"/>
                    <a:gd name="T74" fmla="*/ 163 w 607"/>
                    <a:gd name="T75" fmla="*/ 51 h 228"/>
                    <a:gd name="T76" fmla="*/ 151 w 607"/>
                    <a:gd name="T77" fmla="*/ 63 h 228"/>
                    <a:gd name="T78" fmla="*/ 124 w 607"/>
                    <a:gd name="T79" fmla="*/ 72 h 228"/>
                    <a:gd name="T80" fmla="*/ 109 w 607"/>
                    <a:gd name="T81" fmla="*/ 48 h 228"/>
                    <a:gd name="T82" fmla="*/ 88 w 607"/>
                    <a:gd name="T83" fmla="*/ 6 h 228"/>
                    <a:gd name="T84" fmla="*/ 61 w 607"/>
                    <a:gd name="T85" fmla="*/ 3 h 228"/>
                    <a:gd name="T86" fmla="*/ 52 w 607"/>
                    <a:gd name="T87" fmla="*/ 0 h 228"/>
                    <a:gd name="T88" fmla="*/ 13 w 607"/>
                    <a:gd name="T89" fmla="*/ 15 h 228"/>
                    <a:gd name="T90" fmla="*/ 34 w 607"/>
                    <a:gd name="T91" fmla="*/ 39 h 228"/>
                    <a:gd name="T92" fmla="*/ 49 w 607"/>
                    <a:gd name="T93" fmla="*/ 54 h 228"/>
                    <a:gd name="T94" fmla="*/ 67 w 607"/>
                    <a:gd name="T95" fmla="*/ 48 h 228"/>
                    <a:gd name="T96" fmla="*/ 94 w 607"/>
                    <a:gd name="T97" fmla="*/ 51 h 228"/>
                    <a:gd name="T98" fmla="*/ 76 w 607"/>
                    <a:gd name="T99" fmla="*/ 57 h 228"/>
                    <a:gd name="T100" fmla="*/ 49 w 607"/>
                    <a:gd name="T101" fmla="*/ 66 h 228"/>
                    <a:gd name="T102" fmla="*/ 70 w 607"/>
                    <a:gd name="T103" fmla="*/ 93 h 228"/>
                    <a:gd name="T104" fmla="*/ 97 w 607"/>
                    <a:gd name="T105" fmla="*/ 66 h 228"/>
                    <a:gd name="T106" fmla="*/ 97 w 607"/>
                    <a:gd name="T107" fmla="*/ 93 h 228"/>
                    <a:gd name="T108" fmla="*/ 115 w 607"/>
                    <a:gd name="T109" fmla="*/ 99 h 228"/>
                    <a:gd name="T110" fmla="*/ 133 w 607"/>
                    <a:gd name="T111" fmla="*/ 93 h 228"/>
                    <a:gd name="T112" fmla="*/ 136 w 607"/>
                    <a:gd name="T113" fmla="*/ 102 h 228"/>
                    <a:gd name="T114" fmla="*/ 220 w 607"/>
                    <a:gd name="T115" fmla="*/ 132 h 228"/>
                    <a:gd name="T116" fmla="*/ 238 w 607"/>
                    <a:gd name="T117" fmla="*/ 147 h 228"/>
                    <a:gd name="T118" fmla="*/ 274 w 607"/>
                    <a:gd name="T119" fmla="*/ 198 h 228"/>
                    <a:gd name="T120" fmla="*/ 238 w 607"/>
                    <a:gd name="T121" fmla="*/ 186 h 228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607" h="228">
                      <a:moveTo>
                        <a:pt x="238" y="186"/>
                      </a:moveTo>
                      <a:cubicBezTo>
                        <a:pt x="234" y="173"/>
                        <a:pt x="229" y="173"/>
                        <a:pt x="217" y="177"/>
                      </a:cubicBezTo>
                      <a:cubicBezTo>
                        <a:pt x="209" y="189"/>
                        <a:pt x="208" y="196"/>
                        <a:pt x="223" y="201"/>
                      </a:cubicBezTo>
                      <a:cubicBezTo>
                        <a:pt x="230" y="199"/>
                        <a:pt x="236" y="192"/>
                        <a:pt x="244" y="192"/>
                      </a:cubicBezTo>
                      <a:cubicBezTo>
                        <a:pt x="250" y="192"/>
                        <a:pt x="262" y="198"/>
                        <a:pt x="262" y="198"/>
                      </a:cubicBezTo>
                      <a:cubicBezTo>
                        <a:pt x="291" y="192"/>
                        <a:pt x="307" y="211"/>
                        <a:pt x="334" y="216"/>
                      </a:cubicBezTo>
                      <a:cubicBezTo>
                        <a:pt x="350" y="212"/>
                        <a:pt x="364" y="215"/>
                        <a:pt x="382" y="213"/>
                      </a:cubicBezTo>
                      <a:cubicBezTo>
                        <a:pt x="383" y="210"/>
                        <a:pt x="387" y="207"/>
                        <a:pt x="385" y="204"/>
                      </a:cubicBezTo>
                      <a:cubicBezTo>
                        <a:pt x="381" y="198"/>
                        <a:pt x="367" y="192"/>
                        <a:pt x="367" y="192"/>
                      </a:cubicBezTo>
                      <a:cubicBezTo>
                        <a:pt x="365" y="189"/>
                        <a:pt x="358" y="184"/>
                        <a:pt x="361" y="183"/>
                      </a:cubicBezTo>
                      <a:cubicBezTo>
                        <a:pt x="367" y="181"/>
                        <a:pt x="379" y="189"/>
                        <a:pt x="379" y="189"/>
                      </a:cubicBezTo>
                      <a:cubicBezTo>
                        <a:pt x="398" y="183"/>
                        <a:pt x="413" y="175"/>
                        <a:pt x="433" y="171"/>
                      </a:cubicBezTo>
                      <a:cubicBezTo>
                        <a:pt x="447" y="176"/>
                        <a:pt x="457" y="178"/>
                        <a:pt x="469" y="186"/>
                      </a:cubicBezTo>
                      <a:cubicBezTo>
                        <a:pt x="478" y="200"/>
                        <a:pt x="497" y="207"/>
                        <a:pt x="511" y="216"/>
                      </a:cubicBezTo>
                      <a:cubicBezTo>
                        <a:pt x="519" y="221"/>
                        <a:pt x="538" y="228"/>
                        <a:pt x="538" y="228"/>
                      </a:cubicBezTo>
                      <a:cubicBezTo>
                        <a:pt x="563" y="220"/>
                        <a:pt x="550" y="221"/>
                        <a:pt x="577" y="225"/>
                      </a:cubicBezTo>
                      <a:cubicBezTo>
                        <a:pt x="585" y="224"/>
                        <a:pt x="594" y="226"/>
                        <a:pt x="601" y="222"/>
                      </a:cubicBezTo>
                      <a:cubicBezTo>
                        <a:pt x="607" y="219"/>
                        <a:pt x="598" y="207"/>
                        <a:pt x="592" y="204"/>
                      </a:cubicBezTo>
                      <a:cubicBezTo>
                        <a:pt x="586" y="201"/>
                        <a:pt x="578" y="202"/>
                        <a:pt x="571" y="201"/>
                      </a:cubicBezTo>
                      <a:cubicBezTo>
                        <a:pt x="565" y="197"/>
                        <a:pt x="560" y="191"/>
                        <a:pt x="553" y="189"/>
                      </a:cubicBezTo>
                      <a:cubicBezTo>
                        <a:pt x="547" y="187"/>
                        <a:pt x="535" y="183"/>
                        <a:pt x="535" y="183"/>
                      </a:cubicBezTo>
                      <a:cubicBezTo>
                        <a:pt x="531" y="170"/>
                        <a:pt x="517" y="161"/>
                        <a:pt x="505" y="153"/>
                      </a:cubicBezTo>
                      <a:cubicBezTo>
                        <a:pt x="504" y="150"/>
                        <a:pt x="501" y="147"/>
                        <a:pt x="502" y="144"/>
                      </a:cubicBezTo>
                      <a:cubicBezTo>
                        <a:pt x="503" y="141"/>
                        <a:pt x="510" y="144"/>
                        <a:pt x="511" y="141"/>
                      </a:cubicBezTo>
                      <a:cubicBezTo>
                        <a:pt x="512" y="138"/>
                        <a:pt x="503" y="124"/>
                        <a:pt x="502" y="123"/>
                      </a:cubicBezTo>
                      <a:cubicBezTo>
                        <a:pt x="502" y="123"/>
                        <a:pt x="480" y="116"/>
                        <a:pt x="475" y="114"/>
                      </a:cubicBezTo>
                      <a:cubicBezTo>
                        <a:pt x="472" y="113"/>
                        <a:pt x="466" y="111"/>
                        <a:pt x="466" y="111"/>
                      </a:cubicBezTo>
                      <a:cubicBezTo>
                        <a:pt x="437" y="82"/>
                        <a:pt x="395" y="70"/>
                        <a:pt x="355" y="66"/>
                      </a:cubicBezTo>
                      <a:cubicBezTo>
                        <a:pt x="330" y="58"/>
                        <a:pt x="305" y="48"/>
                        <a:pt x="280" y="42"/>
                      </a:cubicBezTo>
                      <a:cubicBezTo>
                        <a:pt x="264" y="47"/>
                        <a:pt x="255" y="39"/>
                        <a:pt x="241" y="33"/>
                      </a:cubicBezTo>
                      <a:cubicBezTo>
                        <a:pt x="235" y="30"/>
                        <a:pt x="223" y="27"/>
                        <a:pt x="223" y="27"/>
                      </a:cubicBezTo>
                      <a:cubicBezTo>
                        <a:pt x="205" y="30"/>
                        <a:pt x="195" y="36"/>
                        <a:pt x="178" y="42"/>
                      </a:cubicBezTo>
                      <a:cubicBezTo>
                        <a:pt x="170" y="31"/>
                        <a:pt x="161" y="32"/>
                        <a:pt x="166" y="18"/>
                      </a:cubicBezTo>
                      <a:cubicBezTo>
                        <a:pt x="158" y="7"/>
                        <a:pt x="155" y="5"/>
                        <a:pt x="142" y="9"/>
                      </a:cubicBezTo>
                      <a:cubicBezTo>
                        <a:pt x="148" y="27"/>
                        <a:pt x="165" y="18"/>
                        <a:pt x="142" y="24"/>
                      </a:cubicBezTo>
                      <a:cubicBezTo>
                        <a:pt x="146" y="37"/>
                        <a:pt x="153" y="36"/>
                        <a:pt x="166" y="39"/>
                      </a:cubicBezTo>
                      <a:cubicBezTo>
                        <a:pt x="168" y="42"/>
                        <a:pt x="173" y="45"/>
                        <a:pt x="172" y="48"/>
                      </a:cubicBezTo>
                      <a:cubicBezTo>
                        <a:pt x="171" y="51"/>
                        <a:pt x="165" y="49"/>
                        <a:pt x="163" y="51"/>
                      </a:cubicBezTo>
                      <a:cubicBezTo>
                        <a:pt x="147" y="67"/>
                        <a:pt x="175" y="55"/>
                        <a:pt x="151" y="63"/>
                      </a:cubicBezTo>
                      <a:cubicBezTo>
                        <a:pt x="142" y="76"/>
                        <a:pt x="139" y="76"/>
                        <a:pt x="124" y="72"/>
                      </a:cubicBezTo>
                      <a:cubicBezTo>
                        <a:pt x="117" y="51"/>
                        <a:pt x="123" y="58"/>
                        <a:pt x="109" y="48"/>
                      </a:cubicBezTo>
                      <a:cubicBezTo>
                        <a:pt x="99" y="33"/>
                        <a:pt x="104" y="17"/>
                        <a:pt x="88" y="6"/>
                      </a:cubicBezTo>
                      <a:cubicBezTo>
                        <a:pt x="73" y="11"/>
                        <a:pt x="82" y="10"/>
                        <a:pt x="61" y="3"/>
                      </a:cubicBezTo>
                      <a:cubicBezTo>
                        <a:pt x="58" y="2"/>
                        <a:pt x="52" y="0"/>
                        <a:pt x="52" y="0"/>
                      </a:cubicBezTo>
                      <a:cubicBezTo>
                        <a:pt x="38" y="4"/>
                        <a:pt x="25" y="7"/>
                        <a:pt x="13" y="15"/>
                      </a:cubicBezTo>
                      <a:cubicBezTo>
                        <a:pt x="0" y="35"/>
                        <a:pt x="17" y="36"/>
                        <a:pt x="34" y="39"/>
                      </a:cubicBezTo>
                      <a:cubicBezTo>
                        <a:pt x="37" y="43"/>
                        <a:pt x="42" y="54"/>
                        <a:pt x="49" y="54"/>
                      </a:cubicBezTo>
                      <a:cubicBezTo>
                        <a:pt x="55" y="54"/>
                        <a:pt x="67" y="48"/>
                        <a:pt x="67" y="48"/>
                      </a:cubicBezTo>
                      <a:cubicBezTo>
                        <a:pt x="76" y="49"/>
                        <a:pt x="88" y="45"/>
                        <a:pt x="94" y="51"/>
                      </a:cubicBezTo>
                      <a:cubicBezTo>
                        <a:pt x="98" y="55"/>
                        <a:pt x="82" y="55"/>
                        <a:pt x="76" y="57"/>
                      </a:cubicBezTo>
                      <a:cubicBezTo>
                        <a:pt x="67" y="60"/>
                        <a:pt x="49" y="66"/>
                        <a:pt x="49" y="66"/>
                      </a:cubicBezTo>
                      <a:cubicBezTo>
                        <a:pt x="53" y="81"/>
                        <a:pt x="58" y="85"/>
                        <a:pt x="70" y="93"/>
                      </a:cubicBezTo>
                      <a:cubicBezTo>
                        <a:pt x="88" y="87"/>
                        <a:pt x="81" y="71"/>
                        <a:pt x="97" y="66"/>
                      </a:cubicBezTo>
                      <a:cubicBezTo>
                        <a:pt x="97" y="68"/>
                        <a:pt x="90" y="88"/>
                        <a:pt x="97" y="93"/>
                      </a:cubicBezTo>
                      <a:cubicBezTo>
                        <a:pt x="102" y="97"/>
                        <a:pt x="115" y="99"/>
                        <a:pt x="115" y="99"/>
                      </a:cubicBezTo>
                      <a:cubicBezTo>
                        <a:pt x="120" y="91"/>
                        <a:pt x="121" y="84"/>
                        <a:pt x="133" y="93"/>
                      </a:cubicBezTo>
                      <a:cubicBezTo>
                        <a:pt x="135" y="95"/>
                        <a:pt x="134" y="100"/>
                        <a:pt x="136" y="102"/>
                      </a:cubicBezTo>
                      <a:cubicBezTo>
                        <a:pt x="150" y="120"/>
                        <a:pt x="199" y="125"/>
                        <a:pt x="220" y="132"/>
                      </a:cubicBezTo>
                      <a:cubicBezTo>
                        <a:pt x="226" y="138"/>
                        <a:pt x="233" y="141"/>
                        <a:pt x="238" y="147"/>
                      </a:cubicBezTo>
                      <a:cubicBezTo>
                        <a:pt x="254" y="167"/>
                        <a:pt x="238" y="198"/>
                        <a:pt x="274" y="198"/>
                      </a:cubicBezTo>
                      <a:lnTo>
                        <a:pt x="238" y="186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8" name="Freeform 59"/>
                <p:cNvSpPr>
                  <a:spLocks/>
                </p:cNvSpPr>
                <p:nvPr/>
              </p:nvSpPr>
              <p:spPr bwMode="ltGray">
                <a:xfrm>
                  <a:off x="3290" y="3114"/>
                  <a:ext cx="58" cy="27"/>
                </a:xfrm>
                <a:custGeom>
                  <a:avLst/>
                  <a:gdLst>
                    <a:gd name="T0" fmla="*/ 6 w 58"/>
                    <a:gd name="T1" fmla="*/ 9 h 27"/>
                    <a:gd name="T2" fmla="*/ 24 w 58"/>
                    <a:gd name="T3" fmla="*/ 3 h 27"/>
                    <a:gd name="T4" fmla="*/ 33 w 58"/>
                    <a:gd name="T5" fmla="*/ 0 h 27"/>
                    <a:gd name="T6" fmla="*/ 12 w 58"/>
                    <a:gd name="T7" fmla="*/ 18 h 27"/>
                    <a:gd name="T8" fmla="*/ 3 w 58"/>
                    <a:gd name="T9" fmla="*/ 24 h 27"/>
                    <a:gd name="T10" fmla="*/ 6 w 58"/>
                    <a:gd name="T11" fmla="*/ 9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8" h="27">
                      <a:moveTo>
                        <a:pt x="6" y="9"/>
                      </a:moveTo>
                      <a:cubicBezTo>
                        <a:pt x="12" y="7"/>
                        <a:pt x="18" y="5"/>
                        <a:pt x="24" y="3"/>
                      </a:cubicBezTo>
                      <a:cubicBezTo>
                        <a:pt x="27" y="2"/>
                        <a:pt x="33" y="0"/>
                        <a:pt x="33" y="0"/>
                      </a:cubicBezTo>
                      <a:cubicBezTo>
                        <a:pt x="58" y="8"/>
                        <a:pt x="19" y="14"/>
                        <a:pt x="12" y="18"/>
                      </a:cubicBezTo>
                      <a:cubicBezTo>
                        <a:pt x="9" y="20"/>
                        <a:pt x="5" y="27"/>
                        <a:pt x="3" y="24"/>
                      </a:cubicBezTo>
                      <a:cubicBezTo>
                        <a:pt x="0" y="20"/>
                        <a:pt x="5" y="14"/>
                        <a:pt x="6" y="9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9" name="Freeform 60"/>
                <p:cNvSpPr>
                  <a:spLocks/>
                </p:cNvSpPr>
                <p:nvPr/>
              </p:nvSpPr>
              <p:spPr bwMode="ltGray">
                <a:xfrm>
                  <a:off x="3404" y="3114"/>
                  <a:ext cx="13" cy="21"/>
                </a:xfrm>
                <a:custGeom>
                  <a:avLst/>
                  <a:gdLst>
                    <a:gd name="T0" fmla="*/ 0 w 13"/>
                    <a:gd name="T1" fmla="*/ 18 h 21"/>
                    <a:gd name="T2" fmla="*/ 9 w 13"/>
                    <a:gd name="T3" fmla="*/ 21 h 21"/>
                    <a:gd name="T4" fmla="*/ 0 w 13"/>
                    <a:gd name="T5" fmla="*/ 18 h 21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21">
                      <a:moveTo>
                        <a:pt x="0" y="18"/>
                      </a:moveTo>
                      <a:cubicBezTo>
                        <a:pt x="5" y="0"/>
                        <a:pt x="13" y="5"/>
                        <a:pt x="9" y="21"/>
                      </a:cubicBezTo>
                      <a:cubicBezTo>
                        <a:pt x="6" y="20"/>
                        <a:pt x="0" y="18"/>
                        <a:pt x="0" y="18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10" name="Freeform 61"/>
                <p:cNvSpPr>
                  <a:spLocks/>
                </p:cNvSpPr>
                <p:nvPr/>
              </p:nvSpPr>
              <p:spPr bwMode="ltGray">
                <a:xfrm>
                  <a:off x="3356" y="3121"/>
                  <a:ext cx="146" cy="107"/>
                </a:xfrm>
                <a:custGeom>
                  <a:avLst/>
                  <a:gdLst>
                    <a:gd name="T0" fmla="*/ 93 w 146"/>
                    <a:gd name="T1" fmla="*/ 20 h 107"/>
                    <a:gd name="T2" fmla="*/ 90 w 146"/>
                    <a:gd name="T3" fmla="*/ 2 h 107"/>
                    <a:gd name="T4" fmla="*/ 117 w 146"/>
                    <a:gd name="T5" fmla="*/ 20 h 107"/>
                    <a:gd name="T6" fmla="*/ 135 w 146"/>
                    <a:gd name="T7" fmla="*/ 32 h 107"/>
                    <a:gd name="T8" fmla="*/ 132 w 146"/>
                    <a:gd name="T9" fmla="*/ 56 h 107"/>
                    <a:gd name="T10" fmla="*/ 111 w 146"/>
                    <a:gd name="T11" fmla="*/ 44 h 107"/>
                    <a:gd name="T12" fmla="*/ 108 w 146"/>
                    <a:gd name="T13" fmla="*/ 62 h 107"/>
                    <a:gd name="T14" fmla="*/ 105 w 146"/>
                    <a:gd name="T15" fmla="*/ 77 h 107"/>
                    <a:gd name="T16" fmla="*/ 87 w 146"/>
                    <a:gd name="T17" fmla="*/ 86 h 107"/>
                    <a:gd name="T18" fmla="*/ 51 w 146"/>
                    <a:gd name="T19" fmla="*/ 107 h 107"/>
                    <a:gd name="T20" fmla="*/ 33 w 146"/>
                    <a:gd name="T21" fmla="*/ 101 h 107"/>
                    <a:gd name="T22" fmla="*/ 18 w 146"/>
                    <a:gd name="T23" fmla="*/ 98 h 107"/>
                    <a:gd name="T24" fmla="*/ 0 w 146"/>
                    <a:gd name="T25" fmla="*/ 92 h 107"/>
                    <a:gd name="T26" fmla="*/ 12 w 146"/>
                    <a:gd name="T27" fmla="*/ 77 h 107"/>
                    <a:gd name="T28" fmla="*/ 30 w 146"/>
                    <a:gd name="T29" fmla="*/ 83 h 107"/>
                    <a:gd name="T30" fmla="*/ 60 w 146"/>
                    <a:gd name="T31" fmla="*/ 80 h 107"/>
                    <a:gd name="T32" fmla="*/ 87 w 146"/>
                    <a:gd name="T33" fmla="*/ 59 h 107"/>
                    <a:gd name="T34" fmla="*/ 93 w 146"/>
                    <a:gd name="T35" fmla="*/ 20 h 10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46" h="107">
                      <a:moveTo>
                        <a:pt x="93" y="20"/>
                      </a:moveTo>
                      <a:cubicBezTo>
                        <a:pt x="90" y="16"/>
                        <a:pt x="78" y="0"/>
                        <a:pt x="90" y="2"/>
                      </a:cubicBezTo>
                      <a:cubicBezTo>
                        <a:pt x="90" y="2"/>
                        <a:pt x="112" y="17"/>
                        <a:pt x="117" y="20"/>
                      </a:cubicBezTo>
                      <a:cubicBezTo>
                        <a:pt x="123" y="24"/>
                        <a:pt x="135" y="32"/>
                        <a:pt x="135" y="32"/>
                      </a:cubicBezTo>
                      <a:cubicBezTo>
                        <a:pt x="142" y="53"/>
                        <a:pt x="146" y="46"/>
                        <a:pt x="132" y="56"/>
                      </a:cubicBezTo>
                      <a:cubicBezTo>
                        <a:pt x="120" y="48"/>
                        <a:pt x="125" y="39"/>
                        <a:pt x="111" y="44"/>
                      </a:cubicBezTo>
                      <a:cubicBezTo>
                        <a:pt x="117" y="61"/>
                        <a:pt x="114" y="46"/>
                        <a:pt x="108" y="62"/>
                      </a:cubicBezTo>
                      <a:cubicBezTo>
                        <a:pt x="106" y="67"/>
                        <a:pt x="108" y="73"/>
                        <a:pt x="105" y="77"/>
                      </a:cubicBezTo>
                      <a:cubicBezTo>
                        <a:pt x="101" y="84"/>
                        <a:pt x="92" y="83"/>
                        <a:pt x="87" y="86"/>
                      </a:cubicBezTo>
                      <a:cubicBezTo>
                        <a:pt x="76" y="92"/>
                        <a:pt x="62" y="100"/>
                        <a:pt x="51" y="107"/>
                      </a:cubicBezTo>
                      <a:cubicBezTo>
                        <a:pt x="45" y="105"/>
                        <a:pt x="39" y="102"/>
                        <a:pt x="33" y="101"/>
                      </a:cubicBezTo>
                      <a:cubicBezTo>
                        <a:pt x="28" y="100"/>
                        <a:pt x="23" y="99"/>
                        <a:pt x="18" y="98"/>
                      </a:cubicBezTo>
                      <a:cubicBezTo>
                        <a:pt x="12" y="96"/>
                        <a:pt x="0" y="92"/>
                        <a:pt x="0" y="92"/>
                      </a:cubicBezTo>
                      <a:cubicBezTo>
                        <a:pt x="2" y="86"/>
                        <a:pt x="3" y="77"/>
                        <a:pt x="12" y="77"/>
                      </a:cubicBezTo>
                      <a:cubicBezTo>
                        <a:pt x="18" y="77"/>
                        <a:pt x="30" y="83"/>
                        <a:pt x="30" y="83"/>
                      </a:cubicBezTo>
                      <a:cubicBezTo>
                        <a:pt x="45" y="79"/>
                        <a:pt x="47" y="71"/>
                        <a:pt x="60" y="80"/>
                      </a:cubicBezTo>
                      <a:cubicBezTo>
                        <a:pt x="71" y="76"/>
                        <a:pt x="87" y="59"/>
                        <a:pt x="87" y="59"/>
                      </a:cubicBezTo>
                      <a:cubicBezTo>
                        <a:pt x="93" y="30"/>
                        <a:pt x="103" y="54"/>
                        <a:pt x="93" y="20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11" name="Freeform 62"/>
                <p:cNvSpPr>
                  <a:spLocks/>
                </p:cNvSpPr>
                <p:nvPr/>
              </p:nvSpPr>
              <p:spPr bwMode="ltGray">
                <a:xfrm>
                  <a:off x="3538" y="3177"/>
                  <a:ext cx="34" cy="41"/>
                </a:xfrm>
                <a:custGeom>
                  <a:avLst/>
                  <a:gdLst>
                    <a:gd name="T0" fmla="*/ 13 w 34"/>
                    <a:gd name="T1" fmla="*/ 24 h 41"/>
                    <a:gd name="T2" fmla="*/ 13 w 34"/>
                    <a:gd name="T3" fmla="*/ 0 h 41"/>
                    <a:gd name="T4" fmla="*/ 34 w 34"/>
                    <a:gd name="T5" fmla="*/ 24 h 41"/>
                    <a:gd name="T6" fmla="*/ 13 w 34"/>
                    <a:gd name="T7" fmla="*/ 33 h 41"/>
                    <a:gd name="T8" fmla="*/ 13 w 34"/>
                    <a:gd name="T9" fmla="*/ 24 h 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4" h="41">
                      <a:moveTo>
                        <a:pt x="13" y="24"/>
                      </a:moveTo>
                      <a:cubicBezTo>
                        <a:pt x="5" y="12"/>
                        <a:pt x="0" y="9"/>
                        <a:pt x="13" y="0"/>
                      </a:cubicBezTo>
                      <a:cubicBezTo>
                        <a:pt x="24" y="7"/>
                        <a:pt x="25" y="15"/>
                        <a:pt x="34" y="24"/>
                      </a:cubicBezTo>
                      <a:cubicBezTo>
                        <a:pt x="29" y="38"/>
                        <a:pt x="26" y="41"/>
                        <a:pt x="13" y="33"/>
                      </a:cubicBezTo>
                      <a:cubicBezTo>
                        <a:pt x="10" y="23"/>
                        <a:pt x="7" y="24"/>
                        <a:pt x="13" y="24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12" name="Freeform 63"/>
                <p:cNvSpPr>
                  <a:spLocks/>
                </p:cNvSpPr>
                <p:nvPr/>
              </p:nvSpPr>
              <p:spPr bwMode="ltGray">
                <a:xfrm>
                  <a:off x="3580" y="3187"/>
                  <a:ext cx="39" cy="41"/>
                </a:xfrm>
                <a:custGeom>
                  <a:avLst/>
                  <a:gdLst>
                    <a:gd name="T0" fmla="*/ 7 w 39"/>
                    <a:gd name="T1" fmla="*/ 20 h 41"/>
                    <a:gd name="T2" fmla="*/ 31 w 39"/>
                    <a:gd name="T3" fmla="*/ 17 h 41"/>
                    <a:gd name="T4" fmla="*/ 1 w 39"/>
                    <a:gd name="T5" fmla="*/ 23 h 41"/>
                    <a:gd name="T6" fmla="*/ 7 w 39"/>
                    <a:gd name="T7" fmla="*/ 20 h 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9" h="41">
                      <a:moveTo>
                        <a:pt x="7" y="20"/>
                      </a:moveTo>
                      <a:cubicBezTo>
                        <a:pt x="0" y="0"/>
                        <a:pt x="20" y="13"/>
                        <a:pt x="31" y="17"/>
                      </a:cubicBezTo>
                      <a:cubicBezTo>
                        <a:pt x="39" y="41"/>
                        <a:pt x="2" y="25"/>
                        <a:pt x="1" y="23"/>
                      </a:cubicBezTo>
                      <a:cubicBezTo>
                        <a:pt x="0" y="21"/>
                        <a:pt x="5" y="21"/>
                        <a:pt x="7" y="20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13" name="Freeform 64"/>
                <p:cNvSpPr>
                  <a:spLocks/>
                </p:cNvSpPr>
                <p:nvPr/>
              </p:nvSpPr>
              <p:spPr bwMode="ltGray">
                <a:xfrm>
                  <a:off x="3646" y="3201"/>
                  <a:ext cx="26" cy="24"/>
                </a:xfrm>
                <a:custGeom>
                  <a:avLst/>
                  <a:gdLst>
                    <a:gd name="T0" fmla="*/ 16 w 26"/>
                    <a:gd name="T1" fmla="*/ 21 h 24"/>
                    <a:gd name="T2" fmla="*/ 13 w 26"/>
                    <a:gd name="T3" fmla="*/ 0 h 24"/>
                    <a:gd name="T4" fmla="*/ 22 w 26"/>
                    <a:gd name="T5" fmla="*/ 24 h 24"/>
                    <a:gd name="T6" fmla="*/ 16 w 26"/>
                    <a:gd name="T7" fmla="*/ 21 h 2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4">
                      <a:moveTo>
                        <a:pt x="16" y="21"/>
                      </a:moveTo>
                      <a:cubicBezTo>
                        <a:pt x="4" y="13"/>
                        <a:pt x="0" y="9"/>
                        <a:pt x="13" y="0"/>
                      </a:cubicBezTo>
                      <a:cubicBezTo>
                        <a:pt x="24" y="8"/>
                        <a:pt x="26" y="11"/>
                        <a:pt x="22" y="24"/>
                      </a:cubicBezTo>
                      <a:cubicBezTo>
                        <a:pt x="8" y="21"/>
                        <a:pt x="6" y="21"/>
                        <a:pt x="16" y="21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14" name="Freeform 65"/>
                <p:cNvSpPr>
                  <a:spLocks/>
                </p:cNvSpPr>
                <p:nvPr/>
              </p:nvSpPr>
              <p:spPr bwMode="ltGray">
                <a:xfrm>
                  <a:off x="3679" y="3207"/>
                  <a:ext cx="28" cy="21"/>
                </a:xfrm>
                <a:custGeom>
                  <a:avLst/>
                  <a:gdLst>
                    <a:gd name="T0" fmla="*/ 16 w 28"/>
                    <a:gd name="T1" fmla="*/ 21 h 21"/>
                    <a:gd name="T2" fmla="*/ 13 w 28"/>
                    <a:gd name="T3" fmla="*/ 0 h 21"/>
                    <a:gd name="T4" fmla="*/ 25 w 28"/>
                    <a:gd name="T5" fmla="*/ 12 h 21"/>
                    <a:gd name="T6" fmla="*/ 16 w 28"/>
                    <a:gd name="T7" fmla="*/ 21 h 2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" h="21">
                      <a:moveTo>
                        <a:pt x="16" y="21"/>
                      </a:moveTo>
                      <a:cubicBezTo>
                        <a:pt x="4" y="13"/>
                        <a:pt x="0" y="9"/>
                        <a:pt x="13" y="0"/>
                      </a:cubicBezTo>
                      <a:cubicBezTo>
                        <a:pt x="18" y="2"/>
                        <a:pt x="28" y="2"/>
                        <a:pt x="25" y="12"/>
                      </a:cubicBezTo>
                      <a:cubicBezTo>
                        <a:pt x="24" y="16"/>
                        <a:pt x="16" y="21"/>
                        <a:pt x="16" y="21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15" name="Freeform 66"/>
                <p:cNvSpPr>
                  <a:spLocks/>
                </p:cNvSpPr>
                <p:nvPr/>
              </p:nvSpPr>
              <p:spPr bwMode="ltGray">
                <a:xfrm>
                  <a:off x="3674" y="3232"/>
                  <a:ext cx="24" cy="20"/>
                </a:xfrm>
                <a:custGeom>
                  <a:avLst/>
                  <a:gdLst>
                    <a:gd name="T0" fmla="*/ 0 w 24"/>
                    <a:gd name="T1" fmla="*/ 8 h 20"/>
                    <a:gd name="T2" fmla="*/ 24 w 24"/>
                    <a:gd name="T3" fmla="*/ 14 h 20"/>
                    <a:gd name="T4" fmla="*/ 3 w 24"/>
                    <a:gd name="T5" fmla="*/ 14 h 20"/>
                    <a:gd name="T6" fmla="*/ 0 w 24"/>
                    <a:gd name="T7" fmla="*/ 8 h 2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4" h="20">
                      <a:moveTo>
                        <a:pt x="0" y="8"/>
                      </a:moveTo>
                      <a:cubicBezTo>
                        <a:pt x="13" y="0"/>
                        <a:pt x="16" y="2"/>
                        <a:pt x="24" y="14"/>
                      </a:cubicBezTo>
                      <a:cubicBezTo>
                        <a:pt x="17" y="16"/>
                        <a:pt x="11" y="20"/>
                        <a:pt x="3" y="14"/>
                      </a:cubicBezTo>
                      <a:cubicBezTo>
                        <a:pt x="0" y="11"/>
                        <a:pt x="0" y="0"/>
                        <a:pt x="0" y="8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16" name="Freeform 67"/>
                <p:cNvSpPr>
                  <a:spLocks/>
                </p:cNvSpPr>
                <p:nvPr/>
              </p:nvSpPr>
              <p:spPr bwMode="ltGray">
                <a:xfrm>
                  <a:off x="3731" y="3441"/>
                  <a:ext cx="81" cy="54"/>
                </a:xfrm>
                <a:custGeom>
                  <a:avLst/>
                  <a:gdLst>
                    <a:gd name="T0" fmla="*/ 39 w 81"/>
                    <a:gd name="T1" fmla="*/ 27 h 54"/>
                    <a:gd name="T2" fmla="*/ 45 w 81"/>
                    <a:gd name="T3" fmla="*/ 6 h 54"/>
                    <a:gd name="T4" fmla="*/ 81 w 81"/>
                    <a:gd name="T5" fmla="*/ 33 h 54"/>
                    <a:gd name="T6" fmla="*/ 39 w 81"/>
                    <a:gd name="T7" fmla="*/ 27 h 5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1" h="54">
                      <a:moveTo>
                        <a:pt x="39" y="27"/>
                      </a:moveTo>
                      <a:cubicBezTo>
                        <a:pt x="27" y="9"/>
                        <a:pt x="0" y="0"/>
                        <a:pt x="45" y="6"/>
                      </a:cubicBezTo>
                      <a:cubicBezTo>
                        <a:pt x="59" y="15"/>
                        <a:pt x="70" y="22"/>
                        <a:pt x="81" y="33"/>
                      </a:cubicBezTo>
                      <a:cubicBezTo>
                        <a:pt x="74" y="54"/>
                        <a:pt x="50" y="38"/>
                        <a:pt x="39" y="27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17" name="Freeform 68"/>
                <p:cNvSpPr>
                  <a:spLocks/>
                </p:cNvSpPr>
                <p:nvPr/>
              </p:nvSpPr>
              <p:spPr bwMode="ltGray">
                <a:xfrm>
                  <a:off x="2361" y="3354"/>
                  <a:ext cx="1079" cy="486"/>
                </a:xfrm>
                <a:custGeom>
                  <a:avLst/>
                  <a:gdLst>
                    <a:gd name="T0" fmla="*/ 470 w 1079"/>
                    <a:gd name="T1" fmla="*/ 42 h 486"/>
                    <a:gd name="T2" fmla="*/ 497 w 1079"/>
                    <a:gd name="T3" fmla="*/ 12 h 486"/>
                    <a:gd name="T4" fmla="*/ 485 w 1079"/>
                    <a:gd name="T5" fmla="*/ 24 h 486"/>
                    <a:gd name="T6" fmla="*/ 521 w 1079"/>
                    <a:gd name="T7" fmla="*/ 15 h 486"/>
                    <a:gd name="T8" fmla="*/ 593 w 1079"/>
                    <a:gd name="T9" fmla="*/ 36 h 486"/>
                    <a:gd name="T10" fmla="*/ 608 w 1079"/>
                    <a:gd name="T11" fmla="*/ 84 h 486"/>
                    <a:gd name="T12" fmla="*/ 614 w 1079"/>
                    <a:gd name="T13" fmla="*/ 105 h 486"/>
                    <a:gd name="T14" fmla="*/ 689 w 1079"/>
                    <a:gd name="T15" fmla="*/ 129 h 486"/>
                    <a:gd name="T16" fmla="*/ 779 w 1079"/>
                    <a:gd name="T17" fmla="*/ 120 h 486"/>
                    <a:gd name="T18" fmla="*/ 830 w 1079"/>
                    <a:gd name="T19" fmla="*/ 30 h 486"/>
                    <a:gd name="T20" fmla="*/ 878 w 1079"/>
                    <a:gd name="T21" fmla="*/ 69 h 486"/>
                    <a:gd name="T22" fmla="*/ 902 w 1079"/>
                    <a:gd name="T23" fmla="*/ 123 h 486"/>
                    <a:gd name="T24" fmla="*/ 911 w 1079"/>
                    <a:gd name="T25" fmla="*/ 141 h 486"/>
                    <a:gd name="T26" fmla="*/ 980 w 1079"/>
                    <a:gd name="T27" fmla="*/ 189 h 486"/>
                    <a:gd name="T28" fmla="*/ 1010 w 1079"/>
                    <a:gd name="T29" fmla="*/ 231 h 486"/>
                    <a:gd name="T30" fmla="*/ 1028 w 1079"/>
                    <a:gd name="T31" fmla="*/ 225 h 486"/>
                    <a:gd name="T32" fmla="*/ 1052 w 1079"/>
                    <a:gd name="T33" fmla="*/ 249 h 486"/>
                    <a:gd name="T34" fmla="*/ 1079 w 1079"/>
                    <a:gd name="T35" fmla="*/ 306 h 486"/>
                    <a:gd name="T36" fmla="*/ 1004 w 1079"/>
                    <a:gd name="T37" fmla="*/ 399 h 486"/>
                    <a:gd name="T38" fmla="*/ 947 w 1079"/>
                    <a:gd name="T39" fmla="*/ 444 h 486"/>
                    <a:gd name="T40" fmla="*/ 842 w 1079"/>
                    <a:gd name="T41" fmla="*/ 465 h 486"/>
                    <a:gd name="T42" fmla="*/ 818 w 1079"/>
                    <a:gd name="T43" fmla="*/ 480 h 486"/>
                    <a:gd name="T44" fmla="*/ 722 w 1079"/>
                    <a:gd name="T45" fmla="*/ 480 h 486"/>
                    <a:gd name="T46" fmla="*/ 674 w 1079"/>
                    <a:gd name="T47" fmla="*/ 456 h 486"/>
                    <a:gd name="T48" fmla="*/ 677 w 1079"/>
                    <a:gd name="T49" fmla="*/ 402 h 486"/>
                    <a:gd name="T50" fmla="*/ 647 w 1079"/>
                    <a:gd name="T51" fmla="*/ 414 h 486"/>
                    <a:gd name="T52" fmla="*/ 602 w 1079"/>
                    <a:gd name="T53" fmla="*/ 441 h 486"/>
                    <a:gd name="T54" fmla="*/ 512 w 1079"/>
                    <a:gd name="T55" fmla="*/ 399 h 486"/>
                    <a:gd name="T56" fmla="*/ 416 w 1079"/>
                    <a:gd name="T57" fmla="*/ 402 h 486"/>
                    <a:gd name="T58" fmla="*/ 320 w 1079"/>
                    <a:gd name="T59" fmla="*/ 411 h 486"/>
                    <a:gd name="T60" fmla="*/ 239 w 1079"/>
                    <a:gd name="T61" fmla="*/ 405 h 486"/>
                    <a:gd name="T62" fmla="*/ 179 w 1079"/>
                    <a:gd name="T63" fmla="*/ 423 h 486"/>
                    <a:gd name="T64" fmla="*/ 116 w 1079"/>
                    <a:gd name="T65" fmla="*/ 378 h 486"/>
                    <a:gd name="T66" fmla="*/ 2 w 1079"/>
                    <a:gd name="T67" fmla="*/ 261 h 486"/>
                    <a:gd name="T68" fmla="*/ 17 w 1079"/>
                    <a:gd name="T69" fmla="*/ 249 h 486"/>
                    <a:gd name="T70" fmla="*/ 2 w 1079"/>
                    <a:gd name="T71" fmla="*/ 204 h 486"/>
                    <a:gd name="T72" fmla="*/ 20 w 1079"/>
                    <a:gd name="T73" fmla="*/ 198 h 486"/>
                    <a:gd name="T74" fmla="*/ 179 w 1079"/>
                    <a:gd name="T75" fmla="*/ 171 h 486"/>
                    <a:gd name="T76" fmla="*/ 233 w 1079"/>
                    <a:gd name="T77" fmla="*/ 123 h 486"/>
                    <a:gd name="T78" fmla="*/ 272 w 1079"/>
                    <a:gd name="T79" fmla="*/ 111 h 486"/>
                    <a:gd name="T80" fmla="*/ 317 w 1079"/>
                    <a:gd name="T81" fmla="*/ 69 h 486"/>
                    <a:gd name="T82" fmla="*/ 386 w 1079"/>
                    <a:gd name="T83" fmla="*/ 84 h 486"/>
                    <a:gd name="T84" fmla="*/ 404 w 1079"/>
                    <a:gd name="T85" fmla="*/ 90 h 486"/>
                    <a:gd name="T86" fmla="*/ 437 w 1079"/>
                    <a:gd name="T87" fmla="*/ 102 h 486"/>
                    <a:gd name="T88" fmla="*/ 449 w 1079"/>
                    <a:gd name="T89" fmla="*/ 60 h 48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0" t="0" r="r" b="b"/>
                  <a:pathLst>
                    <a:path w="1079" h="486">
                      <a:moveTo>
                        <a:pt x="449" y="60"/>
                      </a:moveTo>
                      <a:cubicBezTo>
                        <a:pt x="453" y="48"/>
                        <a:pt x="458" y="46"/>
                        <a:pt x="470" y="42"/>
                      </a:cubicBezTo>
                      <a:cubicBezTo>
                        <a:pt x="474" y="30"/>
                        <a:pt x="471" y="26"/>
                        <a:pt x="464" y="15"/>
                      </a:cubicBezTo>
                      <a:cubicBezTo>
                        <a:pt x="487" y="7"/>
                        <a:pt x="476" y="8"/>
                        <a:pt x="497" y="12"/>
                      </a:cubicBezTo>
                      <a:cubicBezTo>
                        <a:pt x="496" y="15"/>
                        <a:pt x="496" y="19"/>
                        <a:pt x="494" y="21"/>
                      </a:cubicBezTo>
                      <a:cubicBezTo>
                        <a:pt x="492" y="23"/>
                        <a:pt x="486" y="21"/>
                        <a:pt x="485" y="24"/>
                      </a:cubicBezTo>
                      <a:cubicBezTo>
                        <a:pt x="480" y="33"/>
                        <a:pt x="494" y="35"/>
                        <a:pt x="497" y="36"/>
                      </a:cubicBezTo>
                      <a:cubicBezTo>
                        <a:pt x="535" y="31"/>
                        <a:pt x="514" y="37"/>
                        <a:pt x="521" y="15"/>
                      </a:cubicBezTo>
                      <a:cubicBezTo>
                        <a:pt x="534" y="19"/>
                        <a:pt x="544" y="26"/>
                        <a:pt x="557" y="30"/>
                      </a:cubicBezTo>
                      <a:cubicBezTo>
                        <a:pt x="569" y="34"/>
                        <a:pt x="593" y="36"/>
                        <a:pt x="593" y="36"/>
                      </a:cubicBezTo>
                      <a:cubicBezTo>
                        <a:pt x="607" y="31"/>
                        <a:pt x="619" y="35"/>
                        <a:pt x="632" y="39"/>
                      </a:cubicBezTo>
                      <a:cubicBezTo>
                        <a:pt x="628" y="55"/>
                        <a:pt x="622" y="74"/>
                        <a:pt x="608" y="84"/>
                      </a:cubicBezTo>
                      <a:cubicBezTo>
                        <a:pt x="604" y="96"/>
                        <a:pt x="599" y="98"/>
                        <a:pt x="587" y="102"/>
                      </a:cubicBezTo>
                      <a:cubicBezTo>
                        <a:pt x="598" y="106"/>
                        <a:pt x="603" y="101"/>
                        <a:pt x="614" y="105"/>
                      </a:cubicBezTo>
                      <a:cubicBezTo>
                        <a:pt x="625" y="122"/>
                        <a:pt x="643" y="121"/>
                        <a:pt x="662" y="123"/>
                      </a:cubicBezTo>
                      <a:cubicBezTo>
                        <a:pt x="673" y="130"/>
                        <a:pt x="677" y="133"/>
                        <a:pt x="689" y="129"/>
                      </a:cubicBezTo>
                      <a:cubicBezTo>
                        <a:pt x="701" y="133"/>
                        <a:pt x="711" y="134"/>
                        <a:pt x="722" y="141"/>
                      </a:cubicBezTo>
                      <a:cubicBezTo>
                        <a:pt x="756" y="138"/>
                        <a:pt x="755" y="136"/>
                        <a:pt x="779" y="120"/>
                      </a:cubicBezTo>
                      <a:cubicBezTo>
                        <a:pt x="789" y="91"/>
                        <a:pt x="773" y="13"/>
                        <a:pt x="812" y="0"/>
                      </a:cubicBezTo>
                      <a:cubicBezTo>
                        <a:pt x="828" y="5"/>
                        <a:pt x="822" y="18"/>
                        <a:pt x="830" y="30"/>
                      </a:cubicBezTo>
                      <a:cubicBezTo>
                        <a:pt x="839" y="43"/>
                        <a:pt x="849" y="53"/>
                        <a:pt x="857" y="66"/>
                      </a:cubicBezTo>
                      <a:cubicBezTo>
                        <a:pt x="863" y="111"/>
                        <a:pt x="856" y="76"/>
                        <a:pt x="878" y="69"/>
                      </a:cubicBezTo>
                      <a:cubicBezTo>
                        <a:pt x="881" y="70"/>
                        <a:pt x="885" y="69"/>
                        <a:pt x="887" y="72"/>
                      </a:cubicBezTo>
                      <a:cubicBezTo>
                        <a:pt x="897" y="86"/>
                        <a:pt x="896" y="108"/>
                        <a:pt x="902" y="123"/>
                      </a:cubicBezTo>
                      <a:cubicBezTo>
                        <a:pt x="903" y="126"/>
                        <a:pt x="906" y="129"/>
                        <a:pt x="908" y="132"/>
                      </a:cubicBezTo>
                      <a:cubicBezTo>
                        <a:pt x="909" y="135"/>
                        <a:pt x="910" y="138"/>
                        <a:pt x="911" y="141"/>
                      </a:cubicBezTo>
                      <a:cubicBezTo>
                        <a:pt x="911" y="141"/>
                        <a:pt x="916" y="161"/>
                        <a:pt x="917" y="162"/>
                      </a:cubicBezTo>
                      <a:cubicBezTo>
                        <a:pt x="930" y="175"/>
                        <a:pt x="962" y="177"/>
                        <a:pt x="980" y="189"/>
                      </a:cubicBezTo>
                      <a:cubicBezTo>
                        <a:pt x="987" y="199"/>
                        <a:pt x="992" y="203"/>
                        <a:pt x="998" y="213"/>
                      </a:cubicBezTo>
                      <a:cubicBezTo>
                        <a:pt x="1002" y="219"/>
                        <a:pt x="1006" y="225"/>
                        <a:pt x="1010" y="231"/>
                      </a:cubicBezTo>
                      <a:cubicBezTo>
                        <a:pt x="1012" y="234"/>
                        <a:pt x="1016" y="240"/>
                        <a:pt x="1016" y="240"/>
                      </a:cubicBezTo>
                      <a:cubicBezTo>
                        <a:pt x="1023" y="220"/>
                        <a:pt x="999" y="219"/>
                        <a:pt x="1028" y="225"/>
                      </a:cubicBezTo>
                      <a:cubicBezTo>
                        <a:pt x="1030" y="231"/>
                        <a:pt x="1032" y="237"/>
                        <a:pt x="1034" y="243"/>
                      </a:cubicBezTo>
                      <a:cubicBezTo>
                        <a:pt x="1036" y="249"/>
                        <a:pt x="1052" y="249"/>
                        <a:pt x="1052" y="249"/>
                      </a:cubicBezTo>
                      <a:cubicBezTo>
                        <a:pt x="1073" y="270"/>
                        <a:pt x="1063" y="262"/>
                        <a:pt x="1079" y="273"/>
                      </a:cubicBezTo>
                      <a:cubicBezTo>
                        <a:pt x="1072" y="310"/>
                        <a:pt x="1079" y="264"/>
                        <a:pt x="1079" y="306"/>
                      </a:cubicBezTo>
                      <a:cubicBezTo>
                        <a:pt x="1079" y="330"/>
                        <a:pt x="1061" y="353"/>
                        <a:pt x="1049" y="372"/>
                      </a:cubicBezTo>
                      <a:cubicBezTo>
                        <a:pt x="1044" y="380"/>
                        <a:pt x="1011" y="394"/>
                        <a:pt x="1004" y="399"/>
                      </a:cubicBezTo>
                      <a:cubicBezTo>
                        <a:pt x="996" y="404"/>
                        <a:pt x="977" y="411"/>
                        <a:pt x="977" y="411"/>
                      </a:cubicBezTo>
                      <a:cubicBezTo>
                        <a:pt x="966" y="422"/>
                        <a:pt x="960" y="435"/>
                        <a:pt x="947" y="444"/>
                      </a:cubicBezTo>
                      <a:cubicBezTo>
                        <a:pt x="930" y="469"/>
                        <a:pt x="885" y="463"/>
                        <a:pt x="860" y="480"/>
                      </a:cubicBezTo>
                      <a:cubicBezTo>
                        <a:pt x="854" y="476"/>
                        <a:pt x="850" y="465"/>
                        <a:pt x="842" y="465"/>
                      </a:cubicBezTo>
                      <a:cubicBezTo>
                        <a:pt x="838" y="465"/>
                        <a:pt x="839" y="472"/>
                        <a:pt x="836" y="474"/>
                      </a:cubicBezTo>
                      <a:cubicBezTo>
                        <a:pt x="831" y="477"/>
                        <a:pt x="818" y="480"/>
                        <a:pt x="818" y="480"/>
                      </a:cubicBezTo>
                      <a:cubicBezTo>
                        <a:pt x="799" y="474"/>
                        <a:pt x="758" y="486"/>
                        <a:pt x="758" y="486"/>
                      </a:cubicBezTo>
                      <a:cubicBezTo>
                        <a:pt x="741" y="480"/>
                        <a:pt x="743" y="476"/>
                        <a:pt x="722" y="480"/>
                      </a:cubicBezTo>
                      <a:cubicBezTo>
                        <a:pt x="710" y="476"/>
                        <a:pt x="707" y="468"/>
                        <a:pt x="698" y="459"/>
                      </a:cubicBezTo>
                      <a:cubicBezTo>
                        <a:pt x="693" y="440"/>
                        <a:pt x="687" y="447"/>
                        <a:pt x="674" y="456"/>
                      </a:cubicBezTo>
                      <a:cubicBezTo>
                        <a:pt x="658" y="455"/>
                        <a:pt x="622" y="451"/>
                        <a:pt x="653" y="441"/>
                      </a:cubicBezTo>
                      <a:cubicBezTo>
                        <a:pt x="656" y="431"/>
                        <a:pt x="669" y="407"/>
                        <a:pt x="677" y="402"/>
                      </a:cubicBezTo>
                      <a:cubicBezTo>
                        <a:pt x="674" y="388"/>
                        <a:pt x="677" y="377"/>
                        <a:pt x="662" y="387"/>
                      </a:cubicBezTo>
                      <a:cubicBezTo>
                        <a:pt x="657" y="403"/>
                        <a:pt x="661" y="393"/>
                        <a:pt x="647" y="414"/>
                      </a:cubicBezTo>
                      <a:cubicBezTo>
                        <a:pt x="643" y="420"/>
                        <a:pt x="629" y="426"/>
                        <a:pt x="629" y="426"/>
                      </a:cubicBezTo>
                      <a:cubicBezTo>
                        <a:pt x="620" y="439"/>
                        <a:pt x="619" y="445"/>
                        <a:pt x="602" y="441"/>
                      </a:cubicBezTo>
                      <a:cubicBezTo>
                        <a:pt x="596" y="423"/>
                        <a:pt x="562" y="414"/>
                        <a:pt x="545" y="408"/>
                      </a:cubicBezTo>
                      <a:cubicBezTo>
                        <a:pt x="534" y="404"/>
                        <a:pt x="512" y="399"/>
                        <a:pt x="512" y="399"/>
                      </a:cubicBezTo>
                      <a:cubicBezTo>
                        <a:pt x="500" y="403"/>
                        <a:pt x="492" y="399"/>
                        <a:pt x="479" y="396"/>
                      </a:cubicBezTo>
                      <a:cubicBezTo>
                        <a:pt x="457" y="400"/>
                        <a:pt x="438" y="397"/>
                        <a:pt x="416" y="402"/>
                      </a:cubicBezTo>
                      <a:cubicBezTo>
                        <a:pt x="400" y="398"/>
                        <a:pt x="385" y="401"/>
                        <a:pt x="368" y="399"/>
                      </a:cubicBezTo>
                      <a:cubicBezTo>
                        <a:pt x="352" y="403"/>
                        <a:pt x="336" y="406"/>
                        <a:pt x="320" y="411"/>
                      </a:cubicBezTo>
                      <a:cubicBezTo>
                        <a:pt x="314" y="413"/>
                        <a:pt x="302" y="417"/>
                        <a:pt x="302" y="417"/>
                      </a:cubicBezTo>
                      <a:cubicBezTo>
                        <a:pt x="275" y="408"/>
                        <a:pt x="271" y="408"/>
                        <a:pt x="239" y="405"/>
                      </a:cubicBezTo>
                      <a:cubicBezTo>
                        <a:pt x="227" y="407"/>
                        <a:pt x="206" y="420"/>
                        <a:pt x="206" y="420"/>
                      </a:cubicBezTo>
                      <a:cubicBezTo>
                        <a:pt x="197" y="417"/>
                        <a:pt x="179" y="423"/>
                        <a:pt x="179" y="423"/>
                      </a:cubicBezTo>
                      <a:cubicBezTo>
                        <a:pt x="158" y="420"/>
                        <a:pt x="154" y="417"/>
                        <a:pt x="137" y="411"/>
                      </a:cubicBezTo>
                      <a:cubicBezTo>
                        <a:pt x="97" y="371"/>
                        <a:pt x="132" y="412"/>
                        <a:pt x="116" y="378"/>
                      </a:cubicBezTo>
                      <a:cubicBezTo>
                        <a:pt x="101" y="346"/>
                        <a:pt x="67" y="310"/>
                        <a:pt x="38" y="291"/>
                      </a:cubicBezTo>
                      <a:cubicBezTo>
                        <a:pt x="31" y="271"/>
                        <a:pt x="18" y="272"/>
                        <a:pt x="2" y="261"/>
                      </a:cubicBezTo>
                      <a:cubicBezTo>
                        <a:pt x="3" y="258"/>
                        <a:pt x="3" y="254"/>
                        <a:pt x="5" y="252"/>
                      </a:cubicBezTo>
                      <a:cubicBezTo>
                        <a:pt x="8" y="249"/>
                        <a:pt x="17" y="253"/>
                        <a:pt x="17" y="249"/>
                      </a:cubicBezTo>
                      <a:cubicBezTo>
                        <a:pt x="17" y="242"/>
                        <a:pt x="5" y="231"/>
                        <a:pt x="5" y="231"/>
                      </a:cubicBezTo>
                      <a:cubicBezTo>
                        <a:pt x="8" y="222"/>
                        <a:pt x="2" y="204"/>
                        <a:pt x="2" y="204"/>
                      </a:cubicBezTo>
                      <a:cubicBezTo>
                        <a:pt x="5" y="196"/>
                        <a:pt x="0" y="178"/>
                        <a:pt x="8" y="180"/>
                      </a:cubicBezTo>
                      <a:cubicBezTo>
                        <a:pt x="15" y="181"/>
                        <a:pt x="20" y="198"/>
                        <a:pt x="20" y="198"/>
                      </a:cubicBezTo>
                      <a:cubicBezTo>
                        <a:pt x="43" y="190"/>
                        <a:pt x="64" y="179"/>
                        <a:pt x="89" y="174"/>
                      </a:cubicBezTo>
                      <a:cubicBezTo>
                        <a:pt x="137" y="176"/>
                        <a:pt x="142" y="178"/>
                        <a:pt x="179" y="171"/>
                      </a:cubicBezTo>
                      <a:cubicBezTo>
                        <a:pt x="193" y="168"/>
                        <a:pt x="218" y="153"/>
                        <a:pt x="218" y="153"/>
                      </a:cubicBezTo>
                      <a:cubicBezTo>
                        <a:pt x="227" y="140"/>
                        <a:pt x="215" y="129"/>
                        <a:pt x="233" y="123"/>
                      </a:cubicBezTo>
                      <a:cubicBezTo>
                        <a:pt x="255" y="91"/>
                        <a:pt x="249" y="118"/>
                        <a:pt x="260" y="135"/>
                      </a:cubicBezTo>
                      <a:cubicBezTo>
                        <a:pt x="269" y="121"/>
                        <a:pt x="258" y="120"/>
                        <a:pt x="272" y="111"/>
                      </a:cubicBezTo>
                      <a:cubicBezTo>
                        <a:pt x="276" y="99"/>
                        <a:pt x="280" y="94"/>
                        <a:pt x="290" y="87"/>
                      </a:cubicBezTo>
                      <a:cubicBezTo>
                        <a:pt x="308" y="93"/>
                        <a:pt x="302" y="74"/>
                        <a:pt x="317" y="69"/>
                      </a:cubicBezTo>
                      <a:cubicBezTo>
                        <a:pt x="335" y="73"/>
                        <a:pt x="334" y="68"/>
                        <a:pt x="350" y="63"/>
                      </a:cubicBezTo>
                      <a:cubicBezTo>
                        <a:pt x="371" y="68"/>
                        <a:pt x="369" y="73"/>
                        <a:pt x="386" y="84"/>
                      </a:cubicBezTo>
                      <a:cubicBezTo>
                        <a:pt x="388" y="87"/>
                        <a:pt x="395" y="100"/>
                        <a:pt x="401" y="99"/>
                      </a:cubicBezTo>
                      <a:cubicBezTo>
                        <a:pt x="404" y="98"/>
                        <a:pt x="402" y="92"/>
                        <a:pt x="404" y="90"/>
                      </a:cubicBezTo>
                      <a:cubicBezTo>
                        <a:pt x="406" y="88"/>
                        <a:pt x="410" y="88"/>
                        <a:pt x="413" y="87"/>
                      </a:cubicBezTo>
                      <a:cubicBezTo>
                        <a:pt x="425" y="91"/>
                        <a:pt x="425" y="98"/>
                        <a:pt x="437" y="102"/>
                      </a:cubicBezTo>
                      <a:cubicBezTo>
                        <a:pt x="440" y="93"/>
                        <a:pt x="434" y="75"/>
                        <a:pt x="434" y="75"/>
                      </a:cubicBezTo>
                      <a:cubicBezTo>
                        <a:pt x="438" y="69"/>
                        <a:pt x="449" y="60"/>
                        <a:pt x="449" y="60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18" name="Freeform 69"/>
                <p:cNvSpPr>
                  <a:spLocks/>
                </p:cNvSpPr>
                <p:nvPr/>
              </p:nvSpPr>
              <p:spPr bwMode="ltGray">
                <a:xfrm>
                  <a:off x="3182" y="3846"/>
                  <a:ext cx="77" cy="42"/>
                </a:xfrm>
                <a:custGeom>
                  <a:avLst/>
                  <a:gdLst>
                    <a:gd name="T0" fmla="*/ 12 w 77"/>
                    <a:gd name="T1" fmla="*/ 3 h 42"/>
                    <a:gd name="T2" fmla="*/ 60 w 77"/>
                    <a:gd name="T3" fmla="*/ 0 h 42"/>
                    <a:gd name="T4" fmla="*/ 66 w 77"/>
                    <a:gd name="T5" fmla="*/ 30 h 42"/>
                    <a:gd name="T6" fmla="*/ 30 w 77"/>
                    <a:gd name="T7" fmla="*/ 42 h 42"/>
                    <a:gd name="T8" fmla="*/ 9 w 77"/>
                    <a:gd name="T9" fmla="*/ 33 h 42"/>
                    <a:gd name="T10" fmla="*/ 3 w 77"/>
                    <a:gd name="T11" fmla="*/ 15 h 42"/>
                    <a:gd name="T12" fmla="*/ 0 w 77"/>
                    <a:gd name="T13" fmla="*/ 6 h 42"/>
                    <a:gd name="T14" fmla="*/ 12 w 77"/>
                    <a:gd name="T15" fmla="*/ 3 h 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7" h="42">
                      <a:moveTo>
                        <a:pt x="12" y="3"/>
                      </a:moveTo>
                      <a:cubicBezTo>
                        <a:pt x="28" y="8"/>
                        <a:pt x="44" y="4"/>
                        <a:pt x="60" y="0"/>
                      </a:cubicBezTo>
                      <a:cubicBezTo>
                        <a:pt x="77" y="6"/>
                        <a:pt x="71" y="14"/>
                        <a:pt x="66" y="30"/>
                      </a:cubicBezTo>
                      <a:cubicBezTo>
                        <a:pt x="63" y="39"/>
                        <a:pt x="35" y="41"/>
                        <a:pt x="30" y="42"/>
                      </a:cubicBezTo>
                      <a:cubicBezTo>
                        <a:pt x="24" y="41"/>
                        <a:pt x="13" y="39"/>
                        <a:pt x="9" y="33"/>
                      </a:cubicBezTo>
                      <a:cubicBezTo>
                        <a:pt x="6" y="28"/>
                        <a:pt x="5" y="21"/>
                        <a:pt x="3" y="15"/>
                      </a:cubicBezTo>
                      <a:cubicBezTo>
                        <a:pt x="2" y="12"/>
                        <a:pt x="0" y="6"/>
                        <a:pt x="0" y="6"/>
                      </a:cubicBezTo>
                      <a:cubicBezTo>
                        <a:pt x="10" y="3"/>
                        <a:pt x="6" y="3"/>
                        <a:pt x="12" y="3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19" name="Freeform 70"/>
                <p:cNvSpPr>
                  <a:spLocks/>
                </p:cNvSpPr>
                <p:nvPr/>
              </p:nvSpPr>
              <p:spPr bwMode="ltGray">
                <a:xfrm>
                  <a:off x="3867" y="3351"/>
                  <a:ext cx="29" cy="18"/>
                </a:xfrm>
                <a:custGeom>
                  <a:avLst/>
                  <a:gdLst>
                    <a:gd name="T0" fmla="*/ 2 w 29"/>
                    <a:gd name="T1" fmla="*/ 9 h 18"/>
                    <a:gd name="T2" fmla="*/ 11 w 29"/>
                    <a:gd name="T3" fmla="*/ 18 h 18"/>
                    <a:gd name="T4" fmla="*/ 2 w 29"/>
                    <a:gd name="T5" fmla="*/ 9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9" h="18">
                      <a:moveTo>
                        <a:pt x="2" y="9"/>
                      </a:moveTo>
                      <a:cubicBezTo>
                        <a:pt x="14" y="1"/>
                        <a:pt x="29" y="0"/>
                        <a:pt x="11" y="18"/>
                      </a:cubicBezTo>
                      <a:cubicBezTo>
                        <a:pt x="0" y="14"/>
                        <a:pt x="2" y="18"/>
                        <a:pt x="2" y="9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20" name="Freeform 71"/>
                <p:cNvSpPr>
                  <a:spLocks/>
                </p:cNvSpPr>
                <p:nvPr/>
              </p:nvSpPr>
              <p:spPr bwMode="ltGray">
                <a:xfrm>
                  <a:off x="3836" y="3305"/>
                  <a:ext cx="36" cy="49"/>
                </a:xfrm>
                <a:custGeom>
                  <a:avLst/>
                  <a:gdLst>
                    <a:gd name="T0" fmla="*/ 27 w 36"/>
                    <a:gd name="T1" fmla="*/ 49 h 49"/>
                    <a:gd name="T2" fmla="*/ 0 w 36"/>
                    <a:gd name="T3" fmla="*/ 19 h 49"/>
                    <a:gd name="T4" fmla="*/ 36 w 36"/>
                    <a:gd name="T5" fmla="*/ 13 h 49"/>
                    <a:gd name="T6" fmla="*/ 24 w 36"/>
                    <a:gd name="T7" fmla="*/ 31 h 49"/>
                    <a:gd name="T8" fmla="*/ 27 w 36"/>
                    <a:gd name="T9" fmla="*/ 49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49">
                      <a:moveTo>
                        <a:pt x="27" y="49"/>
                      </a:moveTo>
                      <a:cubicBezTo>
                        <a:pt x="3" y="44"/>
                        <a:pt x="11" y="36"/>
                        <a:pt x="0" y="19"/>
                      </a:cubicBezTo>
                      <a:cubicBezTo>
                        <a:pt x="6" y="0"/>
                        <a:pt x="21" y="10"/>
                        <a:pt x="36" y="13"/>
                      </a:cubicBezTo>
                      <a:cubicBezTo>
                        <a:pt x="21" y="35"/>
                        <a:pt x="17" y="4"/>
                        <a:pt x="24" y="31"/>
                      </a:cubicBezTo>
                      <a:cubicBezTo>
                        <a:pt x="20" y="43"/>
                        <a:pt x="19" y="37"/>
                        <a:pt x="27" y="49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21" name="Freeform 72"/>
                <p:cNvSpPr>
                  <a:spLocks/>
                </p:cNvSpPr>
                <p:nvPr/>
              </p:nvSpPr>
              <p:spPr bwMode="ltGray">
                <a:xfrm>
                  <a:off x="4067" y="3275"/>
                  <a:ext cx="39" cy="25"/>
                </a:xfrm>
                <a:custGeom>
                  <a:avLst/>
                  <a:gdLst>
                    <a:gd name="T0" fmla="*/ 9 w 39"/>
                    <a:gd name="T1" fmla="*/ 19 h 25"/>
                    <a:gd name="T2" fmla="*/ 39 w 39"/>
                    <a:gd name="T3" fmla="*/ 7 h 25"/>
                    <a:gd name="T4" fmla="*/ 18 w 39"/>
                    <a:gd name="T5" fmla="*/ 22 h 25"/>
                    <a:gd name="T6" fmla="*/ 9 w 39"/>
                    <a:gd name="T7" fmla="*/ 25 h 25"/>
                    <a:gd name="T8" fmla="*/ 9 w 39"/>
                    <a:gd name="T9" fmla="*/ 19 h 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9" h="25">
                      <a:moveTo>
                        <a:pt x="9" y="19"/>
                      </a:moveTo>
                      <a:cubicBezTo>
                        <a:pt x="14" y="0"/>
                        <a:pt x="20" y="4"/>
                        <a:pt x="39" y="7"/>
                      </a:cubicBezTo>
                      <a:cubicBezTo>
                        <a:pt x="34" y="22"/>
                        <a:pt x="39" y="15"/>
                        <a:pt x="18" y="22"/>
                      </a:cubicBezTo>
                      <a:cubicBezTo>
                        <a:pt x="15" y="23"/>
                        <a:pt x="9" y="25"/>
                        <a:pt x="9" y="25"/>
                      </a:cubicBezTo>
                      <a:cubicBezTo>
                        <a:pt x="2" y="14"/>
                        <a:pt x="0" y="14"/>
                        <a:pt x="9" y="19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22" name="Freeform 73"/>
                <p:cNvSpPr>
                  <a:spLocks/>
                </p:cNvSpPr>
                <p:nvPr/>
              </p:nvSpPr>
              <p:spPr bwMode="ltGray">
                <a:xfrm>
                  <a:off x="4104" y="3225"/>
                  <a:ext cx="44" cy="33"/>
                </a:xfrm>
                <a:custGeom>
                  <a:avLst/>
                  <a:gdLst>
                    <a:gd name="T0" fmla="*/ 20 w 44"/>
                    <a:gd name="T1" fmla="*/ 33 h 33"/>
                    <a:gd name="T2" fmla="*/ 2 w 44"/>
                    <a:gd name="T3" fmla="*/ 21 h 33"/>
                    <a:gd name="T4" fmla="*/ 26 w 44"/>
                    <a:gd name="T5" fmla="*/ 0 h 33"/>
                    <a:gd name="T6" fmla="*/ 20 w 44"/>
                    <a:gd name="T7" fmla="*/ 33 h 3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3">
                      <a:moveTo>
                        <a:pt x="20" y="33"/>
                      </a:moveTo>
                      <a:cubicBezTo>
                        <a:pt x="13" y="32"/>
                        <a:pt x="0" y="33"/>
                        <a:pt x="2" y="21"/>
                      </a:cubicBezTo>
                      <a:cubicBezTo>
                        <a:pt x="4" y="11"/>
                        <a:pt x="26" y="0"/>
                        <a:pt x="26" y="0"/>
                      </a:cubicBezTo>
                      <a:cubicBezTo>
                        <a:pt x="44" y="6"/>
                        <a:pt x="35" y="33"/>
                        <a:pt x="20" y="33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23" name="Freeform 74"/>
                <p:cNvSpPr>
                  <a:spLocks/>
                </p:cNvSpPr>
                <p:nvPr/>
              </p:nvSpPr>
              <p:spPr bwMode="ltGray">
                <a:xfrm>
                  <a:off x="4298" y="3159"/>
                  <a:ext cx="15" cy="25"/>
                </a:xfrm>
                <a:custGeom>
                  <a:avLst/>
                  <a:gdLst>
                    <a:gd name="T0" fmla="*/ 0 w 15"/>
                    <a:gd name="T1" fmla="*/ 24 h 25"/>
                    <a:gd name="T2" fmla="*/ 15 w 15"/>
                    <a:gd name="T3" fmla="*/ 18 h 25"/>
                    <a:gd name="T4" fmla="*/ 0 w 15"/>
                    <a:gd name="T5" fmla="*/ 24 h 2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5" h="25">
                      <a:moveTo>
                        <a:pt x="0" y="24"/>
                      </a:moveTo>
                      <a:cubicBezTo>
                        <a:pt x="3" y="13"/>
                        <a:pt x="9" y="0"/>
                        <a:pt x="15" y="18"/>
                      </a:cubicBezTo>
                      <a:cubicBezTo>
                        <a:pt x="4" y="25"/>
                        <a:pt x="10" y="24"/>
                        <a:pt x="0" y="24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24" name="Freeform 75"/>
                <p:cNvSpPr>
                  <a:spLocks/>
                </p:cNvSpPr>
                <p:nvPr/>
              </p:nvSpPr>
              <p:spPr bwMode="ltGray">
                <a:xfrm>
                  <a:off x="4407" y="1986"/>
                  <a:ext cx="23" cy="15"/>
                </a:xfrm>
                <a:custGeom>
                  <a:avLst/>
                  <a:gdLst>
                    <a:gd name="T0" fmla="*/ 5 w 23"/>
                    <a:gd name="T1" fmla="*/ 0 h 15"/>
                    <a:gd name="T2" fmla="*/ 8 w 23"/>
                    <a:gd name="T3" fmla="*/ 15 h 15"/>
                    <a:gd name="T4" fmla="*/ 5 w 23"/>
                    <a:gd name="T5" fmla="*/ 0 h 1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3" h="15">
                      <a:moveTo>
                        <a:pt x="5" y="0"/>
                      </a:moveTo>
                      <a:cubicBezTo>
                        <a:pt x="16" y="4"/>
                        <a:pt x="23" y="10"/>
                        <a:pt x="8" y="15"/>
                      </a:cubicBezTo>
                      <a:cubicBezTo>
                        <a:pt x="1" y="4"/>
                        <a:pt x="0" y="9"/>
                        <a:pt x="5" y="0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25" name="Freeform 76"/>
                <p:cNvSpPr>
                  <a:spLocks/>
                </p:cNvSpPr>
                <p:nvPr/>
              </p:nvSpPr>
              <p:spPr bwMode="ltGray">
                <a:xfrm>
                  <a:off x="4435" y="1977"/>
                  <a:ext cx="31" cy="20"/>
                </a:xfrm>
                <a:custGeom>
                  <a:avLst/>
                  <a:gdLst>
                    <a:gd name="T0" fmla="*/ 16 w 31"/>
                    <a:gd name="T1" fmla="*/ 15 h 20"/>
                    <a:gd name="T2" fmla="*/ 4 w 31"/>
                    <a:gd name="T3" fmla="*/ 0 h 20"/>
                    <a:gd name="T4" fmla="*/ 16 w 31"/>
                    <a:gd name="T5" fmla="*/ 15 h 2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20">
                      <a:moveTo>
                        <a:pt x="16" y="15"/>
                      </a:moveTo>
                      <a:cubicBezTo>
                        <a:pt x="2" y="20"/>
                        <a:pt x="0" y="12"/>
                        <a:pt x="4" y="0"/>
                      </a:cubicBezTo>
                      <a:cubicBezTo>
                        <a:pt x="11" y="2"/>
                        <a:pt x="31" y="7"/>
                        <a:pt x="16" y="15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26" name="Freeform 77"/>
                <p:cNvSpPr>
                  <a:spLocks/>
                </p:cNvSpPr>
                <p:nvPr/>
              </p:nvSpPr>
              <p:spPr bwMode="ltGray">
                <a:xfrm>
                  <a:off x="4448" y="1977"/>
                  <a:ext cx="64" cy="51"/>
                </a:xfrm>
                <a:custGeom>
                  <a:avLst/>
                  <a:gdLst>
                    <a:gd name="T0" fmla="*/ 24 w 64"/>
                    <a:gd name="T1" fmla="*/ 15 h 51"/>
                    <a:gd name="T2" fmla="*/ 18 w 64"/>
                    <a:gd name="T3" fmla="*/ 0 h 51"/>
                    <a:gd name="T4" fmla="*/ 45 w 64"/>
                    <a:gd name="T5" fmla="*/ 12 h 51"/>
                    <a:gd name="T6" fmla="*/ 39 w 64"/>
                    <a:gd name="T7" fmla="*/ 51 h 51"/>
                    <a:gd name="T8" fmla="*/ 24 w 64"/>
                    <a:gd name="T9" fmla="*/ 15 h 5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4" h="51">
                      <a:moveTo>
                        <a:pt x="24" y="15"/>
                      </a:moveTo>
                      <a:cubicBezTo>
                        <a:pt x="13" y="12"/>
                        <a:pt x="0" y="6"/>
                        <a:pt x="18" y="0"/>
                      </a:cubicBezTo>
                      <a:cubicBezTo>
                        <a:pt x="28" y="3"/>
                        <a:pt x="35" y="9"/>
                        <a:pt x="45" y="12"/>
                      </a:cubicBezTo>
                      <a:cubicBezTo>
                        <a:pt x="56" y="28"/>
                        <a:pt x="64" y="43"/>
                        <a:pt x="39" y="51"/>
                      </a:cubicBezTo>
                      <a:cubicBezTo>
                        <a:pt x="26" y="42"/>
                        <a:pt x="24" y="30"/>
                        <a:pt x="24" y="15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27" name="Freeform 78"/>
                <p:cNvSpPr>
                  <a:spLocks/>
                </p:cNvSpPr>
                <p:nvPr/>
              </p:nvSpPr>
              <p:spPr bwMode="ltGray">
                <a:xfrm>
                  <a:off x="3458" y="675"/>
                  <a:ext cx="906" cy="630"/>
                </a:xfrm>
                <a:custGeom>
                  <a:avLst/>
                  <a:gdLst>
                    <a:gd name="T0" fmla="*/ 885 w 906"/>
                    <a:gd name="T1" fmla="*/ 504 h 630"/>
                    <a:gd name="T2" fmla="*/ 822 w 906"/>
                    <a:gd name="T3" fmla="*/ 477 h 630"/>
                    <a:gd name="T4" fmla="*/ 744 w 906"/>
                    <a:gd name="T5" fmla="*/ 417 h 630"/>
                    <a:gd name="T6" fmla="*/ 708 w 906"/>
                    <a:gd name="T7" fmla="*/ 390 h 630"/>
                    <a:gd name="T8" fmla="*/ 675 w 906"/>
                    <a:gd name="T9" fmla="*/ 363 h 630"/>
                    <a:gd name="T10" fmla="*/ 624 w 906"/>
                    <a:gd name="T11" fmla="*/ 330 h 630"/>
                    <a:gd name="T12" fmla="*/ 603 w 906"/>
                    <a:gd name="T13" fmla="*/ 309 h 630"/>
                    <a:gd name="T14" fmla="*/ 564 w 906"/>
                    <a:gd name="T15" fmla="*/ 303 h 630"/>
                    <a:gd name="T16" fmla="*/ 441 w 906"/>
                    <a:gd name="T17" fmla="*/ 294 h 630"/>
                    <a:gd name="T18" fmla="*/ 408 w 906"/>
                    <a:gd name="T19" fmla="*/ 273 h 630"/>
                    <a:gd name="T20" fmla="*/ 381 w 906"/>
                    <a:gd name="T21" fmla="*/ 291 h 630"/>
                    <a:gd name="T22" fmla="*/ 318 w 906"/>
                    <a:gd name="T23" fmla="*/ 330 h 630"/>
                    <a:gd name="T24" fmla="*/ 336 w 906"/>
                    <a:gd name="T25" fmla="*/ 381 h 630"/>
                    <a:gd name="T26" fmla="*/ 300 w 906"/>
                    <a:gd name="T27" fmla="*/ 351 h 630"/>
                    <a:gd name="T28" fmla="*/ 321 w 906"/>
                    <a:gd name="T29" fmla="*/ 375 h 630"/>
                    <a:gd name="T30" fmla="*/ 366 w 906"/>
                    <a:gd name="T31" fmla="*/ 408 h 630"/>
                    <a:gd name="T32" fmla="*/ 357 w 906"/>
                    <a:gd name="T33" fmla="*/ 438 h 630"/>
                    <a:gd name="T34" fmla="*/ 378 w 906"/>
                    <a:gd name="T35" fmla="*/ 510 h 630"/>
                    <a:gd name="T36" fmla="*/ 378 w 906"/>
                    <a:gd name="T37" fmla="*/ 546 h 630"/>
                    <a:gd name="T38" fmla="*/ 372 w 906"/>
                    <a:gd name="T39" fmla="*/ 591 h 630"/>
                    <a:gd name="T40" fmla="*/ 357 w 906"/>
                    <a:gd name="T41" fmla="*/ 630 h 630"/>
                    <a:gd name="T42" fmla="*/ 363 w 906"/>
                    <a:gd name="T43" fmla="*/ 585 h 630"/>
                    <a:gd name="T44" fmla="*/ 357 w 906"/>
                    <a:gd name="T45" fmla="*/ 537 h 630"/>
                    <a:gd name="T46" fmla="*/ 363 w 906"/>
                    <a:gd name="T47" fmla="*/ 501 h 630"/>
                    <a:gd name="T48" fmla="*/ 348 w 906"/>
                    <a:gd name="T49" fmla="*/ 462 h 630"/>
                    <a:gd name="T50" fmla="*/ 315 w 906"/>
                    <a:gd name="T51" fmla="*/ 438 h 630"/>
                    <a:gd name="T52" fmla="*/ 294 w 906"/>
                    <a:gd name="T53" fmla="*/ 468 h 630"/>
                    <a:gd name="T54" fmla="*/ 261 w 906"/>
                    <a:gd name="T55" fmla="*/ 444 h 630"/>
                    <a:gd name="T56" fmla="*/ 252 w 906"/>
                    <a:gd name="T57" fmla="*/ 456 h 630"/>
                    <a:gd name="T58" fmla="*/ 225 w 906"/>
                    <a:gd name="T59" fmla="*/ 456 h 630"/>
                    <a:gd name="T60" fmla="*/ 177 w 906"/>
                    <a:gd name="T61" fmla="*/ 420 h 630"/>
                    <a:gd name="T62" fmla="*/ 174 w 906"/>
                    <a:gd name="T63" fmla="*/ 384 h 630"/>
                    <a:gd name="T64" fmla="*/ 144 w 906"/>
                    <a:gd name="T65" fmla="*/ 369 h 630"/>
                    <a:gd name="T66" fmla="*/ 114 w 906"/>
                    <a:gd name="T67" fmla="*/ 384 h 630"/>
                    <a:gd name="T68" fmla="*/ 90 w 906"/>
                    <a:gd name="T69" fmla="*/ 366 h 630"/>
                    <a:gd name="T70" fmla="*/ 96 w 906"/>
                    <a:gd name="T71" fmla="*/ 315 h 630"/>
                    <a:gd name="T72" fmla="*/ 21 w 906"/>
                    <a:gd name="T73" fmla="*/ 315 h 630"/>
                    <a:gd name="T74" fmla="*/ 36 w 906"/>
                    <a:gd name="T75" fmla="*/ 222 h 630"/>
                    <a:gd name="T76" fmla="*/ 57 w 906"/>
                    <a:gd name="T77" fmla="*/ 207 h 630"/>
                    <a:gd name="T78" fmla="*/ 81 w 906"/>
                    <a:gd name="T79" fmla="*/ 174 h 630"/>
                    <a:gd name="T80" fmla="*/ 93 w 906"/>
                    <a:gd name="T81" fmla="*/ 135 h 630"/>
                    <a:gd name="T82" fmla="*/ 84 w 906"/>
                    <a:gd name="T83" fmla="*/ 87 h 630"/>
                    <a:gd name="T84" fmla="*/ 81 w 906"/>
                    <a:gd name="T85" fmla="*/ 51 h 630"/>
                    <a:gd name="T86" fmla="*/ 99 w 906"/>
                    <a:gd name="T87" fmla="*/ 6 h 630"/>
                    <a:gd name="T88" fmla="*/ 132 w 906"/>
                    <a:gd name="T89" fmla="*/ 39 h 630"/>
                    <a:gd name="T90" fmla="*/ 156 w 906"/>
                    <a:gd name="T91" fmla="*/ 84 h 630"/>
                    <a:gd name="T92" fmla="*/ 168 w 906"/>
                    <a:gd name="T93" fmla="*/ 108 h 630"/>
                    <a:gd name="T94" fmla="*/ 204 w 906"/>
                    <a:gd name="T95" fmla="*/ 99 h 630"/>
                    <a:gd name="T96" fmla="*/ 249 w 906"/>
                    <a:gd name="T97" fmla="*/ 84 h 630"/>
                    <a:gd name="T98" fmla="*/ 276 w 906"/>
                    <a:gd name="T99" fmla="*/ 114 h 630"/>
                    <a:gd name="T100" fmla="*/ 243 w 906"/>
                    <a:gd name="T101" fmla="*/ 66 h 630"/>
                    <a:gd name="T102" fmla="*/ 213 w 906"/>
                    <a:gd name="T103" fmla="*/ 30 h 630"/>
                    <a:gd name="T104" fmla="*/ 267 w 906"/>
                    <a:gd name="T105" fmla="*/ 3 h 630"/>
                    <a:gd name="T106" fmla="*/ 402 w 906"/>
                    <a:gd name="T107" fmla="*/ 69 h 630"/>
                    <a:gd name="T108" fmla="*/ 588 w 906"/>
                    <a:gd name="T109" fmla="*/ 198 h 630"/>
                    <a:gd name="T110" fmla="*/ 750 w 906"/>
                    <a:gd name="T111" fmla="*/ 345 h 630"/>
                    <a:gd name="T112" fmla="*/ 906 w 906"/>
                    <a:gd name="T113" fmla="*/ 531 h 630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906" h="630">
                      <a:moveTo>
                        <a:pt x="906" y="531"/>
                      </a:moveTo>
                      <a:cubicBezTo>
                        <a:pt x="901" y="524"/>
                        <a:pt x="892" y="508"/>
                        <a:pt x="885" y="504"/>
                      </a:cubicBezTo>
                      <a:cubicBezTo>
                        <a:pt x="877" y="499"/>
                        <a:pt x="866" y="500"/>
                        <a:pt x="858" y="495"/>
                      </a:cubicBezTo>
                      <a:cubicBezTo>
                        <a:pt x="847" y="488"/>
                        <a:pt x="834" y="481"/>
                        <a:pt x="822" y="477"/>
                      </a:cubicBezTo>
                      <a:cubicBezTo>
                        <a:pt x="812" y="462"/>
                        <a:pt x="793" y="460"/>
                        <a:pt x="780" y="447"/>
                      </a:cubicBezTo>
                      <a:cubicBezTo>
                        <a:pt x="757" y="424"/>
                        <a:pt x="769" y="434"/>
                        <a:pt x="744" y="417"/>
                      </a:cubicBezTo>
                      <a:cubicBezTo>
                        <a:pt x="712" y="396"/>
                        <a:pt x="761" y="429"/>
                        <a:pt x="726" y="402"/>
                      </a:cubicBezTo>
                      <a:cubicBezTo>
                        <a:pt x="720" y="398"/>
                        <a:pt x="708" y="390"/>
                        <a:pt x="708" y="390"/>
                      </a:cubicBezTo>
                      <a:cubicBezTo>
                        <a:pt x="698" y="375"/>
                        <a:pt x="705" y="383"/>
                        <a:pt x="684" y="369"/>
                      </a:cubicBezTo>
                      <a:cubicBezTo>
                        <a:pt x="681" y="367"/>
                        <a:pt x="675" y="363"/>
                        <a:pt x="675" y="363"/>
                      </a:cubicBezTo>
                      <a:cubicBezTo>
                        <a:pt x="669" y="354"/>
                        <a:pt x="652" y="341"/>
                        <a:pt x="642" y="336"/>
                      </a:cubicBezTo>
                      <a:cubicBezTo>
                        <a:pt x="636" y="333"/>
                        <a:pt x="624" y="330"/>
                        <a:pt x="624" y="330"/>
                      </a:cubicBezTo>
                      <a:cubicBezTo>
                        <a:pt x="613" y="314"/>
                        <a:pt x="618" y="304"/>
                        <a:pt x="597" y="297"/>
                      </a:cubicBezTo>
                      <a:cubicBezTo>
                        <a:pt x="588" y="325"/>
                        <a:pt x="596" y="289"/>
                        <a:pt x="603" y="309"/>
                      </a:cubicBezTo>
                      <a:cubicBezTo>
                        <a:pt x="605" y="314"/>
                        <a:pt x="601" y="319"/>
                        <a:pt x="600" y="324"/>
                      </a:cubicBezTo>
                      <a:cubicBezTo>
                        <a:pt x="582" y="320"/>
                        <a:pt x="581" y="311"/>
                        <a:pt x="564" y="303"/>
                      </a:cubicBezTo>
                      <a:cubicBezTo>
                        <a:pt x="543" y="294"/>
                        <a:pt x="520" y="294"/>
                        <a:pt x="498" y="291"/>
                      </a:cubicBezTo>
                      <a:cubicBezTo>
                        <a:pt x="479" y="294"/>
                        <a:pt x="459" y="288"/>
                        <a:pt x="441" y="294"/>
                      </a:cubicBezTo>
                      <a:cubicBezTo>
                        <a:pt x="435" y="290"/>
                        <a:pt x="432" y="283"/>
                        <a:pt x="426" y="279"/>
                      </a:cubicBezTo>
                      <a:cubicBezTo>
                        <a:pt x="421" y="276"/>
                        <a:pt x="414" y="275"/>
                        <a:pt x="408" y="273"/>
                      </a:cubicBezTo>
                      <a:cubicBezTo>
                        <a:pt x="405" y="272"/>
                        <a:pt x="402" y="269"/>
                        <a:pt x="399" y="267"/>
                      </a:cubicBezTo>
                      <a:cubicBezTo>
                        <a:pt x="392" y="278"/>
                        <a:pt x="394" y="287"/>
                        <a:pt x="381" y="291"/>
                      </a:cubicBezTo>
                      <a:cubicBezTo>
                        <a:pt x="368" y="287"/>
                        <a:pt x="362" y="290"/>
                        <a:pt x="351" y="297"/>
                      </a:cubicBezTo>
                      <a:cubicBezTo>
                        <a:pt x="344" y="317"/>
                        <a:pt x="338" y="323"/>
                        <a:pt x="318" y="330"/>
                      </a:cubicBezTo>
                      <a:cubicBezTo>
                        <a:pt x="314" y="343"/>
                        <a:pt x="317" y="347"/>
                        <a:pt x="330" y="351"/>
                      </a:cubicBezTo>
                      <a:cubicBezTo>
                        <a:pt x="333" y="364"/>
                        <a:pt x="340" y="369"/>
                        <a:pt x="336" y="381"/>
                      </a:cubicBezTo>
                      <a:cubicBezTo>
                        <a:pt x="321" y="376"/>
                        <a:pt x="327" y="369"/>
                        <a:pt x="318" y="360"/>
                      </a:cubicBezTo>
                      <a:cubicBezTo>
                        <a:pt x="313" y="355"/>
                        <a:pt x="306" y="355"/>
                        <a:pt x="300" y="351"/>
                      </a:cubicBezTo>
                      <a:cubicBezTo>
                        <a:pt x="301" y="355"/>
                        <a:pt x="300" y="360"/>
                        <a:pt x="303" y="363"/>
                      </a:cubicBezTo>
                      <a:cubicBezTo>
                        <a:pt x="308" y="368"/>
                        <a:pt x="321" y="375"/>
                        <a:pt x="321" y="375"/>
                      </a:cubicBezTo>
                      <a:cubicBezTo>
                        <a:pt x="330" y="388"/>
                        <a:pt x="326" y="392"/>
                        <a:pt x="342" y="396"/>
                      </a:cubicBezTo>
                      <a:cubicBezTo>
                        <a:pt x="349" y="407"/>
                        <a:pt x="352" y="413"/>
                        <a:pt x="366" y="408"/>
                      </a:cubicBezTo>
                      <a:cubicBezTo>
                        <a:pt x="380" y="417"/>
                        <a:pt x="386" y="437"/>
                        <a:pt x="366" y="444"/>
                      </a:cubicBezTo>
                      <a:cubicBezTo>
                        <a:pt x="363" y="442"/>
                        <a:pt x="359" y="435"/>
                        <a:pt x="357" y="438"/>
                      </a:cubicBezTo>
                      <a:cubicBezTo>
                        <a:pt x="355" y="442"/>
                        <a:pt x="370" y="487"/>
                        <a:pt x="372" y="492"/>
                      </a:cubicBezTo>
                      <a:cubicBezTo>
                        <a:pt x="374" y="498"/>
                        <a:pt x="378" y="510"/>
                        <a:pt x="378" y="510"/>
                      </a:cubicBezTo>
                      <a:cubicBezTo>
                        <a:pt x="376" y="516"/>
                        <a:pt x="370" y="522"/>
                        <a:pt x="372" y="528"/>
                      </a:cubicBezTo>
                      <a:cubicBezTo>
                        <a:pt x="374" y="534"/>
                        <a:pt x="376" y="540"/>
                        <a:pt x="378" y="546"/>
                      </a:cubicBezTo>
                      <a:cubicBezTo>
                        <a:pt x="379" y="549"/>
                        <a:pt x="381" y="555"/>
                        <a:pt x="381" y="555"/>
                      </a:cubicBezTo>
                      <a:cubicBezTo>
                        <a:pt x="373" y="579"/>
                        <a:pt x="376" y="567"/>
                        <a:pt x="372" y="591"/>
                      </a:cubicBezTo>
                      <a:cubicBezTo>
                        <a:pt x="377" y="607"/>
                        <a:pt x="393" y="603"/>
                        <a:pt x="375" y="609"/>
                      </a:cubicBezTo>
                      <a:cubicBezTo>
                        <a:pt x="368" y="620"/>
                        <a:pt x="369" y="626"/>
                        <a:pt x="357" y="630"/>
                      </a:cubicBezTo>
                      <a:cubicBezTo>
                        <a:pt x="347" y="616"/>
                        <a:pt x="350" y="624"/>
                        <a:pt x="357" y="603"/>
                      </a:cubicBezTo>
                      <a:cubicBezTo>
                        <a:pt x="359" y="597"/>
                        <a:pt x="363" y="585"/>
                        <a:pt x="363" y="585"/>
                      </a:cubicBezTo>
                      <a:cubicBezTo>
                        <a:pt x="355" y="573"/>
                        <a:pt x="350" y="570"/>
                        <a:pt x="363" y="561"/>
                      </a:cubicBezTo>
                      <a:cubicBezTo>
                        <a:pt x="361" y="553"/>
                        <a:pt x="356" y="545"/>
                        <a:pt x="357" y="537"/>
                      </a:cubicBezTo>
                      <a:cubicBezTo>
                        <a:pt x="358" y="531"/>
                        <a:pt x="363" y="519"/>
                        <a:pt x="363" y="519"/>
                      </a:cubicBezTo>
                      <a:cubicBezTo>
                        <a:pt x="355" y="495"/>
                        <a:pt x="363" y="525"/>
                        <a:pt x="363" y="501"/>
                      </a:cubicBezTo>
                      <a:cubicBezTo>
                        <a:pt x="363" y="492"/>
                        <a:pt x="354" y="483"/>
                        <a:pt x="351" y="474"/>
                      </a:cubicBezTo>
                      <a:cubicBezTo>
                        <a:pt x="350" y="470"/>
                        <a:pt x="351" y="465"/>
                        <a:pt x="348" y="462"/>
                      </a:cubicBezTo>
                      <a:cubicBezTo>
                        <a:pt x="344" y="457"/>
                        <a:pt x="336" y="457"/>
                        <a:pt x="330" y="453"/>
                      </a:cubicBezTo>
                      <a:cubicBezTo>
                        <a:pt x="323" y="432"/>
                        <a:pt x="330" y="433"/>
                        <a:pt x="315" y="438"/>
                      </a:cubicBezTo>
                      <a:cubicBezTo>
                        <a:pt x="311" y="450"/>
                        <a:pt x="309" y="455"/>
                        <a:pt x="297" y="459"/>
                      </a:cubicBezTo>
                      <a:cubicBezTo>
                        <a:pt x="296" y="462"/>
                        <a:pt x="296" y="466"/>
                        <a:pt x="294" y="468"/>
                      </a:cubicBezTo>
                      <a:cubicBezTo>
                        <a:pt x="280" y="486"/>
                        <a:pt x="278" y="453"/>
                        <a:pt x="270" y="447"/>
                      </a:cubicBezTo>
                      <a:cubicBezTo>
                        <a:pt x="268" y="445"/>
                        <a:pt x="264" y="445"/>
                        <a:pt x="261" y="444"/>
                      </a:cubicBezTo>
                      <a:cubicBezTo>
                        <a:pt x="257" y="445"/>
                        <a:pt x="251" y="444"/>
                        <a:pt x="249" y="447"/>
                      </a:cubicBezTo>
                      <a:cubicBezTo>
                        <a:pt x="247" y="450"/>
                        <a:pt x="252" y="453"/>
                        <a:pt x="252" y="456"/>
                      </a:cubicBezTo>
                      <a:cubicBezTo>
                        <a:pt x="252" y="465"/>
                        <a:pt x="243" y="474"/>
                        <a:pt x="240" y="483"/>
                      </a:cubicBezTo>
                      <a:cubicBezTo>
                        <a:pt x="225" y="473"/>
                        <a:pt x="234" y="469"/>
                        <a:pt x="225" y="456"/>
                      </a:cubicBezTo>
                      <a:cubicBezTo>
                        <a:pt x="220" y="448"/>
                        <a:pt x="198" y="444"/>
                        <a:pt x="198" y="444"/>
                      </a:cubicBezTo>
                      <a:cubicBezTo>
                        <a:pt x="184" y="423"/>
                        <a:pt x="192" y="430"/>
                        <a:pt x="177" y="420"/>
                      </a:cubicBezTo>
                      <a:cubicBezTo>
                        <a:pt x="175" y="416"/>
                        <a:pt x="167" y="407"/>
                        <a:pt x="168" y="402"/>
                      </a:cubicBezTo>
                      <a:cubicBezTo>
                        <a:pt x="169" y="396"/>
                        <a:pt x="174" y="384"/>
                        <a:pt x="174" y="384"/>
                      </a:cubicBezTo>
                      <a:cubicBezTo>
                        <a:pt x="170" y="372"/>
                        <a:pt x="165" y="370"/>
                        <a:pt x="153" y="366"/>
                      </a:cubicBezTo>
                      <a:cubicBezTo>
                        <a:pt x="150" y="367"/>
                        <a:pt x="146" y="366"/>
                        <a:pt x="144" y="369"/>
                      </a:cubicBezTo>
                      <a:cubicBezTo>
                        <a:pt x="140" y="374"/>
                        <a:pt x="138" y="387"/>
                        <a:pt x="138" y="387"/>
                      </a:cubicBezTo>
                      <a:cubicBezTo>
                        <a:pt x="130" y="386"/>
                        <a:pt x="121" y="388"/>
                        <a:pt x="114" y="384"/>
                      </a:cubicBezTo>
                      <a:cubicBezTo>
                        <a:pt x="111" y="382"/>
                        <a:pt x="119" y="377"/>
                        <a:pt x="117" y="375"/>
                      </a:cubicBezTo>
                      <a:cubicBezTo>
                        <a:pt x="110" y="368"/>
                        <a:pt x="90" y="366"/>
                        <a:pt x="90" y="366"/>
                      </a:cubicBezTo>
                      <a:cubicBezTo>
                        <a:pt x="86" y="350"/>
                        <a:pt x="85" y="343"/>
                        <a:pt x="102" y="339"/>
                      </a:cubicBezTo>
                      <a:cubicBezTo>
                        <a:pt x="110" y="326"/>
                        <a:pt x="108" y="323"/>
                        <a:pt x="96" y="315"/>
                      </a:cubicBezTo>
                      <a:cubicBezTo>
                        <a:pt x="82" y="336"/>
                        <a:pt x="91" y="337"/>
                        <a:pt x="60" y="327"/>
                      </a:cubicBezTo>
                      <a:cubicBezTo>
                        <a:pt x="31" y="337"/>
                        <a:pt x="38" y="321"/>
                        <a:pt x="21" y="315"/>
                      </a:cubicBezTo>
                      <a:cubicBezTo>
                        <a:pt x="14" y="294"/>
                        <a:pt x="7" y="273"/>
                        <a:pt x="0" y="252"/>
                      </a:cubicBezTo>
                      <a:cubicBezTo>
                        <a:pt x="5" y="227"/>
                        <a:pt x="14" y="229"/>
                        <a:pt x="36" y="222"/>
                      </a:cubicBezTo>
                      <a:cubicBezTo>
                        <a:pt x="37" y="219"/>
                        <a:pt x="36" y="215"/>
                        <a:pt x="39" y="213"/>
                      </a:cubicBezTo>
                      <a:cubicBezTo>
                        <a:pt x="44" y="209"/>
                        <a:pt x="57" y="207"/>
                        <a:pt x="57" y="207"/>
                      </a:cubicBezTo>
                      <a:cubicBezTo>
                        <a:pt x="61" y="195"/>
                        <a:pt x="67" y="190"/>
                        <a:pt x="78" y="183"/>
                      </a:cubicBezTo>
                      <a:cubicBezTo>
                        <a:pt x="79" y="180"/>
                        <a:pt x="78" y="176"/>
                        <a:pt x="81" y="174"/>
                      </a:cubicBezTo>
                      <a:cubicBezTo>
                        <a:pt x="86" y="170"/>
                        <a:pt x="99" y="168"/>
                        <a:pt x="99" y="168"/>
                      </a:cubicBezTo>
                      <a:cubicBezTo>
                        <a:pt x="105" y="150"/>
                        <a:pt x="112" y="148"/>
                        <a:pt x="93" y="135"/>
                      </a:cubicBezTo>
                      <a:cubicBezTo>
                        <a:pt x="98" y="121"/>
                        <a:pt x="92" y="118"/>
                        <a:pt x="81" y="111"/>
                      </a:cubicBezTo>
                      <a:cubicBezTo>
                        <a:pt x="74" y="90"/>
                        <a:pt x="70" y="97"/>
                        <a:pt x="84" y="87"/>
                      </a:cubicBezTo>
                      <a:cubicBezTo>
                        <a:pt x="82" y="81"/>
                        <a:pt x="75" y="76"/>
                        <a:pt x="75" y="69"/>
                      </a:cubicBezTo>
                      <a:cubicBezTo>
                        <a:pt x="75" y="63"/>
                        <a:pt x="81" y="51"/>
                        <a:pt x="81" y="51"/>
                      </a:cubicBezTo>
                      <a:cubicBezTo>
                        <a:pt x="93" y="55"/>
                        <a:pt x="98" y="55"/>
                        <a:pt x="102" y="42"/>
                      </a:cubicBezTo>
                      <a:cubicBezTo>
                        <a:pt x="101" y="30"/>
                        <a:pt x="97" y="18"/>
                        <a:pt x="99" y="6"/>
                      </a:cubicBezTo>
                      <a:cubicBezTo>
                        <a:pt x="100" y="2"/>
                        <a:pt x="105" y="9"/>
                        <a:pt x="108" y="12"/>
                      </a:cubicBezTo>
                      <a:cubicBezTo>
                        <a:pt x="117" y="21"/>
                        <a:pt x="132" y="39"/>
                        <a:pt x="132" y="39"/>
                      </a:cubicBezTo>
                      <a:cubicBezTo>
                        <a:pt x="136" y="52"/>
                        <a:pt x="147" y="64"/>
                        <a:pt x="159" y="72"/>
                      </a:cubicBezTo>
                      <a:cubicBezTo>
                        <a:pt x="158" y="76"/>
                        <a:pt x="159" y="81"/>
                        <a:pt x="156" y="84"/>
                      </a:cubicBezTo>
                      <a:cubicBezTo>
                        <a:pt x="154" y="86"/>
                        <a:pt x="148" y="84"/>
                        <a:pt x="147" y="87"/>
                      </a:cubicBezTo>
                      <a:cubicBezTo>
                        <a:pt x="143" y="96"/>
                        <a:pt x="168" y="108"/>
                        <a:pt x="168" y="108"/>
                      </a:cubicBezTo>
                      <a:cubicBezTo>
                        <a:pt x="174" y="127"/>
                        <a:pt x="177" y="110"/>
                        <a:pt x="186" y="105"/>
                      </a:cubicBezTo>
                      <a:cubicBezTo>
                        <a:pt x="191" y="102"/>
                        <a:pt x="204" y="99"/>
                        <a:pt x="204" y="99"/>
                      </a:cubicBezTo>
                      <a:cubicBezTo>
                        <a:pt x="184" y="85"/>
                        <a:pt x="211" y="77"/>
                        <a:pt x="225" y="72"/>
                      </a:cubicBezTo>
                      <a:cubicBezTo>
                        <a:pt x="230" y="87"/>
                        <a:pt x="234" y="88"/>
                        <a:pt x="249" y="84"/>
                      </a:cubicBezTo>
                      <a:cubicBezTo>
                        <a:pt x="265" y="89"/>
                        <a:pt x="256" y="84"/>
                        <a:pt x="270" y="105"/>
                      </a:cubicBezTo>
                      <a:cubicBezTo>
                        <a:pt x="272" y="108"/>
                        <a:pt x="276" y="114"/>
                        <a:pt x="276" y="114"/>
                      </a:cubicBezTo>
                      <a:cubicBezTo>
                        <a:pt x="283" y="104"/>
                        <a:pt x="289" y="94"/>
                        <a:pt x="282" y="81"/>
                      </a:cubicBezTo>
                      <a:cubicBezTo>
                        <a:pt x="275" y="70"/>
                        <a:pt x="253" y="72"/>
                        <a:pt x="243" y="66"/>
                      </a:cubicBezTo>
                      <a:cubicBezTo>
                        <a:pt x="237" y="62"/>
                        <a:pt x="225" y="54"/>
                        <a:pt x="225" y="54"/>
                      </a:cubicBezTo>
                      <a:cubicBezTo>
                        <a:pt x="221" y="48"/>
                        <a:pt x="203" y="37"/>
                        <a:pt x="213" y="30"/>
                      </a:cubicBezTo>
                      <a:cubicBezTo>
                        <a:pt x="221" y="24"/>
                        <a:pt x="240" y="20"/>
                        <a:pt x="249" y="15"/>
                      </a:cubicBezTo>
                      <a:cubicBezTo>
                        <a:pt x="255" y="11"/>
                        <a:pt x="260" y="5"/>
                        <a:pt x="267" y="3"/>
                      </a:cubicBezTo>
                      <a:cubicBezTo>
                        <a:pt x="270" y="2"/>
                        <a:pt x="276" y="0"/>
                        <a:pt x="276" y="0"/>
                      </a:cubicBezTo>
                      <a:lnTo>
                        <a:pt x="402" y="69"/>
                      </a:lnTo>
                      <a:lnTo>
                        <a:pt x="504" y="135"/>
                      </a:lnTo>
                      <a:lnTo>
                        <a:pt x="588" y="198"/>
                      </a:lnTo>
                      <a:lnTo>
                        <a:pt x="666" y="261"/>
                      </a:lnTo>
                      <a:lnTo>
                        <a:pt x="750" y="345"/>
                      </a:lnTo>
                      <a:lnTo>
                        <a:pt x="828" y="429"/>
                      </a:lnTo>
                      <a:cubicBezTo>
                        <a:pt x="854" y="463"/>
                        <a:pt x="906" y="531"/>
                        <a:pt x="906" y="531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28" name="Freeform 79"/>
                <p:cNvSpPr>
                  <a:spLocks/>
                </p:cNvSpPr>
                <p:nvPr/>
              </p:nvSpPr>
              <p:spPr bwMode="ltGray">
                <a:xfrm>
                  <a:off x="3143" y="494"/>
                  <a:ext cx="155" cy="100"/>
                </a:xfrm>
                <a:custGeom>
                  <a:avLst/>
                  <a:gdLst>
                    <a:gd name="T0" fmla="*/ 51 w 155"/>
                    <a:gd name="T1" fmla="*/ 52 h 100"/>
                    <a:gd name="T2" fmla="*/ 18 w 155"/>
                    <a:gd name="T3" fmla="*/ 28 h 100"/>
                    <a:gd name="T4" fmla="*/ 0 w 155"/>
                    <a:gd name="T5" fmla="*/ 22 h 100"/>
                    <a:gd name="T6" fmla="*/ 21 w 155"/>
                    <a:gd name="T7" fmla="*/ 16 h 100"/>
                    <a:gd name="T8" fmla="*/ 39 w 155"/>
                    <a:gd name="T9" fmla="*/ 28 h 100"/>
                    <a:gd name="T10" fmla="*/ 66 w 155"/>
                    <a:gd name="T11" fmla="*/ 10 h 100"/>
                    <a:gd name="T12" fmla="*/ 96 w 155"/>
                    <a:gd name="T13" fmla="*/ 37 h 100"/>
                    <a:gd name="T14" fmla="*/ 123 w 155"/>
                    <a:gd name="T15" fmla="*/ 70 h 100"/>
                    <a:gd name="T16" fmla="*/ 150 w 155"/>
                    <a:gd name="T17" fmla="*/ 79 h 100"/>
                    <a:gd name="T18" fmla="*/ 153 w 155"/>
                    <a:gd name="T19" fmla="*/ 88 h 100"/>
                    <a:gd name="T20" fmla="*/ 135 w 155"/>
                    <a:gd name="T21" fmla="*/ 100 h 100"/>
                    <a:gd name="T22" fmla="*/ 105 w 155"/>
                    <a:gd name="T23" fmla="*/ 100 h 100"/>
                    <a:gd name="T24" fmla="*/ 90 w 155"/>
                    <a:gd name="T25" fmla="*/ 82 h 100"/>
                    <a:gd name="T26" fmla="*/ 60 w 155"/>
                    <a:gd name="T27" fmla="*/ 67 h 100"/>
                    <a:gd name="T28" fmla="*/ 51 w 155"/>
                    <a:gd name="T29" fmla="*/ 52 h 10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155" h="100">
                      <a:moveTo>
                        <a:pt x="51" y="52"/>
                      </a:moveTo>
                      <a:cubicBezTo>
                        <a:pt x="43" y="40"/>
                        <a:pt x="31" y="34"/>
                        <a:pt x="18" y="28"/>
                      </a:cubicBezTo>
                      <a:cubicBezTo>
                        <a:pt x="12" y="25"/>
                        <a:pt x="0" y="22"/>
                        <a:pt x="0" y="22"/>
                      </a:cubicBezTo>
                      <a:cubicBezTo>
                        <a:pt x="4" y="10"/>
                        <a:pt x="1" y="8"/>
                        <a:pt x="21" y="16"/>
                      </a:cubicBezTo>
                      <a:cubicBezTo>
                        <a:pt x="28" y="19"/>
                        <a:pt x="39" y="28"/>
                        <a:pt x="39" y="28"/>
                      </a:cubicBezTo>
                      <a:cubicBezTo>
                        <a:pt x="33" y="0"/>
                        <a:pt x="42" y="2"/>
                        <a:pt x="66" y="10"/>
                      </a:cubicBezTo>
                      <a:cubicBezTo>
                        <a:pt x="72" y="27"/>
                        <a:pt x="79" y="33"/>
                        <a:pt x="96" y="37"/>
                      </a:cubicBezTo>
                      <a:cubicBezTo>
                        <a:pt x="101" y="57"/>
                        <a:pt x="105" y="58"/>
                        <a:pt x="123" y="70"/>
                      </a:cubicBezTo>
                      <a:cubicBezTo>
                        <a:pt x="131" y="75"/>
                        <a:pt x="150" y="79"/>
                        <a:pt x="150" y="79"/>
                      </a:cubicBezTo>
                      <a:cubicBezTo>
                        <a:pt x="151" y="82"/>
                        <a:pt x="155" y="85"/>
                        <a:pt x="153" y="88"/>
                      </a:cubicBezTo>
                      <a:cubicBezTo>
                        <a:pt x="149" y="94"/>
                        <a:pt x="135" y="100"/>
                        <a:pt x="135" y="100"/>
                      </a:cubicBezTo>
                      <a:cubicBezTo>
                        <a:pt x="123" y="92"/>
                        <a:pt x="119" y="96"/>
                        <a:pt x="105" y="100"/>
                      </a:cubicBezTo>
                      <a:cubicBezTo>
                        <a:pt x="91" y="97"/>
                        <a:pt x="80" y="97"/>
                        <a:pt x="90" y="82"/>
                      </a:cubicBezTo>
                      <a:cubicBezTo>
                        <a:pt x="80" y="75"/>
                        <a:pt x="70" y="74"/>
                        <a:pt x="60" y="67"/>
                      </a:cubicBezTo>
                      <a:cubicBezTo>
                        <a:pt x="56" y="60"/>
                        <a:pt x="39" y="52"/>
                        <a:pt x="51" y="52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29" name="Freeform 80"/>
                <p:cNvSpPr>
                  <a:spLocks/>
                </p:cNvSpPr>
                <p:nvPr/>
              </p:nvSpPr>
              <p:spPr bwMode="ltGray">
                <a:xfrm>
                  <a:off x="3210" y="601"/>
                  <a:ext cx="67" cy="53"/>
                </a:xfrm>
                <a:custGeom>
                  <a:avLst/>
                  <a:gdLst>
                    <a:gd name="T0" fmla="*/ 5 w 67"/>
                    <a:gd name="T1" fmla="*/ 17 h 53"/>
                    <a:gd name="T2" fmla="*/ 20 w 67"/>
                    <a:gd name="T3" fmla="*/ 5 h 53"/>
                    <a:gd name="T4" fmla="*/ 59 w 67"/>
                    <a:gd name="T5" fmla="*/ 14 h 53"/>
                    <a:gd name="T6" fmla="*/ 65 w 67"/>
                    <a:gd name="T7" fmla="*/ 23 h 53"/>
                    <a:gd name="T8" fmla="*/ 47 w 67"/>
                    <a:gd name="T9" fmla="*/ 35 h 53"/>
                    <a:gd name="T10" fmla="*/ 47 w 67"/>
                    <a:gd name="T11" fmla="*/ 53 h 53"/>
                    <a:gd name="T12" fmla="*/ 38 w 67"/>
                    <a:gd name="T13" fmla="*/ 35 h 53"/>
                    <a:gd name="T14" fmla="*/ 20 w 67"/>
                    <a:gd name="T15" fmla="*/ 29 h 53"/>
                    <a:gd name="T16" fmla="*/ 5 w 67"/>
                    <a:gd name="T17" fmla="*/ 17 h 5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7" h="53">
                      <a:moveTo>
                        <a:pt x="5" y="17"/>
                      </a:moveTo>
                      <a:cubicBezTo>
                        <a:pt x="0" y="3"/>
                        <a:pt x="8" y="1"/>
                        <a:pt x="20" y="5"/>
                      </a:cubicBezTo>
                      <a:cubicBezTo>
                        <a:pt x="36" y="0"/>
                        <a:pt x="44" y="9"/>
                        <a:pt x="59" y="14"/>
                      </a:cubicBezTo>
                      <a:cubicBezTo>
                        <a:pt x="61" y="17"/>
                        <a:pt x="67" y="20"/>
                        <a:pt x="65" y="23"/>
                      </a:cubicBezTo>
                      <a:cubicBezTo>
                        <a:pt x="61" y="29"/>
                        <a:pt x="47" y="35"/>
                        <a:pt x="47" y="35"/>
                      </a:cubicBezTo>
                      <a:cubicBezTo>
                        <a:pt x="47" y="35"/>
                        <a:pt x="55" y="53"/>
                        <a:pt x="47" y="53"/>
                      </a:cubicBezTo>
                      <a:cubicBezTo>
                        <a:pt x="40" y="53"/>
                        <a:pt x="41" y="37"/>
                        <a:pt x="38" y="35"/>
                      </a:cubicBezTo>
                      <a:cubicBezTo>
                        <a:pt x="33" y="31"/>
                        <a:pt x="20" y="29"/>
                        <a:pt x="20" y="29"/>
                      </a:cubicBezTo>
                      <a:cubicBezTo>
                        <a:pt x="9" y="18"/>
                        <a:pt x="15" y="22"/>
                        <a:pt x="5" y="17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0" name="Freeform 81"/>
                <p:cNvSpPr>
                  <a:spLocks/>
                </p:cNvSpPr>
                <p:nvPr/>
              </p:nvSpPr>
              <p:spPr bwMode="ltGray">
                <a:xfrm>
                  <a:off x="3204" y="641"/>
                  <a:ext cx="31" cy="31"/>
                </a:xfrm>
                <a:custGeom>
                  <a:avLst/>
                  <a:gdLst>
                    <a:gd name="T0" fmla="*/ 8 w 31"/>
                    <a:gd name="T1" fmla="*/ 16 h 31"/>
                    <a:gd name="T2" fmla="*/ 23 w 31"/>
                    <a:gd name="T3" fmla="*/ 10 h 31"/>
                    <a:gd name="T4" fmla="*/ 17 w 31"/>
                    <a:gd name="T5" fmla="*/ 31 h 31"/>
                    <a:gd name="T6" fmla="*/ 8 w 31"/>
                    <a:gd name="T7" fmla="*/ 16 h 3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1">
                      <a:moveTo>
                        <a:pt x="8" y="16"/>
                      </a:moveTo>
                      <a:cubicBezTo>
                        <a:pt x="3" y="0"/>
                        <a:pt x="13" y="3"/>
                        <a:pt x="23" y="10"/>
                      </a:cubicBezTo>
                      <a:cubicBezTo>
                        <a:pt x="31" y="22"/>
                        <a:pt x="31" y="26"/>
                        <a:pt x="17" y="31"/>
                      </a:cubicBezTo>
                      <a:cubicBezTo>
                        <a:pt x="10" y="29"/>
                        <a:pt x="0" y="24"/>
                        <a:pt x="8" y="16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1" name="Freeform 82"/>
                <p:cNvSpPr>
                  <a:spLocks/>
                </p:cNvSpPr>
                <p:nvPr/>
              </p:nvSpPr>
              <p:spPr bwMode="ltGray">
                <a:xfrm>
                  <a:off x="3116" y="615"/>
                  <a:ext cx="70" cy="33"/>
                </a:xfrm>
                <a:custGeom>
                  <a:avLst/>
                  <a:gdLst>
                    <a:gd name="T0" fmla="*/ 24 w 70"/>
                    <a:gd name="T1" fmla="*/ 9 h 33"/>
                    <a:gd name="T2" fmla="*/ 63 w 70"/>
                    <a:gd name="T3" fmla="*/ 9 h 33"/>
                    <a:gd name="T4" fmla="*/ 69 w 70"/>
                    <a:gd name="T5" fmla="*/ 18 h 33"/>
                    <a:gd name="T6" fmla="*/ 42 w 70"/>
                    <a:gd name="T7" fmla="*/ 30 h 33"/>
                    <a:gd name="T8" fmla="*/ 33 w 70"/>
                    <a:gd name="T9" fmla="*/ 33 h 33"/>
                    <a:gd name="T10" fmla="*/ 18 w 70"/>
                    <a:gd name="T11" fmla="*/ 30 h 33"/>
                    <a:gd name="T12" fmla="*/ 9 w 70"/>
                    <a:gd name="T13" fmla="*/ 27 h 33"/>
                    <a:gd name="T14" fmla="*/ 24 w 70"/>
                    <a:gd name="T15" fmla="*/ 9 h 3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" h="33">
                      <a:moveTo>
                        <a:pt x="24" y="9"/>
                      </a:moveTo>
                      <a:cubicBezTo>
                        <a:pt x="37" y="0"/>
                        <a:pt x="48" y="4"/>
                        <a:pt x="63" y="9"/>
                      </a:cubicBezTo>
                      <a:cubicBezTo>
                        <a:pt x="65" y="12"/>
                        <a:pt x="70" y="14"/>
                        <a:pt x="69" y="18"/>
                      </a:cubicBezTo>
                      <a:cubicBezTo>
                        <a:pt x="67" y="28"/>
                        <a:pt x="51" y="27"/>
                        <a:pt x="42" y="30"/>
                      </a:cubicBezTo>
                      <a:cubicBezTo>
                        <a:pt x="39" y="31"/>
                        <a:pt x="33" y="33"/>
                        <a:pt x="33" y="33"/>
                      </a:cubicBezTo>
                      <a:cubicBezTo>
                        <a:pt x="28" y="32"/>
                        <a:pt x="23" y="31"/>
                        <a:pt x="18" y="30"/>
                      </a:cubicBezTo>
                      <a:cubicBezTo>
                        <a:pt x="15" y="29"/>
                        <a:pt x="10" y="30"/>
                        <a:pt x="9" y="27"/>
                      </a:cubicBezTo>
                      <a:cubicBezTo>
                        <a:pt x="0" y="10"/>
                        <a:pt x="45" y="19"/>
                        <a:pt x="24" y="9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2" name="Freeform 83"/>
                <p:cNvSpPr>
                  <a:spLocks/>
                </p:cNvSpPr>
                <p:nvPr/>
              </p:nvSpPr>
              <p:spPr bwMode="ltGray">
                <a:xfrm>
                  <a:off x="3013" y="577"/>
                  <a:ext cx="145" cy="77"/>
                </a:xfrm>
                <a:custGeom>
                  <a:avLst/>
                  <a:gdLst>
                    <a:gd name="T0" fmla="*/ 145 w 145"/>
                    <a:gd name="T1" fmla="*/ 29 h 77"/>
                    <a:gd name="T2" fmla="*/ 91 w 145"/>
                    <a:gd name="T3" fmla="*/ 35 h 77"/>
                    <a:gd name="T4" fmla="*/ 34 w 145"/>
                    <a:gd name="T5" fmla="*/ 41 h 77"/>
                    <a:gd name="T6" fmla="*/ 16 w 145"/>
                    <a:gd name="T7" fmla="*/ 53 h 77"/>
                    <a:gd name="T8" fmla="*/ 43 w 145"/>
                    <a:gd name="T9" fmla="*/ 68 h 77"/>
                    <a:gd name="T10" fmla="*/ 61 w 145"/>
                    <a:gd name="T11" fmla="*/ 71 h 77"/>
                    <a:gd name="T12" fmla="*/ 79 w 145"/>
                    <a:gd name="T13" fmla="*/ 77 h 77"/>
                    <a:gd name="T14" fmla="*/ 94 w 145"/>
                    <a:gd name="T15" fmla="*/ 56 h 77"/>
                    <a:gd name="T16" fmla="*/ 133 w 145"/>
                    <a:gd name="T17" fmla="*/ 41 h 77"/>
                    <a:gd name="T18" fmla="*/ 145 w 145"/>
                    <a:gd name="T19" fmla="*/ 29 h 7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45" h="77">
                      <a:moveTo>
                        <a:pt x="145" y="29"/>
                      </a:moveTo>
                      <a:cubicBezTo>
                        <a:pt x="138" y="0"/>
                        <a:pt x="110" y="30"/>
                        <a:pt x="91" y="35"/>
                      </a:cubicBezTo>
                      <a:cubicBezTo>
                        <a:pt x="75" y="30"/>
                        <a:pt x="49" y="31"/>
                        <a:pt x="34" y="41"/>
                      </a:cubicBezTo>
                      <a:cubicBezTo>
                        <a:pt x="28" y="45"/>
                        <a:pt x="16" y="53"/>
                        <a:pt x="16" y="53"/>
                      </a:cubicBezTo>
                      <a:cubicBezTo>
                        <a:pt x="0" y="76"/>
                        <a:pt x="22" y="70"/>
                        <a:pt x="43" y="68"/>
                      </a:cubicBezTo>
                      <a:cubicBezTo>
                        <a:pt x="49" y="69"/>
                        <a:pt x="55" y="70"/>
                        <a:pt x="61" y="71"/>
                      </a:cubicBezTo>
                      <a:cubicBezTo>
                        <a:pt x="67" y="73"/>
                        <a:pt x="79" y="77"/>
                        <a:pt x="79" y="77"/>
                      </a:cubicBezTo>
                      <a:cubicBezTo>
                        <a:pt x="94" y="72"/>
                        <a:pt x="87" y="77"/>
                        <a:pt x="94" y="56"/>
                      </a:cubicBezTo>
                      <a:cubicBezTo>
                        <a:pt x="97" y="46"/>
                        <a:pt x="123" y="43"/>
                        <a:pt x="133" y="41"/>
                      </a:cubicBezTo>
                      <a:cubicBezTo>
                        <a:pt x="137" y="29"/>
                        <a:pt x="133" y="33"/>
                        <a:pt x="145" y="29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3" name="Freeform 84"/>
                <p:cNvSpPr>
                  <a:spLocks/>
                </p:cNvSpPr>
                <p:nvPr/>
              </p:nvSpPr>
              <p:spPr bwMode="ltGray">
                <a:xfrm>
                  <a:off x="2717" y="483"/>
                  <a:ext cx="397" cy="156"/>
                </a:xfrm>
                <a:custGeom>
                  <a:avLst/>
                  <a:gdLst>
                    <a:gd name="T0" fmla="*/ 324 w 397"/>
                    <a:gd name="T1" fmla="*/ 3 h 156"/>
                    <a:gd name="T2" fmla="*/ 303 w 397"/>
                    <a:gd name="T3" fmla="*/ 27 h 156"/>
                    <a:gd name="T4" fmla="*/ 294 w 397"/>
                    <a:gd name="T5" fmla="*/ 33 h 156"/>
                    <a:gd name="T6" fmla="*/ 309 w 397"/>
                    <a:gd name="T7" fmla="*/ 57 h 156"/>
                    <a:gd name="T8" fmla="*/ 387 w 397"/>
                    <a:gd name="T9" fmla="*/ 90 h 156"/>
                    <a:gd name="T10" fmla="*/ 324 w 397"/>
                    <a:gd name="T11" fmla="*/ 117 h 156"/>
                    <a:gd name="T12" fmla="*/ 309 w 397"/>
                    <a:gd name="T13" fmla="*/ 132 h 156"/>
                    <a:gd name="T14" fmla="*/ 291 w 397"/>
                    <a:gd name="T15" fmla="*/ 138 h 156"/>
                    <a:gd name="T16" fmla="*/ 240 w 397"/>
                    <a:gd name="T17" fmla="*/ 129 h 156"/>
                    <a:gd name="T18" fmla="*/ 207 w 397"/>
                    <a:gd name="T19" fmla="*/ 147 h 156"/>
                    <a:gd name="T20" fmla="*/ 177 w 397"/>
                    <a:gd name="T21" fmla="*/ 156 h 156"/>
                    <a:gd name="T22" fmla="*/ 147 w 397"/>
                    <a:gd name="T23" fmla="*/ 147 h 156"/>
                    <a:gd name="T24" fmla="*/ 126 w 397"/>
                    <a:gd name="T25" fmla="*/ 123 h 156"/>
                    <a:gd name="T26" fmla="*/ 102 w 397"/>
                    <a:gd name="T27" fmla="*/ 153 h 156"/>
                    <a:gd name="T28" fmla="*/ 90 w 397"/>
                    <a:gd name="T29" fmla="*/ 129 h 156"/>
                    <a:gd name="T30" fmla="*/ 63 w 397"/>
                    <a:gd name="T31" fmla="*/ 111 h 156"/>
                    <a:gd name="T32" fmla="*/ 42 w 397"/>
                    <a:gd name="T33" fmla="*/ 87 h 156"/>
                    <a:gd name="T34" fmla="*/ 0 w 397"/>
                    <a:gd name="T35" fmla="*/ 60 h 156"/>
                    <a:gd name="T36" fmla="*/ 24 w 397"/>
                    <a:gd name="T37" fmla="*/ 42 h 156"/>
                    <a:gd name="T38" fmla="*/ 30 w 397"/>
                    <a:gd name="T39" fmla="*/ 21 h 156"/>
                    <a:gd name="T40" fmla="*/ 60 w 397"/>
                    <a:gd name="T41" fmla="*/ 27 h 156"/>
                    <a:gd name="T42" fmla="*/ 90 w 397"/>
                    <a:gd name="T43" fmla="*/ 6 h 156"/>
                    <a:gd name="T44" fmla="*/ 180 w 397"/>
                    <a:gd name="T45" fmla="*/ 3 h 156"/>
                    <a:gd name="T46" fmla="*/ 270 w 397"/>
                    <a:gd name="T47" fmla="*/ 0 h 156"/>
                    <a:gd name="T48" fmla="*/ 324 w 397"/>
                    <a:gd name="T49" fmla="*/ 3 h 15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397" h="156">
                      <a:moveTo>
                        <a:pt x="324" y="3"/>
                      </a:moveTo>
                      <a:cubicBezTo>
                        <a:pt x="319" y="22"/>
                        <a:pt x="324" y="13"/>
                        <a:pt x="303" y="27"/>
                      </a:cubicBezTo>
                      <a:cubicBezTo>
                        <a:pt x="300" y="29"/>
                        <a:pt x="294" y="33"/>
                        <a:pt x="294" y="33"/>
                      </a:cubicBezTo>
                      <a:cubicBezTo>
                        <a:pt x="301" y="54"/>
                        <a:pt x="295" y="47"/>
                        <a:pt x="309" y="57"/>
                      </a:cubicBezTo>
                      <a:cubicBezTo>
                        <a:pt x="330" y="88"/>
                        <a:pt x="353" y="82"/>
                        <a:pt x="387" y="90"/>
                      </a:cubicBezTo>
                      <a:cubicBezTo>
                        <a:pt x="397" y="119"/>
                        <a:pt x="337" y="116"/>
                        <a:pt x="324" y="117"/>
                      </a:cubicBezTo>
                      <a:cubicBezTo>
                        <a:pt x="319" y="125"/>
                        <a:pt x="318" y="128"/>
                        <a:pt x="309" y="132"/>
                      </a:cubicBezTo>
                      <a:cubicBezTo>
                        <a:pt x="303" y="135"/>
                        <a:pt x="291" y="138"/>
                        <a:pt x="291" y="138"/>
                      </a:cubicBezTo>
                      <a:cubicBezTo>
                        <a:pt x="273" y="132"/>
                        <a:pt x="259" y="131"/>
                        <a:pt x="240" y="129"/>
                      </a:cubicBezTo>
                      <a:cubicBezTo>
                        <a:pt x="202" y="116"/>
                        <a:pt x="224" y="137"/>
                        <a:pt x="207" y="147"/>
                      </a:cubicBezTo>
                      <a:cubicBezTo>
                        <a:pt x="202" y="150"/>
                        <a:pt x="184" y="154"/>
                        <a:pt x="177" y="156"/>
                      </a:cubicBezTo>
                      <a:cubicBezTo>
                        <a:pt x="157" y="143"/>
                        <a:pt x="176" y="128"/>
                        <a:pt x="147" y="147"/>
                      </a:cubicBezTo>
                      <a:cubicBezTo>
                        <a:pt x="137" y="137"/>
                        <a:pt x="139" y="127"/>
                        <a:pt x="126" y="123"/>
                      </a:cubicBezTo>
                      <a:cubicBezTo>
                        <a:pt x="122" y="134"/>
                        <a:pt x="112" y="147"/>
                        <a:pt x="102" y="153"/>
                      </a:cubicBezTo>
                      <a:cubicBezTo>
                        <a:pt x="91" y="146"/>
                        <a:pt x="85" y="143"/>
                        <a:pt x="90" y="129"/>
                      </a:cubicBezTo>
                      <a:cubicBezTo>
                        <a:pt x="81" y="120"/>
                        <a:pt x="75" y="115"/>
                        <a:pt x="63" y="111"/>
                      </a:cubicBezTo>
                      <a:cubicBezTo>
                        <a:pt x="56" y="101"/>
                        <a:pt x="49" y="97"/>
                        <a:pt x="42" y="87"/>
                      </a:cubicBezTo>
                      <a:cubicBezTo>
                        <a:pt x="50" y="62"/>
                        <a:pt x="17" y="66"/>
                        <a:pt x="0" y="60"/>
                      </a:cubicBezTo>
                      <a:cubicBezTo>
                        <a:pt x="11" y="53"/>
                        <a:pt x="20" y="55"/>
                        <a:pt x="24" y="42"/>
                      </a:cubicBezTo>
                      <a:cubicBezTo>
                        <a:pt x="16" y="30"/>
                        <a:pt x="16" y="26"/>
                        <a:pt x="30" y="21"/>
                      </a:cubicBezTo>
                      <a:cubicBezTo>
                        <a:pt x="42" y="29"/>
                        <a:pt x="45" y="31"/>
                        <a:pt x="60" y="27"/>
                      </a:cubicBezTo>
                      <a:cubicBezTo>
                        <a:pt x="85" y="35"/>
                        <a:pt x="77" y="19"/>
                        <a:pt x="90" y="6"/>
                      </a:cubicBezTo>
                      <a:lnTo>
                        <a:pt x="180" y="3"/>
                      </a:lnTo>
                      <a:lnTo>
                        <a:pt x="270" y="0"/>
                      </a:lnTo>
                      <a:lnTo>
                        <a:pt x="324" y="3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4" name="Freeform 85"/>
                <p:cNvSpPr>
                  <a:spLocks/>
                </p:cNvSpPr>
                <p:nvPr/>
              </p:nvSpPr>
              <p:spPr bwMode="ltGray">
                <a:xfrm>
                  <a:off x="3293" y="603"/>
                  <a:ext cx="40" cy="30"/>
                </a:xfrm>
                <a:custGeom>
                  <a:avLst/>
                  <a:gdLst>
                    <a:gd name="T0" fmla="*/ 6 w 40"/>
                    <a:gd name="T1" fmla="*/ 6 h 30"/>
                    <a:gd name="T2" fmla="*/ 33 w 40"/>
                    <a:gd name="T3" fmla="*/ 18 h 30"/>
                    <a:gd name="T4" fmla="*/ 27 w 40"/>
                    <a:gd name="T5" fmla="*/ 30 h 30"/>
                    <a:gd name="T6" fmla="*/ 0 w 40"/>
                    <a:gd name="T7" fmla="*/ 15 h 30"/>
                    <a:gd name="T8" fmla="*/ 6 w 40"/>
                    <a:gd name="T9" fmla="*/ 6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0" h="30">
                      <a:moveTo>
                        <a:pt x="6" y="6"/>
                      </a:moveTo>
                      <a:cubicBezTo>
                        <a:pt x="27" y="13"/>
                        <a:pt x="19" y="8"/>
                        <a:pt x="33" y="18"/>
                      </a:cubicBezTo>
                      <a:cubicBezTo>
                        <a:pt x="36" y="26"/>
                        <a:pt x="40" y="30"/>
                        <a:pt x="27" y="30"/>
                      </a:cubicBezTo>
                      <a:cubicBezTo>
                        <a:pt x="17" y="30"/>
                        <a:pt x="0" y="15"/>
                        <a:pt x="0" y="15"/>
                      </a:cubicBezTo>
                      <a:cubicBezTo>
                        <a:pt x="3" y="2"/>
                        <a:pt x="0" y="0"/>
                        <a:pt x="6" y="6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5" name="Freeform 86"/>
                <p:cNvSpPr>
                  <a:spLocks/>
                </p:cNvSpPr>
                <p:nvPr/>
              </p:nvSpPr>
              <p:spPr bwMode="ltGray">
                <a:xfrm>
                  <a:off x="3281" y="645"/>
                  <a:ext cx="32" cy="15"/>
                </a:xfrm>
                <a:custGeom>
                  <a:avLst/>
                  <a:gdLst>
                    <a:gd name="T0" fmla="*/ 9 w 32"/>
                    <a:gd name="T1" fmla="*/ 0 h 15"/>
                    <a:gd name="T2" fmla="*/ 12 w 32"/>
                    <a:gd name="T3" fmla="*/ 15 h 15"/>
                    <a:gd name="T4" fmla="*/ 9 w 32"/>
                    <a:gd name="T5" fmla="*/ 0 h 1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2" h="15">
                      <a:moveTo>
                        <a:pt x="9" y="0"/>
                      </a:moveTo>
                      <a:cubicBezTo>
                        <a:pt x="29" y="4"/>
                        <a:pt x="32" y="8"/>
                        <a:pt x="12" y="15"/>
                      </a:cubicBezTo>
                      <a:cubicBezTo>
                        <a:pt x="1" y="4"/>
                        <a:pt x="0" y="9"/>
                        <a:pt x="9" y="0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6" name="Freeform 87"/>
                <p:cNvSpPr>
                  <a:spLocks/>
                </p:cNvSpPr>
                <p:nvPr/>
              </p:nvSpPr>
              <p:spPr bwMode="ltGray">
                <a:xfrm>
                  <a:off x="3305" y="660"/>
                  <a:ext cx="69" cy="66"/>
                </a:xfrm>
                <a:custGeom>
                  <a:avLst/>
                  <a:gdLst>
                    <a:gd name="T0" fmla="*/ 9 w 69"/>
                    <a:gd name="T1" fmla="*/ 9 h 66"/>
                    <a:gd name="T2" fmla="*/ 45 w 69"/>
                    <a:gd name="T3" fmla="*/ 12 h 66"/>
                    <a:gd name="T4" fmla="*/ 51 w 69"/>
                    <a:gd name="T5" fmla="*/ 30 h 66"/>
                    <a:gd name="T6" fmla="*/ 69 w 69"/>
                    <a:gd name="T7" fmla="*/ 48 h 66"/>
                    <a:gd name="T8" fmla="*/ 36 w 69"/>
                    <a:gd name="T9" fmla="*/ 54 h 66"/>
                    <a:gd name="T10" fmla="*/ 0 w 69"/>
                    <a:gd name="T11" fmla="*/ 39 h 66"/>
                    <a:gd name="T12" fmla="*/ 21 w 69"/>
                    <a:gd name="T13" fmla="*/ 30 h 66"/>
                    <a:gd name="T14" fmla="*/ 0 w 69"/>
                    <a:gd name="T15" fmla="*/ 18 h 66"/>
                    <a:gd name="T16" fmla="*/ 9 w 69"/>
                    <a:gd name="T17" fmla="*/ 9 h 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9" h="66">
                      <a:moveTo>
                        <a:pt x="9" y="9"/>
                      </a:moveTo>
                      <a:cubicBezTo>
                        <a:pt x="23" y="0"/>
                        <a:pt x="32" y="3"/>
                        <a:pt x="45" y="12"/>
                      </a:cubicBezTo>
                      <a:cubicBezTo>
                        <a:pt x="47" y="18"/>
                        <a:pt x="47" y="26"/>
                        <a:pt x="51" y="30"/>
                      </a:cubicBezTo>
                      <a:cubicBezTo>
                        <a:pt x="57" y="36"/>
                        <a:pt x="69" y="48"/>
                        <a:pt x="69" y="48"/>
                      </a:cubicBezTo>
                      <a:cubicBezTo>
                        <a:pt x="63" y="66"/>
                        <a:pt x="51" y="59"/>
                        <a:pt x="36" y="54"/>
                      </a:cubicBezTo>
                      <a:cubicBezTo>
                        <a:pt x="27" y="40"/>
                        <a:pt x="15" y="43"/>
                        <a:pt x="0" y="39"/>
                      </a:cubicBezTo>
                      <a:cubicBezTo>
                        <a:pt x="4" y="26"/>
                        <a:pt x="9" y="26"/>
                        <a:pt x="21" y="30"/>
                      </a:cubicBezTo>
                      <a:cubicBezTo>
                        <a:pt x="41" y="23"/>
                        <a:pt x="9" y="21"/>
                        <a:pt x="0" y="18"/>
                      </a:cubicBezTo>
                      <a:cubicBezTo>
                        <a:pt x="3" y="15"/>
                        <a:pt x="9" y="9"/>
                        <a:pt x="9" y="9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7" name="Freeform 88"/>
                <p:cNvSpPr>
                  <a:spLocks/>
                </p:cNvSpPr>
                <p:nvPr/>
              </p:nvSpPr>
              <p:spPr bwMode="ltGray">
                <a:xfrm>
                  <a:off x="3392" y="692"/>
                  <a:ext cx="90" cy="60"/>
                </a:xfrm>
                <a:custGeom>
                  <a:avLst/>
                  <a:gdLst>
                    <a:gd name="T0" fmla="*/ 0 w 90"/>
                    <a:gd name="T1" fmla="*/ 28 h 60"/>
                    <a:gd name="T2" fmla="*/ 57 w 90"/>
                    <a:gd name="T3" fmla="*/ 37 h 60"/>
                    <a:gd name="T4" fmla="*/ 84 w 90"/>
                    <a:gd name="T5" fmla="*/ 46 h 60"/>
                    <a:gd name="T6" fmla="*/ 87 w 90"/>
                    <a:gd name="T7" fmla="*/ 55 h 60"/>
                    <a:gd name="T8" fmla="*/ 3 w 90"/>
                    <a:gd name="T9" fmla="*/ 40 h 60"/>
                    <a:gd name="T10" fmla="*/ 0 w 90"/>
                    <a:gd name="T11" fmla="*/ 28 h 6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90" h="60">
                      <a:moveTo>
                        <a:pt x="0" y="28"/>
                      </a:moveTo>
                      <a:cubicBezTo>
                        <a:pt x="9" y="0"/>
                        <a:pt x="34" y="29"/>
                        <a:pt x="57" y="37"/>
                      </a:cubicBezTo>
                      <a:cubicBezTo>
                        <a:pt x="66" y="40"/>
                        <a:pt x="84" y="46"/>
                        <a:pt x="84" y="46"/>
                      </a:cubicBezTo>
                      <a:cubicBezTo>
                        <a:pt x="85" y="49"/>
                        <a:pt x="90" y="54"/>
                        <a:pt x="87" y="55"/>
                      </a:cubicBezTo>
                      <a:cubicBezTo>
                        <a:pt x="64" y="60"/>
                        <a:pt x="26" y="43"/>
                        <a:pt x="3" y="40"/>
                      </a:cubicBezTo>
                      <a:cubicBezTo>
                        <a:pt x="0" y="30"/>
                        <a:pt x="0" y="34"/>
                        <a:pt x="0" y="28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8" name="Freeform 89"/>
                <p:cNvSpPr>
                  <a:spLocks/>
                </p:cNvSpPr>
                <p:nvPr/>
              </p:nvSpPr>
              <p:spPr bwMode="ltGray">
                <a:xfrm>
                  <a:off x="3386" y="654"/>
                  <a:ext cx="162" cy="81"/>
                </a:xfrm>
                <a:custGeom>
                  <a:avLst/>
                  <a:gdLst>
                    <a:gd name="T0" fmla="*/ 30 w 162"/>
                    <a:gd name="T1" fmla="*/ 30 h 81"/>
                    <a:gd name="T2" fmla="*/ 0 w 162"/>
                    <a:gd name="T3" fmla="*/ 15 h 81"/>
                    <a:gd name="T4" fmla="*/ 3 w 162"/>
                    <a:gd name="T5" fmla="*/ 6 h 81"/>
                    <a:gd name="T6" fmla="*/ 21 w 162"/>
                    <a:gd name="T7" fmla="*/ 12 h 81"/>
                    <a:gd name="T8" fmla="*/ 48 w 162"/>
                    <a:gd name="T9" fmla="*/ 0 h 81"/>
                    <a:gd name="T10" fmla="*/ 141 w 162"/>
                    <a:gd name="T11" fmla="*/ 27 h 81"/>
                    <a:gd name="T12" fmla="*/ 132 w 162"/>
                    <a:gd name="T13" fmla="*/ 54 h 81"/>
                    <a:gd name="T14" fmla="*/ 120 w 162"/>
                    <a:gd name="T15" fmla="*/ 81 h 81"/>
                    <a:gd name="T16" fmla="*/ 93 w 162"/>
                    <a:gd name="T17" fmla="*/ 45 h 81"/>
                    <a:gd name="T18" fmla="*/ 78 w 162"/>
                    <a:gd name="T19" fmla="*/ 72 h 81"/>
                    <a:gd name="T20" fmla="*/ 63 w 162"/>
                    <a:gd name="T21" fmla="*/ 60 h 81"/>
                    <a:gd name="T22" fmla="*/ 30 w 162"/>
                    <a:gd name="T23" fmla="*/ 30 h 8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62" h="81">
                      <a:moveTo>
                        <a:pt x="30" y="30"/>
                      </a:moveTo>
                      <a:cubicBezTo>
                        <a:pt x="25" y="15"/>
                        <a:pt x="16" y="18"/>
                        <a:pt x="0" y="15"/>
                      </a:cubicBezTo>
                      <a:cubicBezTo>
                        <a:pt x="1" y="12"/>
                        <a:pt x="0" y="6"/>
                        <a:pt x="3" y="6"/>
                      </a:cubicBezTo>
                      <a:cubicBezTo>
                        <a:pt x="9" y="5"/>
                        <a:pt x="21" y="12"/>
                        <a:pt x="21" y="12"/>
                      </a:cubicBezTo>
                      <a:cubicBezTo>
                        <a:pt x="31" y="9"/>
                        <a:pt x="38" y="3"/>
                        <a:pt x="48" y="0"/>
                      </a:cubicBezTo>
                      <a:cubicBezTo>
                        <a:pt x="82" y="3"/>
                        <a:pt x="109" y="16"/>
                        <a:pt x="141" y="27"/>
                      </a:cubicBezTo>
                      <a:cubicBezTo>
                        <a:pt x="156" y="49"/>
                        <a:pt x="162" y="47"/>
                        <a:pt x="132" y="54"/>
                      </a:cubicBezTo>
                      <a:cubicBezTo>
                        <a:pt x="129" y="64"/>
                        <a:pt x="123" y="71"/>
                        <a:pt x="120" y="81"/>
                      </a:cubicBezTo>
                      <a:cubicBezTo>
                        <a:pt x="92" y="75"/>
                        <a:pt x="107" y="66"/>
                        <a:pt x="93" y="45"/>
                      </a:cubicBezTo>
                      <a:cubicBezTo>
                        <a:pt x="89" y="58"/>
                        <a:pt x="90" y="64"/>
                        <a:pt x="78" y="72"/>
                      </a:cubicBezTo>
                      <a:cubicBezTo>
                        <a:pt x="60" y="66"/>
                        <a:pt x="77" y="74"/>
                        <a:pt x="63" y="60"/>
                      </a:cubicBezTo>
                      <a:cubicBezTo>
                        <a:pt x="39" y="36"/>
                        <a:pt x="42" y="65"/>
                        <a:pt x="30" y="30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9" name="Freeform 90"/>
                <p:cNvSpPr>
                  <a:spLocks/>
                </p:cNvSpPr>
                <p:nvPr/>
              </p:nvSpPr>
              <p:spPr bwMode="ltGray">
                <a:xfrm>
                  <a:off x="3339" y="615"/>
                  <a:ext cx="59" cy="36"/>
                </a:xfrm>
                <a:custGeom>
                  <a:avLst/>
                  <a:gdLst>
                    <a:gd name="T0" fmla="*/ 14 w 59"/>
                    <a:gd name="T1" fmla="*/ 0 h 36"/>
                    <a:gd name="T2" fmla="*/ 50 w 59"/>
                    <a:gd name="T3" fmla="*/ 9 h 36"/>
                    <a:gd name="T4" fmla="*/ 44 w 59"/>
                    <a:gd name="T5" fmla="*/ 36 h 36"/>
                    <a:gd name="T6" fmla="*/ 17 w 59"/>
                    <a:gd name="T7" fmla="*/ 27 h 36"/>
                    <a:gd name="T8" fmla="*/ 8 w 59"/>
                    <a:gd name="T9" fmla="*/ 24 h 36"/>
                    <a:gd name="T10" fmla="*/ 14 w 59"/>
                    <a:gd name="T11" fmla="*/ 0 h 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9" h="36">
                      <a:moveTo>
                        <a:pt x="14" y="0"/>
                      </a:moveTo>
                      <a:cubicBezTo>
                        <a:pt x="26" y="2"/>
                        <a:pt x="38" y="5"/>
                        <a:pt x="50" y="9"/>
                      </a:cubicBezTo>
                      <a:cubicBezTo>
                        <a:pt x="59" y="22"/>
                        <a:pt x="55" y="25"/>
                        <a:pt x="44" y="36"/>
                      </a:cubicBezTo>
                      <a:cubicBezTo>
                        <a:pt x="35" y="33"/>
                        <a:pt x="26" y="30"/>
                        <a:pt x="17" y="27"/>
                      </a:cubicBezTo>
                      <a:cubicBezTo>
                        <a:pt x="14" y="26"/>
                        <a:pt x="8" y="24"/>
                        <a:pt x="8" y="24"/>
                      </a:cubicBezTo>
                      <a:cubicBezTo>
                        <a:pt x="0" y="11"/>
                        <a:pt x="2" y="8"/>
                        <a:pt x="14" y="0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0" name="Freeform 91"/>
                <p:cNvSpPr>
                  <a:spLocks/>
                </p:cNvSpPr>
                <p:nvPr/>
              </p:nvSpPr>
              <p:spPr bwMode="ltGray">
                <a:xfrm>
                  <a:off x="3369" y="540"/>
                  <a:ext cx="383" cy="225"/>
                </a:xfrm>
                <a:custGeom>
                  <a:avLst/>
                  <a:gdLst>
                    <a:gd name="T0" fmla="*/ 11 w 383"/>
                    <a:gd name="T1" fmla="*/ 0 h 225"/>
                    <a:gd name="T2" fmla="*/ 41 w 383"/>
                    <a:gd name="T3" fmla="*/ 36 h 225"/>
                    <a:gd name="T4" fmla="*/ 77 w 383"/>
                    <a:gd name="T5" fmla="*/ 39 h 225"/>
                    <a:gd name="T6" fmla="*/ 71 w 383"/>
                    <a:gd name="T7" fmla="*/ 60 h 225"/>
                    <a:gd name="T8" fmla="*/ 20 w 383"/>
                    <a:gd name="T9" fmla="*/ 45 h 225"/>
                    <a:gd name="T10" fmla="*/ 23 w 383"/>
                    <a:gd name="T11" fmla="*/ 60 h 225"/>
                    <a:gd name="T12" fmla="*/ 5 w 383"/>
                    <a:gd name="T13" fmla="*/ 63 h 225"/>
                    <a:gd name="T14" fmla="*/ 14 w 383"/>
                    <a:gd name="T15" fmla="*/ 81 h 225"/>
                    <a:gd name="T16" fmla="*/ 53 w 383"/>
                    <a:gd name="T17" fmla="*/ 84 h 225"/>
                    <a:gd name="T18" fmla="*/ 98 w 383"/>
                    <a:gd name="T19" fmla="*/ 78 h 225"/>
                    <a:gd name="T20" fmla="*/ 122 w 383"/>
                    <a:gd name="T21" fmla="*/ 93 h 225"/>
                    <a:gd name="T22" fmla="*/ 98 w 383"/>
                    <a:gd name="T23" fmla="*/ 102 h 225"/>
                    <a:gd name="T24" fmla="*/ 125 w 383"/>
                    <a:gd name="T25" fmla="*/ 117 h 225"/>
                    <a:gd name="T26" fmla="*/ 155 w 383"/>
                    <a:gd name="T27" fmla="*/ 132 h 225"/>
                    <a:gd name="T28" fmla="*/ 185 w 383"/>
                    <a:gd name="T29" fmla="*/ 135 h 225"/>
                    <a:gd name="T30" fmla="*/ 200 w 383"/>
                    <a:gd name="T31" fmla="*/ 168 h 225"/>
                    <a:gd name="T32" fmla="*/ 239 w 383"/>
                    <a:gd name="T33" fmla="*/ 204 h 225"/>
                    <a:gd name="T34" fmla="*/ 227 w 383"/>
                    <a:gd name="T35" fmla="*/ 207 h 225"/>
                    <a:gd name="T36" fmla="*/ 245 w 383"/>
                    <a:gd name="T37" fmla="*/ 213 h 225"/>
                    <a:gd name="T38" fmla="*/ 293 w 383"/>
                    <a:gd name="T39" fmla="*/ 225 h 225"/>
                    <a:gd name="T40" fmla="*/ 296 w 383"/>
                    <a:gd name="T41" fmla="*/ 198 h 225"/>
                    <a:gd name="T42" fmla="*/ 299 w 383"/>
                    <a:gd name="T43" fmla="*/ 168 h 225"/>
                    <a:gd name="T44" fmla="*/ 383 w 383"/>
                    <a:gd name="T45" fmla="*/ 147 h 225"/>
                    <a:gd name="T46" fmla="*/ 260 w 383"/>
                    <a:gd name="T47" fmla="*/ 81 h 225"/>
                    <a:gd name="T48" fmla="*/ 134 w 383"/>
                    <a:gd name="T49" fmla="*/ 36 h 225"/>
                    <a:gd name="T50" fmla="*/ 59 w 383"/>
                    <a:gd name="T51" fmla="*/ 12 h 225"/>
                    <a:gd name="T52" fmla="*/ 11 w 383"/>
                    <a:gd name="T53" fmla="*/ 0 h 22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83" h="225">
                      <a:moveTo>
                        <a:pt x="11" y="0"/>
                      </a:moveTo>
                      <a:cubicBezTo>
                        <a:pt x="17" y="19"/>
                        <a:pt x="20" y="29"/>
                        <a:pt x="41" y="36"/>
                      </a:cubicBezTo>
                      <a:cubicBezTo>
                        <a:pt x="54" y="32"/>
                        <a:pt x="64" y="35"/>
                        <a:pt x="77" y="39"/>
                      </a:cubicBezTo>
                      <a:cubicBezTo>
                        <a:pt x="85" y="51"/>
                        <a:pt x="85" y="55"/>
                        <a:pt x="71" y="60"/>
                      </a:cubicBezTo>
                      <a:cubicBezTo>
                        <a:pt x="54" y="54"/>
                        <a:pt x="37" y="51"/>
                        <a:pt x="20" y="45"/>
                      </a:cubicBezTo>
                      <a:cubicBezTo>
                        <a:pt x="5" y="50"/>
                        <a:pt x="12" y="56"/>
                        <a:pt x="23" y="60"/>
                      </a:cubicBezTo>
                      <a:cubicBezTo>
                        <a:pt x="17" y="61"/>
                        <a:pt x="10" y="59"/>
                        <a:pt x="5" y="63"/>
                      </a:cubicBezTo>
                      <a:cubicBezTo>
                        <a:pt x="0" y="67"/>
                        <a:pt x="8" y="79"/>
                        <a:pt x="14" y="81"/>
                      </a:cubicBezTo>
                      <a:cubicBezTo>
                        <a:pt x="27" y="84"/>
                        <a:pt x="40" y="83"/>
                        <a:pt x="53" y="84"/>
                      </a:cubicBezTo>
                      <a:cubicBezTo>
                        <a:pt x="78" y="92"/>
                        <a:pt x="75" y="86"/>
                        <a:pt x="98" y="78"/>
                      </a:cubicBezTo>
                      <a:cubicBezTo>
                        <a:pt x="102" y="91"/>
                        <a:pt x="109" y="90"/>
                        <a:pt x="122" y="93"/>
                      </a:cubicBezTo>
                      <a:cubicBezTo>
                        <a:pt x="113" y="107"/>
                        <a:pt x="112" y="97"/>
                        <a:pt x="98" y="102"/>
                      </a:cubicBezTo>
                      <a:cubicBezTo>
                        <a:pt x="107" y="108"/>
                        <a:pt x="116" y="111"/>
                        <a:pt x="125" y="117"/>
                      </a:cubicBezTo>
                      <a:cubicBezTo>
                        <a:pt x="133" y="129"/>
                        <a:pt x="142" y="128"/>
                        <a:pt x="155" y="132"/>
                      </a:cubicBezTo>
                      <a:cubicBezTo>
                        <a:pt x="167" y="128"/>
                        <a:pt x="174" y="131"/>
                        <a:pt x="185" y="135"/>
                      </a:cubicBezTo>
                      <a:cubicBezTo>
                        <a:pt x="189" y="146"/>
                        <a:pt x="200" y="161"/>
                        <a:pt x="200" y="168"/>
                      </a:cubicBezTo>
                      <a:cubicBezTo>
                        <a:pt x="213" y="180"/>
                        <a:pt x="229" y="189"/>
                        <a:pt x="239" y="204"/>
                      </a:cubicBezTo>
                      <a:cubicBezTo>
                        <a:pt x="241" y="207"/>
                        <a:pt x="225" y="204"/>
                        <a:pt x="227" y="207"/>
                      </a:cubicBezTo>
                      <a:cubicBezTo>
                        <a:pt x="231" y="212"/>
                        <a:pt x="245" y="213"/>
                        <a:pt x="245" y="213"/>
                      </a:cubicBezTo>
                      <a:cubicBezTo>
                        <a:pt x="262" y="207"/>
                        <a:pt x="279" y="216"/>
                        <a:pt x="293" y="225"/>
                      </a:cubicBezTo>
                      <a:cubicBezTo>
                        <a:pt x="311" y="219"/>
                        <a:pt x="311" y="208"/>
                        <a:pt x="296" y="198"/>
                      </a:cubicBezTo>
                      <a:cubicBezTo>
                        <a:pt x="285" y="182"/>
                        <a:pt x="277" y="175"/>
                        <a:pt x="299" y="168"/>
                      </a:cubicBezTo>
                      <a:cubicBezTo>
                        <a:pt x="319" y="182"/>
                        <a:pt x="366" y="164"/>
                        <a:pt x="383" y="147"/>
                      </a:cubicBezTo>
                      <a:lnTo>
                        <a:pt x="260" y="81"/>
                      </a:lnTo>
                      <a:lnTo>
                        <a:pt x="134" y="36"/>
                      </a:lnTo>
                      <a:lnTo>
                        <a:pt x="59" y="12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1" name="Freeform 92"/>
                <p:cNvSpPr>
                  <a:spLocks/>
                </p:cNvSpPr>
                <p:nvPr/>
              </p:nvSpPr>
              <p:spPr bwMode="ltGray">
                <a:xfrm>
                  <a:off x="2516" y="522"/>
                  <a:ext cx="81" cy="39"/>
                </a:xfrm>
                <a:custGeom>
                  <a:avLst/>
                  <a:gdLst>
                    <a:gd name="T0" fmla="*/ 18 w 81"/>
                    <a:gd name="T1" fmla="*/ 33 h 39"/>
                    <a:gd name="T2" fmla="*/ 60 w 81"/>
                    <a:gd name="T3" fmla="*/ 0 h 39"/>
                    <a:gd name="T4" fmla="*/ 81 w 81"/>
                    <a:gd name="T5" fmla="*/ 18 h 39"/>
                    <a:gd name="T6" fmla="*/ 54 w 81"/>
                    <a:gd name="T7" fmla="*/ 24 h 39"/>
                    <a:gd name="T8" fmla="*/ 27 w 81"/>
                    <a:gd name="T9" fmla="*/ 39 h 39"/>
                    <a:gd name="T10" fmla="*/ 18 w 81"/>
                    <a:gd name="T11" fmla="*/ 33 h 3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81" h="39">
                      <a:moveTo>
                        <a:pt x="18" y="33"/>
                      </a:moveTo>
                      <a:cubicBezTo>
                        <a:pt x="0" y="6"/>
                        <a:pt x="43" y="6"/>
                        <a:pt x="60" y="0"/>
                      </a:cubicBezTo>
                      <a:cubicBezTo>
                        <a:pt x="72" y="4"/>
                        <a:pt x="77" y="6"/>
                        <a:pt x="81" y="18"/>
                      </a:cubicBezTo>
                      <a:cubicBezTo>
                        <a:pt x="70" y="25"/>
                        <a:pt x="66" y="28"/>
                        <a:pt x="54" y="24"/>
                      </a:cubicBezTo>
                      <a:cubicBezTo>
                        <a:pt x="44" y="27"/>
                        <a:pt x="27" y="39"/>
                        <a:pt x="27" y="39"/>
                      </a:cubicBezTo>
                      <a:cubicBezTo>
                        <a:pt x="18" y="36"/>
                        <a:pt x="4" y="19"/>
                        <a:pt x="18" y="33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2" name="Freeform 93"/>
                <p:cNvSpPr>
                  <a:spLocks/>
                </p:cNvSpPr>
                <p:nvPr/>
              </p:nvSpPr>
              <p:spPr bwMode="ltGray">
                <a:xfrm>
                  <a:off x="2576" y="657"/>
                  <a:ext cx="93" cy="40"/>
                </a:xfrm>
                <a:custGeom>
                  <a:avLst/>
                  <a:gdLst>
                    <a:gd name="T0" fmla="*/ 15 w 93"/>
                    <a:gd name="T1" fmla="*/ 36 h 40"/>
                    <a:gd name="T2" fmla="*/ 51 w 93"/>
                    <a:gd name="T3" fmla="*/ 6 h 40"/>
                    <a:gd name="T4" fmla="*/ 69 w 93"/>
                    <a:gd name="T5" fmla="*/ 0 h 40"/>
                    <a:gd name="T6" fmla="*/ 93 w 93"/>
                    <a:gd name="T7" fmla="*/ 15 h 40"/>
                    <a:gd name="T8" fmla="*/ 42 w 93"/>
                    <a:gd name="T9" fmla="*/ 39 h 40"/>
                    <a:gd name="T10" fmla="*/ 9 w 93"/>
                    <a:gd name="T11" fmla="*/ 36 h 40"/>
                    <a:gd name="T12" fmla="*/ 12 w 93"/>
                    <a:gd name="T13" fmla="*/ 27 h 40"/>
                    <a:gd name="T14" fmla="*/ 15 w 93"/>
                    <a:gd name="T15" fmla="*/ 36 h 4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93" h="40">
                      <a:moveTo>
                        <a:pt x="15" y="36"/>
                      </a:moveTo>
                      <a:cubicBezTo>
                        <a:pt x="0" y="14"/>
                        <a:pt x="36" y="10"/>
                        <a:pt x="51" y="6"/>
                      </a:cubicBezTo>
                      <a:cubicBezTo>
                        <a:pt x="57" y="4"/>
                        <a:pt x="69" y="0"/>
                        <a:pt x="69" y="0"/>
                      </a:cubicBezTo>
                      <a:cubicBezTo>
                        <a:pt x="82" y="3"/>
                        <a:pt x="89" y="2"/>
                        <a:pt x="93" y="15"/>
                      </a:cubicBezTo>
                      <a:cubicBezTo>
                        <a:pt x="59" y="24"/>
                        <a:pt x="65" y="16"/>
                        <a:pt x="42" y="39"/>
                      </a:cubicBezTo>
                      <a:cubicBezTo>
                        <a:pt x="31" y="38"/>
                        <a:pt x="19" y="40"/>
                        <a:pt x="9" y="36"/>
                      </a:cubicBezTo>
                      <a:cubicBezTo>
                        <a:pt x="6" y="35"/>
                        <a:pt x="9" y="27"/>
                        <a:pt x="12" y="27"/>
                      </a:cubicBezTo>
                      <a:cubicBezTo>
                        <a:pt x="15" y="27"/>
                        <a:pt x="14" y="33"/>
                        <a:pt x="15" y="36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3" name="Freeform 94"/>
                <p:cNvSpPr>
                  <a:spLocks/>
                </p:cNvSpPr>
                <p:nvPr/>
              </p:nvSpPr>
              <p:spPr bwMode="ltGray">
                <a:xfrm>
                  <a:off x="2625" y="680"/>
                  <a:ext cx="53" cy="31"/>
                </a:xfrm>
                <a:custGeom>
                  <a:avLst/>
                  <a:gdLst>
                    <a:gd name="T0" fmla="*/ 14 w 53"/>
                    <a:gd name="T1" fmla="*/ 25 h 31"/>
                    <a:gd name="T2" fmla="*/ 35 w 53"/>
                    <a:gd name="T3" fmla="*/ 1 h 31"/>
                    <a:gd name="T4" fmla="*/ 47 w 53"/>
                    <a:gd name="T5" fmla="*/ 4 h 31"/>
                    <a:gd name="T6" fmla="*/ 32 w 53"/>
                    <a:gd name="T7" fmla="*/ 25 h 31"/>
                    <a:gd name="T8" fmla="*/ 23 w 53"/>
                    <a:gd name="T9" fmla="*/ 31 h 31"/>
                    <a:gd name="T10" fmla="*/ 14 w 53"/>
                    <a:gd name="T11" fmla="*/ 2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3" h="31">
                      <a:moveTo>
                        <a:pt x="14" y="25"/>
                      </a:moveTo>
                      <a:cubicBezTo>
                        <a:pt x="8" y="6"/>
                        <a:pt x="19" y="5"/>
                        <a:pt x="35" y="1"/>
                      </a:cubicBezTo>
                      <a:cubicBezTo>
                        <a:pt x="39" y="2"/>
                        <a:pt x="46" y="0"/>
                        <a:pt x="47" y="4"/>
                      </a:cubicBezTo>
                      <a:cubicBezTo>
                        <a:pt x="53" y="24"/>
                        <a:pt x="41" y="21"/>
                        <a:pt x="32" y="25"/>
                      </a:cubicBezTo>
                      <a:cubicBezTo>
                        <a:pt x="29" y="27"/>
                        <a:pt x="26" y="29"/>
                        <a:pt x="23" y="31"/>
                      </a:cubicBezTo>
                      <a:cubicBezTo>
                        <a:pt x="14" y="28"/>
                        <a:pt x="0" y="11"/>
                        <a:pt x="14" y="25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4" name="Freeform 95"/>
                <p:cNvSpPr>
                  <a:spLocks/>
                </p:cNvSpPr>
                <p:nvPr/>
              </p:nvSpPr>
              <p:spPr bwMode="ltGray">
                <a:xfrm>
                  <a:off x="2629" y="744"/>
                  <a:ext cx="62" cy="21"/>
                </a:xfrm>
                <a:custGeom>
                  <a:avLst/>
                  <a:gdLst>
                    <a:gd name="T0" fmla="*/ 25 w 62"/>
                    <a:gd name="T1" fmla="*/ 21 h 21"/>
                    <a:gd name="T2" fmla="*/ 31 w 62"/>
                    <a:gd name="T3" fmla="*/ 0 h 21"/>
                    <a:gd name="T4" fmla="*/ 25 w 62"/>
                    <a:gd name="T5" fmla="*/ 21 h 21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62" h="21">
                      <a:moveTo>
                        <a:pt x="25" y="21"/>
                      </a:moveTo>
                      <a:cubicBezTo>
                        <a:pt x="0" y="4"/>
                        <a:pt x="10" y="5"/>
                        <a:pt x="31" y="0"/>
                      </a:cubicBezTo>
                      <a:cubicBezTo>
                        <a:pt x="62" y="6"/>
                        <a:pt x="40" y="16"/>
                        <a:pt x="25" y="21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5" name="Freeform 96"/>
                <p:cNvSpPr>
                  <a:spLocks/>
                </p:cNvSpPr>
                <p:nvPr/>
              </p:nvSpPr>
              <p:spPr bwMode="ltGray">
                <a:xfrm>
                  <a:off x="2642" y="777"/>
                  <a:ext cx="45" cy="31"/>
                </a:xfrm>
                <a:custGeom>
                  <a:avLst/>
                  <a:gdLst>
                    <a:gd name="T0" fmla="*/ 0 w 45"/>
                    <a:gd name="T1" fmla="*/ 12 h 31"/>
                    <a:gd name="T2" fmla="*/ 45 w 45"/>
                    <a:gd name="T3" fmla="*/ 15 h 31"/>
                    <a:gd name="T4" fmla="*/ 15 w 45"/>
                    <a:gd name="T5" fmla="*/ 15 h 31"/>
                    <a:gd name="T6" fmla="*/ 0 w 45"/>
                    <a:gd name="T7" fmla="*/ 12 h 3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5" h="31">
                      <a:moveTo>
                        <a:pt x="0" y="12"/>
                      </a:moveTo>
                      <a:cubicBezTo>
                        <a:pt x="17" y="0"/>
                        <a:pt x="29" y="4"/>
                        <a:pt x="45" y="15"/>
                      </a:cubicBezTo>
                      <a:cubicBezTo>
                        <a:pt x="34" y="31"/>
                        <a:pt x="29" y="20"/>
                        <a:pt x="15" y="15"/>
                      </a:cubicBezTo>
                      <a:cubicBezTo>
                        <a:pt x="10" y="13"/>
                        <a:pt x="0" y="12"/>
                        <a:pt x="0" y="12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6" name="Freeform 97"/>
                <p:cNvSpPr>
                  <a:spLocks/>
                </p:cNvSpPr>
                <p:nvPr/>
              </p:nvSpPr>
              <p:spPr bwMode="ltGray">
                <a:xfrm>
                  <a:off x="2735" y="828"/>
                  <a:ext cx="54" cy="30"/>
                </a:xfrm>
                <a:custGeom>
                  <a:avLst/>
                  <a:gdLst>
                    <a:gd name="T0" fmla="*/ 0 w 54"/>
                    <a:gd name="T1" fmla="*/ 24 h 30"/>
                    <a:gd name="T2" fmla="*/ 18 w 54"/>
                    <a:gd name="T3" fmla="*/ 30 h 30"/>
                    <a:gd name="T4" fmla="*/ 0 w 54"/>
                    <a:gd name="T5" fmla="*/ 24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4" h="30">
                      <a:moveTo>
                        <a:pt x="0" y="24"/>
                      </a:moveTo>
                      <a:cubicBezTo>
                        <a:pt x="16" y="0"/>
                        <a:pt x="54" y="18"/>
                        <a:pt x="18" y="30"/>
                      </a:cubicBezTo>
                      <a:cubicBezTo>
                        <a:pt x="13" y="28"/>
                        <a:pt x="0" y="18"/>
                        <a:pt x="0" y="24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7" name="Freeform 98"/>
                <p:cNvSpPr>
                  <a:spLocks/>
                </p:cNvSpPr>
                <p:nvPr/>
              </p:nvSpPr>
              <p:spPr bwMode="ltGray">
                <a:xfrm>
                  <a:off x="2714" y="863"/>
                  <a:ext cx="40" cy="24"/>
                </a:xfrm>
                <a:custGeom>
                  <a:avLst/>
                  <a:gdLst>
                    <a:gd name="T0" fmla="*/ 6 w 40"/>
                    <a:gd name="T1" fmla="*/ 10 h 24"/>
                    <a:gd name="T2" fmla="*/ 33 w 40"/>
                    <a:gd name="T3" fmla="*/ 4 h 24"/>
                    <a:gd name="T4" fmla="*/ 12 w 40"/>
                    <a:gd name="T5" fmla="*/ 19 h 24"/>
                    <a:gd name="T6" fmla="*/ 6 w 40"/>
                    <a:gd name="T7" fmla="*/ 10 h 2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0" h="24">
                      <a:moveTo>
                        <a:pt x="6" y="10"/>
                      </a:moveTo>
                      <a:cubicBezTo>
                        <a:pt x="17" y="3"/>
                        <a:pt x="21" y="0"/>
                        <a:pt x="33" y="4"/>
                      </a:cubicBezTo>
                      <a:cubicBezTo>
                        <a:pt x="40" y="24"/>
                        <a:pt x="33" y="22"/>
                        <a:pt x="12" y="19"/>
                      </a:cubicBezTo>
                      <a:cubicBezTo>
                        <a:pt x="2" y="12"/>
                        <a:pt x="0" y="16"/>
                        <a:pt x="6" y="10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8" name="Freeform 99"/>
                <p:cNvSpPr>
                  <a:spLocks/>
                </p:cNvSpPr>
                <p:nvPr/>
              </p:nvSpPr>
              <p:spPr bwMode="ltGray">
                <a:xfrm>
                  <a:off x="2729" y="898"/>
                  <a:ext cx="30" cy="20"/>
                </a:xfrm>
                <a:custGeom>
                  <a:avLst/>
                  <a:gdLst>
                    <a:gd name="T0" fmla="*/ 3 w 30"/>
                    <a:gd name="T1" fmla="*/ 5 h 20"/>
                    <a:gd name="T2" fmla="*/ 30 w 30"/>
                    <a:gd name="T3" fmla="*/ 14 h 20"/>
                    <a:gd name="T4" fmla="*/ 12 w 30"/>
                    <a:gd name="T5" fmla="*/ 14 h 20"/>
                    <a:gd name="T6" fmla="*/ 3 w 30"/>
                    <a:gd name="T7" fmla="*/ 5 h 2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0" h="20">
                      <a:moveTo>
                        <a:pt x="3" y="5"/>
                      </a:moveTo>
                      <a:cubicBezTo>
                        <a:pt x="16" y="1"/>
                        <a:pt x="25" y="0"/>
                        <a:pt x="30" y="14"/>
                      </a:cubicBezTo>
                      <a:cubicBezTo>
                        <a:pt x="23" y="16"/>
                        <a:pt x="19" y="20"/>
                        <a:pt x="12" y="14"/>
                      </a:cubicBezTo>
                      <a:cubicBezTo>
                        <a:pt x="0" y="4"/>
                        <a:pt x="11" y="5"/>
                        <a:pt x="3" y="5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9" name="Freeform 100"/>
                <p:cNvSpPr>
                  <a:spLocks/>
                </p:cNvSpPr>
                <p:nvPr/>
              </p:nvSpPr>
              <p:spPr bwMode="ltGray">
                <a:xfrm>
                  <a:off x="2953" y="975"/>
                  <a:ext cx="62" cy="41"/>
                </a:xfrm>
                <a:custGeom>
                  <a:avLst/>
                  <a:gdLst>
                    <a:gd name="T0" fmla="*/ 49 w 62"/>
                    <a:gd name="T1" fmla="*/ 18 h 41"/>
                    <a:gd name="T2" fmla="*/ 4 w 62"/>
                    <a:gd name="T3" fmla="*/ 21 h 41"/>
                    <a:gd name="T4" fmla="*/ 16 w 62"/>
                    <a:gd name="T5" fmla="*/ 0 h 41"/>
                    <a:gd name="T6" fmla="*/ 46 w 62"/>
                    <a:gd name="T7" fmla="*/ 3 h 41"/>
                    <a:gd name="T8" fmla="*/ 61 w 62"/>
                    <a:gd name="T9" fmla="*/ 18 h 41"/>
                    <a:gd name="T10" fmla="*/ 49 w 62"/>
                    <a:gd name="T11" fmla="*/ 18 h 4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62" h="41">
                      <a:moveTo>
                        <a:pt x="49" y="18"/>
                      </a:moveTo>
                      <a:cubicBezTo>
                        <a:pt x="41" y="41"/>
                        <a:pt x="20" y="31"/>
                        <a:pt x="4" y="21"/>
                      </a:cubicBezTo>
                      <a:cubicBezTo>
                        <a:pt x="0" y="8"/>
                        <a:pt x="3" y="4"/>
                        <a:pt x="16" y="0"/>
                      </a:cubicBezTo>
                      <a:cubicBezTo>
                        <a:pt x="27" y="4"/>
                        <a:pt x="34" y="7"/>
                        <a:pt x="46" y="3"/>
                      </a:cubicBezTo>
                      <a:cubicBezTo>
                        <a:pt x="49" y="5"/>
                        <a:pt x="62" y="12"/>
                        <a:pt x="61" y="18"/>
                      </a:cubicBezTo>
                      <a:cubicBezTo>
                        <a:pt x="58" y="29"/>
                        <a:pt x="51" y="20"/>
                        <a:pt x="49" y="18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50" name="Freeform 101"/>
                <p:cNvSpPr>
                  <a:spLocks/>
                </p:cNvSpPr>
                <p:nvPr/>
              </p:nvSpPr>
              <p:spPr bwMode="ltGray">
                <a:xfrm>
                  <a:off x="3022" y="981"/>
                  <a:ext cx="45" cy="18"/>
                </a:xfrm>
                <a:custGeom>
                  <a:avLst/>
                  <a:gdLst>
                    <a:gd name="T0" fmla="*/ 25 w 45"/>
                    <a:gd name="T1" fmla="*/ 15 h 18"/>
                    <a:gd name="T2" fmla="*/ 16 w 45"/>
                    <a:gd name="T3" fmla="*/ 0 h 18"/>
                    <a:gd name="T4" fmla="*/ 34 w 45"/>
                    <a:gd name="T5" fmla="*/ 18 h 18"/>
                    <a:gd name="T6" fmla="*/ 25 w 45"/>
                    <a:gd name="T7" fmla="*/ 15 h 1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5" h="18">
                      <a:moveTo>
                        <a:pt x="25" y="15"/>
                      </a:moveTo>
                      <a:cubicBezTo>
                        <a:pt x="13" y="11"/>
                        <a:pt x="0" y="10"/>
                        <a:pt x="16" y="0"/>
                      </a:cubicBezTo>
                      <a:cubicBezTo>
                        <a:pt x="31" y="3"/>
                        <a:pt x="45" y="2"/>
                        <a:pt x="34" y="18"/>
                      </a:cubicBezTo>
                      <a:cubicBezTo>
                        <a:pt x="31" y="17"/>
                        <a:pt x="25" y="15"/>
                        <a:pt x="25" y="15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51" name="Freeform 102"/>
                <p:cNvSpPr>
                  <a:spLocks/>
                </p:cNvSpPr>
                <p:nvPr/>
              </p:nvSpPr>
              <p:spPr bwMode="ltGray">
                <a:xfrm>
                  <a:off x="2973" y="1015"/>
                  <a:ext cx="45" cy="23"/>
                </a:xfrm>
                <a:custGeom>
                  <a:avLst/>
                  <a:gdLst>
                    <a:gd name="T0" fmla="*/ 8 w 45"/>
                    <a:gd name="T1" fmla="*/ 8 h 23"/>
                    <a:gd name="T2" fmla="*/ 38 w 45"/>
                    <a:gd name="T3" fmla="*/ 8 h 23"/>
                    <a:gd name="T4" fmla="*/ 17 w 45"/>
                    <a:gd name="T5" fmla="*/ 23 h 23"/>
                    <a:gd name="T6" fmla="*/ 8 w 45"/>
                    <a:gd name="T7" fmla="*/ 8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5" h="23">
                      <a:moveTo>
                        <a:pt x="8" y="8"/>
                      </a:moveTo>
                      <a:cubicBezTo>
                        <a:pt x="18" y="5"/>
                        <a:pt x="27" y="0"/>
                        <a:pt x="38" y="8"/>
                      </a:cubicBezTo>
                      <a:cubicBezTo>
                        <a:pt x="45" y="13"/>
                        <a:pt x="17" y="23"/>
                        <a:pt x="17" y="23"/>
                      </a:cubicBezTo>
                      <a:cubicBezTo>
                        <a:pt x="10" y="21"/>
                        <a:pt x="0" y="16"/>
                        <a:pt x="8" y="8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52" name="Freeform 103"/>
                <p:cNvSpPr>
                  <a:spLocks/>
                </p:cNvSpPr>
                <p:nvPr/>
              </p:nvSpPr>
              <p:spPr bwMode="ltGray">
                <a:xfrm>
                  <a:off x="3325" y="985"/>
                  <a:ext cx="50" cy="26"/>
                </a:xfrm>
                <a:custGeom>
                  <a:avLst/>
                  <a:gdLst>
                    <a:gd name="T0" fmla="*/ 22 w 50"/>
                    <a:gd name="T1" fmla="*/ 2 h 26"/>
                    <a:gd name="T2" fmla="*/ 37 w 50"/>
                    <a:gd name="T3" fmla="*/ 14 h 26"/>
                    <a:gd name="T4" fmla="*/ 10 w 50"/>
                    <a:gd name="T5" fmla="*/ 26 h 26"/>
                    <a:gd name="T6" fmla="*/ 22 w 50"/>
                    <a:gd name="T7" fmla="*/ 2 h 2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0" h="26">
                      <a:moveTo>
                        <a:pt x="22" y="2"/>
                      </a:moveTo>
                      <a:cubicBezTo>
                        <a:pt x="29" y="0"/>
                        <a:pt x="50" y="1"/>
                        <a:pt x="37" y="14"/>
                      </a:cubicBezTo>
                      <a:cubicBezTo>
                        <a:pt x="32" y="19"/>
                        <a:pt x="17" y="24"/>
                        <a:pt x="10" y="26"/>
                      </a:cubicBezTo>
                      <a:cubicBezTo>
                        <a:pt x="4" y="8"/>
                        <a:pt x="0" y="2"/>
                        <a:pt x="22" y="2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53" name="Freeform 104"/>
                <p:cNvSpPr>
                  <a:spLocks/>
                </p:cNvSpPr>
                <p:nvPr/>
              </p:nvSpPr>
              <p:spPr bwMode="ltGray">
                <a:xfrm>
                  <a:off x="3578" y="1091"/>
                  <a:ext cx="24" cy="17"/>
                </a:xfrm>
                <a:custGeom>
                  <a:avLst/>
                  <a:gdLst>
                    <a:gd name="T0" fmla="*/ 0 w 24"/>
                    <a:gd name="T1" fmla="*/ 13 h 17"/>
                    <a:gd name="T2" fmla="*/ 24 w 24"/>
                    <a:gd name="T3" fmla="*/ 4 h 17"/>
                    <a:gd name="T4" fmla="*/ 0 w 24"/>
                    <a:gd name="T5" fmla="*/ 13 h 1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4" h="17">
                      <a:moveTo>
                        <a:pt x="0" y="13"/>
                      </a:moveTo>
                      <a:cubicBezTo>
                        <a:pt x="8" y="2"/>
                        <a:pt x="11" y="0"/>
                        <a:pt x="24" y="4"/>
                      </a:cubicBezTo>
                      <a:cubicBezTo>
                        <a:pt x="16" y="15"/>
                        <a:pt x="13" y="17"/>
                        <a:pt x="0" y="13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54" name="Freeform 105"/>
                <p:cNvSpPr>
                  <a:spLocks/>
                </p:cNvSpPr>
                <p:nvPr/>
              </p:nvSpPr>
              <p:spPr bwMode="ltGray">
                <a:xfrm>
                  <a:off x="1234" y="639"/>
                  <a:ext cx="2308" cy="2297"/>
                </a:xfrm>
                <a:custGeom>
                  <a:avLst/>
                  <a:gdLst>
                    <a:gd name="T0" fmla="*/ 844 w 2308"/>
                    <a:gd name="T1" fmla="*/ 111 h 2297"/>
                    <a:gd name="T2" fmla="*/ 871 w 2308"/>
                    <a:gd name="T3" fmla="*/ 201 h 2297"/>
                    <a:gd name="T4" fmla="*/ 925 w 2308"/>
                    <a:gd name="T5" fmla="*/ 90 h 2297"/>
                    <a:gd name="T6" fmla="*/ 1126 w 2308"/>
                    <a:gd name="T7" fmla="*/ 30 h 2297"/>
                    <a:gd name="T8" fmla="*/ 1030 w 2308"/>
                    <a:gd name="T9" fmla="*/ 129 h 2297"/>
                    <a:gd name="T10" fmla="*/ 1000 w 2308"/>
                    <a:gd name="T11" fmla="*/ 195 h 2297"/>
                    <a:gd name="T12" fmla="*/ 1117 w 2308"/>
                    <a:gd name="T13" fmla="*/ 258 h 2297"/>
                    <a:gd name="T14" fmla="*/ 1240 w 2308"/>
                    <a:gd name="T15" fmla="*/ 273 h 2297"/>
                    <a:gd name="T16" fmla="*/ 1105 w 2308"/>
                    <a:gd name="T17" fmla="*/ 366 h 2297"/>
                    <a:gd name="T18" fmla="*/ 1219 w 2308"/>
                    <a:gd name="T19" fmla="*/ 312 h 2297"/>
                    <a:gd name="T20" fmla="*/ 1306 w 2308"/>
                    <a:gd name="T21" fmla="*/ 294 h 2297"/>
                    <a:gd name="T22" fmla="*/ 1498 w 2308"/>
                    <a:gd name="T23" fmla="*/ 288 h 2297"/>
                    <a:gd name="T24" fmla="*/ 1606 w 2308"/>
                    <a:gd name="T25" fmla="*/ 393 h 2297"/>
                    <a:gd name="T26" fmla="*/ 1750 w 2308"/>
                    <a:gd name="T27" fmla="*/ 420 h 2297"/>
                    <a:gd name="T28" fmla="*/ 1864 w 2308"/>
                    <a:gd name="T29" fmla="*/ 426 h 2297"/>
                    <a:gd name="T30" fmla="*/ 2065 w 2308"/>
                    <a:gd name="T31" fmla="*/ 441 h 2297"/>
                    <a:gd name="T32" fmla="*/ 2260 w 2308"/>
                    <a:gd name="T33" fmla="*/ 408 h 2297"/>
                    <a:gd name="T34" fmla="*/ 2245 w 2308"/>
                    <a:gd name="T35" fmla="*/ 516 h 2297"/>
                    <a:gd name="T36" fmla="*/ 2182 w 2308"/>
                    <a:gd name="T37" fmla="*/ 641 h 2297"/>
                    <a:gd name="T38" fmla="*/ 2152 w 2308"/>
                    <a:gd name="T39" fmla="*/ 749 h 2297"/>
                    <a:gd name="T40" fmla="*/ 2148 w 2308"/>
                    <a:gd name="T41" fmla="*/ 861 h 2297"/>
                    <a:gd name="T42" fmla="*/ 2074 w 2308"/>
                    <a:gd name="T43" fmla="*/ 977 h 2297"/>
                    <a:gd name="T44" fmla="*/ 2058 w 2308"/>
                    <a:gd name="T45" fmla="*/ 769 h 2297"/>
                    <a:gd name="T46" fmla="*/ 2094 w 2308"/>
                    <a:gd name="T47" fmla="*/ 623 h 2297"/>
                    <a:gd name="T48" fmla="*/ 2012 w 2308"/>
                    <a:gd name="T49" fmla="*/ 717 h 2297"/>
                    <a:gd name="T50" fmla="*/ 1716 w 2308"/>
                    <a:gd name="T51" fmla="*/ 861 h 2297"/>
                    <a:gd name="T52" fmla="*/ 1762 w 2308"/>
                    <a:gd name="T53" fmla="*/ 1127 h 2297"/>
                    <a:gd name="T54" fmla="*/ 1584 w 2308"/>
                    <a:gd name="T55" fmla="*/ 1263 h 2297"/>
                    <a:gd name="T56" fmla="*/ 1560 w 2308"/>
                    <a:gd name="T57" fmla="*/ 1445 h 2297"/>
                    <a:gd name="T58" fmla="*/ 1476 w 2308"/>
                    <a:gd name="T59" fmla="*/ 1329 h 2297"/>
                    <a:gd name="T60" fmla="*/ 1414 w 2308"/>
                    <a:gd name="T61" fmla="*/ 1251 h 2297"/>
                    <a:gd name="T62" fmla="*/ 1332 w 2308"/>
                    <a:gd name="T63" fmla="*/ 1349 h 2297"/>
                    <a:gd name="T64" fmla="*/ 1342 w 2308"/>
                    <a:gd name="T65" fmla="*/ 1383 h 2297"/>
                    <a:gd name="T66" fmla="*/ 1348 w 2308"/>
                    <a:gd name="T67" fmla="*/ 1517 h 2297"/>
                    <a:gd name="T68" fmla="*/ 1300 w 2308"/>
                    <a:gd name="T69" fmla="*/ 1663 h 2297"/>
                    <a:gd name="T70" fmla="*/ 1118 w 2308"/>
                    <a:gd name="T71" fmla="*/ 1769 h 2297"/>
                    <a:gd name="T72" fmla="*/ 940 w 2308"/>
                    <a:gd name="T73" fmla="*/ 1773 h 2297"/>
                    <a:gd name="T74" fmla="*/ 972 w 2308"/>
                    <a:gd name="T75" fmla="*/ 2031 h 2297"/>
                    <a:gd name="T76" fmla="*/ 840 w 2308"/>
                    <a:gd name="T77" fmla="*/ 2091 h 2297"/>
                    <a:gd name="T78" fmla="*/ 736 w 2308"/>
                    <a:gd name="T79" fmla="*/ 1943 h 2297"/>
                    <a:gd name="T80" fmla="*/ 800 w 2308"/>
                    <a:gd name="T81" fmla="*/ 2247 h 2297"/>
                    <a:gd name="T82" fmla="*/ 694 w 2308"/>
                    <a:gd name="T83" fmla="*/ 2085 h 2297"/>
                    <a:gd name="T84" fmla="*/ 690 w 2308"/>
                    <a:gd name="T85" fmla="*/ 1807 h 2297"/>
                    <a:gd name="T86" fmla="*/ 598 w 2308"/>
                    <a:gd name="T87" fmla="*/ 1565 h 2297"/>
                    <a:gd name="T88" fmla="*/ 434 w 2308"/>
                    <a:gd name="T89" fmla="*/ 1627 h 2297"/>
                    <a:gd name="T90" fmla="*/ 282 w 2308"/>
                    <a:gd name="T91" fmla="*/ 1829 h 2297"/>
                    <a:gd name="T92" fmla="*/ 252 w 2308"/>
                    <a:gd name="T93" fmla="*/ 1467 h 2297"/>
                    <a:gd name="T94" fmla="*/ 232 w 2308"/>
                    <a:gd name="T95" fmla="*/ 1357 h 2297"/>
                    <a:gd name="T96" fmla="*/ 176 w 2308"/>
                    <a:gd name="T97" fmla="*/ 1149 h 2297"/>
                    <a:gd name="T98" fmla="*/ 138 w 2308"/>
                    <a:gd name="T99" fmla="*/ 1021 h 2297"/>
                    <a:gd name="T100" fmla="*/ 132 w 2308"/>
                    <a:gd name="T101" fmla="*/ 1253 h 2297"/>
                    <a:gd name="T102" fmla="*/ 22 w 2308"/>
                    <a:gd name="T103" fmla="*/ 1151 h 2297"/>
                    <a:gd name="T104" fmla="*/ 206 w 2308"/>
                    <a:gd name="T105" fmla="*/ 681 h 2297"/>
                    <a:gd name="T106" fmla="*/ 404 w 2308"/>
                    <a:gd name="T107" fmla="*/ 515 h 2297"/>
                    <a:gd name="T108" fmla="*/ 386 w 2308"/>
                    <a:gd name="T109" fmla="*/ 673 h 2297"/>
                    <a:gd name="T110" fmla="*/ 378 w 2308"/>
                    <a:gd name="T111" fmla="*/ 733 h 2297"/>
                    <a:gd name="T112" fmla="*/ 498 w 2308"/>
                    <a:gd name="T113" fmla="*/ 599 h 2297"/>
                    <a:gd name="T114" fmla="*/ 494 w 2308"/>
                    <a:gd name="T115" fmla="*/ 411 h 2297"/>
                    <a:gd name="T116" fmla="*/ 500 w 2308"/>
                    <a:gd name="T117" fmla="*/ 375 h 2297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0" t="0" r="r" b="b"/>
                  <a:pathLst>
                    <a:path w="2308" h="2297">
                      <a:moveTo>
                        <a:pt x="847" y="63"/>
                      </a:moveTo>
                      <a:cubicBezTo>
                        <a:pt x="856" y="89"/>
                        <a:pt x="868" y="59"/>
                        <a:pt x="883" y="54"/>
                      </a:cubicBezTo>
                      <a:cubicBezTo>
                        <a:pt x="892" y="51"/>
                        <a:pt x="901" y="48"/>
                        <a:pt x="910" y="45"/>
                      </a:cubicBezTo>
                      <a:cubicBezTo>
                        <a:pt x="913" y="44"/>
                        <a:pt x="919" y="42"/>
                        <a:pt x="919" y="42"/>
                      </a:cubicBezTo>
                      <a:cubicBezTo>
                        <a:pt x="922" y="43"/>
                        <a:pt x="951" y="46"/>
                        <a:pt x="934" y="60"/>
                      </a:cubicBezTo>
                      <a:cubicBezTo>
                        <a:pt x="930" y="63"/>
                        <a:pt x="924" y="62"/>
                        <a:pt x="919" y="63"/>
                      </a:cubicBezTo>
                      <a:cubicBezTo>
                        <a:pt x="899" y="56"/>
                        <a:pt x="879" y="70"/>
                        <a:pt x="865" y="84"/>
                      </a:cubicBezTo>
                      <a:cubicBezTo>
                        <a:pt x="863" y="102"/>
                        <a:pt x="865" y="118"/>
                        <a:pt x="844" y="111"/>
                      </a:cubicBezTo>
                      <a:cubicBezTo>
                        <a:pt x="818" y="114"/>
                        <a:pt x="807" y="111"/>
                        <a:pt x="799" y="135"/>
                      </a:cubicBezTo>
                      <a:cubicBezTo>
                        <a:pt x="800" y="139"/>
                        <a:pt x="799" y="144"/>
                        <a:pt x="802" y="147"/>
                      </a:cubicBezTo>
                      <a:cubicBezTo>
                        <a:pt x="807" y="151"/>
                        <a:pt x="820" y="153"/>
                        <a:pt x="820" y="153"/>
                      </a:cubicBezTo>
                      <a:cubicBezTo>
                        <a:pt x="840" y="149"/>
                        <a:pt x="846" y="140"/>
                        <a:pt x="862" y="129"/>
                      </a:cubicBezTo>
                      <a:cubicBezTo>
                        <a:pt x="866" y="132"/>
                        <a:pt x="877" y="136"/>
                        <a:pt x="874" y="144"/>
                      </a:cubicBezTo>
                      <a:cubicBezTo>
                        <a:pt x="872" y="151"/>
                        <a:pt x="867" y="157"/>
                        <a:pt x="862" y="162"/>
                      </a:cubicBezTo>
                      <a:cubicBezTo>
                        <a:pt x="856" y="168"/>
                        <a:pt x="844" y="180"/>
                        <a:pt x="844" y="180"/>
                      </a:cubicBezTo>
                      <a:cubicBezTo>
                        <a:pt x="848" y="202"/>
                        <a:pt x="849" y="205"/>
                        <a:pt x="871" y="201"/>
                      </a:cubicBezTo>
                      <a:cubicBezTo>
                        <a:pt x="882" y="194"/>
                        <a:pt x="888" y="189"/>
                        <a:pt x="892" y="177"/>
                      </a:cubicBezTo>
                      <a:cubicBezTo>
                        <a:pt x="890" y="170"/>
                        <a:pt x="884" y="164"/>
                        <a:pt x="883" y="156"/>
                      </a:cubicBezTo>
                      <a:cubicBezTo>
                        <a:pt x="878" y="102"/>
                        <a:pt x="934" y="96"/>
                        <a:pt x="973" y="90"/>
                      </a:cubicBezTo>
                      <a:cubicBezTo>
                        <a:pt x="992" y="96"/>
                        <a:pt x="1006" y="97"/>
                        <a:pt x="1027" y="99"/>
                      </a:cubicBezTo>
                      <a:cubicBezTo>
                        <a:pt x="1029" y="100"/>
                        <a:pt x="1051" y="110"/>
                        <a:pt x="1042" y="93"/>
                      </a:cubicBezTo>
                      <a:cubicBezTo>
                        <a:pt x="1034" y="79"/>
                        <a:pt x="1013" y="80"/>
                        <a:pt x="1000" y="78"/>
                      </a:cubicBezTo>
                      <a:cubicBezTo>
                        <a:pt x="981" y="72"/>
                        <a:pt x="985" y="69"/>
                        <a:pt x="961" y="72"/>
                      </a:cubicBezTo>
                      <a:cubicBezTo>
                        <a:pt x="948" y="76"/>
                        <a:pt x="938" y="86"/>
                        <a:pt x="925" y="90"/>
                      </a:cubicBezTo>
                      <a:cubicBezTo>
                        <a:pt x="919" y="73"/>
                        <a:pt x="932" y="70"/>
                        <a:pt x="946" y="60"/>
                      </a:cubicBezTo>
                      <a:cubicBezTo>
                        <a:pt x="952" y="56"/>
                        <a:pt x="964" y="48"/>
                        <a:pt x="964" y="48"/>
                      </a:cubicBezTo>
                      <a:cubicBezTo>
                        <a:pt x="967" y="43"/>
                        <a:pt x="978" y="25"/>
                        <a:pt x="985" y="21"/>
                      </a:cubicBezTo>
                      <a:cubicBezTo>
                        <a:pt x="993" y="16"/>
                        <a:pt x="1004" y="17"/>
                        <a:pt x="1012" y="12"/>
                      </a:cubicBezTo>
                      <a:cubicBezTo>
                        <a:pt x="1020" y="7"/>
                        <a:pt x="1039" y="0"/>
                        <a:pt x="1039" y="0"/>
                      </a:cubicBezTo>
                      <a:cubicBezTo>
                        <a:pt x="1060" y="2"/>
                        <a:pt x="1068" y="1"/>
                        <a:pt x="1084" y="12"/>
                      </a:cubicBezTo>
                      <a:cubicBezTo>
                        <a:pt x="1091" y="33"/>
                        <a:pt x="1084" y="28"/>
                        <a:pt x="1099" y="33"/>
                      </a:cubicBezTo>
                      <a:cubicBezTo>
                        <a:pt x="1110" y="29"/>
                        <a:pt x="1115" y="34"/>
                        <a:pt x="1126" y="30"/>
                      </a:cubicBezTo>
                      <a:cubicBezTo>
                        <a:pt x="1140" y="34"/>
                        <a:pt x="1150" y="32"/>
                        <a:pt x="1159" y="45"/>
                      </a:cubicBezTo>
                      <a:cubicBezTo>
                        <a:pt x="1167" y="78"/>
                        <a:pt x="1154" y="97"/>
                        <a:pt x="1123" y="105"/>
                      </a:cubicBezTo>
                      <a:cubicBezTo>
                        <a:pt x="1110" y="114"/>
                        <a:pt x="1106" y="126"/>
                        <a:pt x="1093" y="135"/>
                      </a:cubicBezTo>
                      <a:cubicBezTo>
                        <a:pt x="1086" y="146"/>
                        <a:pt x="1039" y="169"/>
                        <a:pt x="1024" y="174"/>
                      </a:cubicBezTo>
                      <a:cubicBezTo>
                        <a:pt x="1015" y="188"/>
                        <a:pt x="1011" y="186"/>
                        <a:pt x="994" y="183"/>
                      </a:cubicBezTo>
                      <a:cubicBezTo>
                        <a:pt x="991" y="180"/>
                        <a:pt x="986" y="178"/>
                        <a:pt x="985" y="174"/>
                      </a:cubicBezTo>
                      <a:cubicBezTo>
                        <a:pt x="983" y="163"/>
                        <a:pt x="1004" y="150"/>
                        <a:pt x="1012" y="147"/>
                      </a:cubicBezTo>
                      <a:cubicBezTo>
                        <a:pt x="1018" y="141"/>
                        <a:pt x="1024" y="135"/>
                        <a:pt x="1030" y="129"/>
                      </a:cubicBezTo>
                      <a:cubicBezTo>
                        <a:pt x="1034" y="125"/>
                        <a:pt x="1018" y="133"/>
                        <a:pt x="1012" y="135"/>
                      </a:cubicBezTo>
                      <a:cubicBezTo>
                        <a:pt x="1006" y="137"/>
                        <a:pt x="1000" y="141"/>
                        <a:pt x="994" y="144"/>
                      </a:cubicBezTo>
                      <a:cubicBezTo>
                        <a:pt x="988" y="148"/>
                        <a:pt x="976" y="156"/>
                        <a:pt x="976" y="156"/>
                      </a:cubicBezTo>
                      <a:cubicBezTo>
                        <a:pt x="969" y="167"/>
                        <a:pt x="963" y="167"/>
                        <a:pt x="952" y="174"/>
                      </a:cubicBezTo>
                      <a:cubicBezTo>
                        <a:pt x="938" y="195"/>
                        <a:pt x="936" y="186"/>
                        <a:pt x="946" y="201"/>
                      </a:cubicBezTo>
                      <a:cubicBezTo>
                        <a:pt x="952" y="199"/>
                        <a:pt x="958" y="197"/>
                        <a:pt x="964" y="195"/>
                      </a:cubicBezTo>
                      <a:cubicBezTo>
                        <a:pt x="967" y="194"/>
                        <a:pt x="973" y="192"/>
                        <a:pt x="973" y="192"/>
                      </a:cubicBezTo>
                      <a:cubicBezTo>
                        <a:pt x="994" y="199"/>
                        <a:pt x="985" y="200"/>
                        <a:pt x="1000" y="195"/>
                      </a:cubicBezTo>
                      <a:cubicBezTo>
                        <a:pt x="1018" y="222"/>
                        <a:pt x="982" y="200"/>
                        <a:pt x="1006" y="216"/>
                      </a:cubicBezTo>
                      <a:cubicBezTo>
                        <a:pt x="1019" y="212"/>
                        <a:pt x="1031" y="221"/>
                        <a:pt x="1042" y="228"/>
                      </a:cubicBezTo>
                      <a:cubicBezTo>
                        <a:pt x="1050" y="216"/>
                        <a:pt x="1053" y="210"/>
                        <a:pt x="1066" y="219"/>
                      </a:cubicBezTo>
                      <a:cubicBezTo>
                        <a:pt x="1076" y="234"/>
                        <a:pt x="1073" y="223"/>
                        <a:pt x="1063" y="234"/>
                      </a:cubicBezTo>
                      <a:cubicBezTo>
                        <a:pt x="1058" y="239"/>
                        <a:pt x="1051" y="252"/>
                        <a:pt x="1051" y="252"/>
                      </a:cubicBezTo>
                      <a:cubicBezTo>
                        <a:pt x="1063" y="260"/>
                        <a:pt x="1076" y="262"/>
                        <a:pt x="1090" y="267"/>
                      </a:cubicBezTo>
                      <a:cubicBezTo>
                        <a:pt x="1096" y="265"/>
                        <a:pt x="1102" y="263"/>
                        <a:pt x="1108" y="261"/>
                      </a:cubicBezTo>
                      <a:cubicBezTo>
                        <a:pt x="1111" y="260"/>
                        <a:pt x="1117" y="258"/>
                        <a:pt x="1117" y="258"/>
                      </a:cubicBezTo>
                      <a:cubicBezTo>
                        <a:pt x="1119" y="264"/>
                        <a:pt x="1121" y="270"/>
                        <a:pt x="1123" y="276"/>
                      </a:cubicBezTo>
                      <a:cubicBezTo>
                        <a:pt x="1124" y="279"/>
                        <a:pt x="1126" y="285"/>
                        <a:pt x="1126" y="285"/>
                      </a:cubicBezTo>
                      <a:cubicBezTo>
                        <a:pt x="1113" y="289"/>
                        <a:pt x="1114" y="296"/>
                        <a:pt x="1111" y="309"/>
                      </a:cubicBezTo>
                      <a:cubicBezTo>
                        <a:pt x="1112" y="314"/>
                        <a:pt x="1110" y="320"/>
                        <a:pt x="1114" y="324"/>
                      </a:cubicBezTo>
                      <a:cubicBezTo>
                        <a:pt x="1124" y="334"/>
                        <a:pt x="1133" y="301"/>
                        <a:pt x="1138" y="294"/>
                      </a:cubicBezTo>
                      <a:cubicBezTo>
                        <a:pt x="1144" y="286"/>
                        <a:pt x="1156" y="286"/>
                        <a:pt x="1165" y="285"/>
                      </a:cubicBezTo>
                      <a:cubicBezTo>
                        <a:pt x="1180" y="275"/>
                        <a:pt x="1199" y="271"/>
                        <a:pt x="1216" y="267"/>
                      </a:cubicBezTo>
                      <a:cubicBezTo>
                        <a:pt x="1228" y="259"/>
                        <a:pt x="1235" y="258"/>
                        <a:pt x="1240" y="273"/>
                      </a:cubicBezTo>
                      <a:cubicBezTo>
                        <a:pt x="1230" y="283"/>
                        <a:pt x="1224" y="287"/>
                        <a:pt x="1210" y="291"/>
                      </a:cubicBezTo>
                      <a:cubicBezTo>
                        <a:pt x="1202" y="296"/>
                        <a:pt x="1183" y="303"/>
                        <a:pt x="1183" y="303"/>
                      </a:cubicBezTo>
                      <a:cubicBezTo>
                        <a:pt x="1167" y="328"/>
                        <a:pt x="1163" y="332"/>
                        <a:pt x="1135" y="339"/>
                      </a:cubicBezTo>
                      <a:cubicBezTo>
                        <a:pt x="1125" y="349"/>
                        <a:pt x="1119" y="350"/>
                        <a:pt x="1105" y="354"/>
                      </a:cubicBezTo>
                      <a:cubicBezTo>
                        <a:pt x="1085" y="347"/>
                        <a:pt x="1075" y="345"/>
                        <a:pt x="1054" y="342"/>
                      </a:cubicBezTo>
                      <a:cubicBezTo>
                        <a:pt x="1054" y="342"/>
                        <a:pt x="1062" y="355"/>
                        <a:pt x="1069" y="357"/>
                      </a:cubicBezTo>
                      <a:cubicBezTo>
                        <a:pt x="1075" y="359"/>
                        <a:pt x="1081" y="359"/>
                        <a:pt x="1087" y="360"/>
                      </a:cubicBezTo>
                      <a:cubicBezTo>
                        <a:pt x="1093" y="362"/>
                        <a:pt x="1105" y="366"/>
                        <a:pt x="1105" y="366"/>
                      </a:cubicBezTo>
                      <a:cubicBezTo>
                        <a:pt x="1116" y="362"/>
                        <a:pt x="1123" y="359"/>
                        <a:pt x="1135" y="363"/>
                      </a:cubicBezTo>
                      <a:cubicBezTo>
                        <a:pt x="1138" y="360"/>
                        <a:pt x="1140" y="356"/>
                        <a:pt x="1144" y="354"/>
                      </a:cubicBezTo>
                      <a:cubicBezTo>
                        <a:pt x="1147" y="352"/>
                        <a:pt x="1152" y="348"/>
                        <a:pt x="1153" y="351"/>
                      </a:cubicBezTo>
                      <a:cubicBezTo>
                        <a:pt x="1154" y="357"/>
                        <a:pt x="1147" y="369"/>
                        <a:pt x="1147" y="369"/>
                      </a:cubicBezTo>
                      <a:cubicBezTo>
                        <a:pt x="1148" y="373"/>
                        <a:pt x="1146" y="380"/>
                        <a:pt x="1150" y="381"/>
                      </a:cubicBezTo>
                      <a:cubicBezTo>
                        <a:pt x="1162" y="384"/>
                        <a:pt x="1162" y="348"/>
                        <a:pt x="1165" y="345"/>
                      </a:cubicBezTo>
                      <a:cubicBezTo>
                        <a:pt x="1166" y="343"/>
                        <a:pt x="1195" y="321"/>
                        <a:pt x="1201" y="318"/>
                      </a:cubicBezTo>
                      <a:cubicBezTo>
                        <a:pt x="1207" y="315"/>
                        <a:pt x="1219" y="312"/>
                        <a:pt x="1219" y="312"/>
                      </a:cubicBezTo>
                      <a:cubicBezTo>
                        <a:pt x="1220" y="318"/>
                        <a:pt x="1219" y="325"/>
                        <a:pt x="1222" y="330"/>
                      </a:cubicBezTo>
                      <a:cubicBezTo>
                        <a:pt x="1224" y="333"/>
                        <a:pt x="1223" y="324"/>
                        <a:pt x="1225" y="321"/>
                      </a:cubicBezTo>
                      <a:cubicBezTo>
                        <a:pt x="1227" y="317"/>
                        <a:pt x="1230" y="314"/>
                        <a:pt x="1234" y="312"/>
                      </a:cubicBezTo>
                      <a:cubicBezTo>
                        <a:pt x="1240" y="309"/>
                        <a:pt x="1252" y="306"/>
                        <a:pt x="1252" y="306"/>
                      </a:cubicBezTo>
                      <a:cubicBezTo>
                        <a:pt x="1268" y="310"/>
                        <a:pt x="1273" y="324"/>
                        <a:pt x="1258" y="336"/>
                      </a:cubicBezTo>
                      <a:cubicBezTo>
                        <a:pt x="1253" y="340"/>
                        <a:pt x="1246" y="341"/>
                        <a:pt x="1240" y="345"/>
                      </a:cubicBezTo>
                      <a:cubicBezTo>
                        <a:pt x="1225" y="368"/>
                        <a:pt x="1262" y="342"/>
                        <a:pt x="1270" y="339"/>
                      </a:cubicBezTo>
                      <a:cubicBezTo>
                        <a:pt x="1277" y="317"/>
                        <a:pt x="1282" y="302"/>
                        <a:pt x="1306" y="294"/>
                      </a:cubicBezTo>
                      <a:cubicBezTo>
                        <a:pt x="1320" y="298"/>
                        <a:pt x="1320" y="305"/>
                        <a:pt x="1333" y="309"/>
                      </a:cubicBezTo>
                      <a:cubicBezTo>
                        <a:pt x="1365" y="301"/>
                        <a:pt x="1327" y="312"/>
                        <a:pt x="1354" y="300"/>
                      </a:cubicBezTo>
                      <a:cubicBezTo>
                        <a:pt x="1360" y="297"/>
                        <a:pt x="1372" y="294"/>
                        <a:pt x="1372" y="294"/>
                      </a:cubicBezTo>
                      <a:cubicBezTo>
                        <a:pt x="1387" y="299"/>
                        <a:pt x="1378" y="298"/>
                        <a:pt x="1399" y="291"/>
                      </a:cubicBezTo>
                      <a:cubicBezTo>
                        <a:pt x="1405" y="289"/>
                        <a:pt x="1417" y="285"/>
                        <a:pt x="1417" y="285"/>
                      </a:cubicBezTo>
                      <a:cubicBezTo>
                        <a:pt x="1424" y="287"/>
                        <a:pt x="1431" y="288"/>
                        <a:pt x="1438" y="291"/>
                      </a:cubicBezTo>
                      <a:cubicBezTo>
                        <a:pt x="1444" y="294"/>
                        <a:pt x="1456" y="303"/>
                        <a:pt x="1456" y="303"/>
                      </a:cubicBezTo>
                      <a:cubicBezTo>
                        <a:pt x="1475" y="284"/>
                        <a:pt x="1464" y="284"/>
                        <a:pt x="1498" y="288"/>
                      </a:cubicBezTo>
                      <a:cubicBezTo>
                        <a:pt x="1513" y="293"/>
                        <a:pt x="1524" y="300"/>
                        <a:pt x="1540" y="303"/>
                      </a:cubicBezTo>
                      <a:cubicBezTo>
                        <a:pt x="1553" y="322"/>
                        <a:pt x="1536" y="347"/>
                        <a:pt x="1516" y="354"/>
                      </a:cubicBezTo>
                      <a:cubicBezTo>
                        <a:pt x="1500" y="349"/>
                        <a:pt x="1511" y="359"/>
                        <a:pt x="1495" y="363"/>
                      </a:cubicBezTo>
                      <a:cubicBezTo>
                        <a:pt x="1474" y="368"/>
                        <a:pt x="1453" y="376"/>
                        <a:pt x="1432" y="381"/>
                      </a:cubicBezTo>
                      <a:cubicBezTo>
                        <a:pt x="1443" y="385"/>
                        <a:pt x="1485" y="376"/>
                        <a:pt x="1495" y="375"/>
                      </a:cubicBezTo>
                      <a:cubicBezTo>
                        <a:pt x="1511" y="370"/>
                        <a:pt x="1524" y="376"/>
                        <a:pt x="1540" y="381"/>
                      </a:cubicBezTo>
                      <a:cubicBezTo>
                        <a:pt x="1549" y="384"/>
                        <a:pt x="1567" y="390"/>
                        <a:pt x="1567" y="390"/>
                      </a:cubicBezTo>
                      <a:cubicBezTo>
                        <a:pt x="1577" y="406"/>
                        <a:pt x="1590" y="398"/>
                        <a:pt x="1606" y="393"/>
                      </a:cubicBezTo>
                      <a:cubicBezTo>
                        <a:pt x="1608" y="386"/>
                        <a:pt x="1608" y="380"/>
                        <a:pt x="1618" y="381"/>
                      </a:cubicBezTo>
                      <a:cubicBezTo>
                        <a:pt x="1624" y="382"/>
                        <a:pt x="1636" y="387"/>
                        <a:pt x="1636" y="387"/>
                      </a:cubicBezTo>
                      <a:cubicBezTo>
                        <a:pt x="1650" y="408"/>
                        <a:pt x="1650" y="398"/>
                        <a:pt x="1645" y="414"/>
                      </a:cubicBezTo>
                      <a:cubicBezTo>
                        <a:pt x="1650" y="428"/>
                        <a:pt x="1652" y="438"/>
                        <a:pt x="1660" y="450"/>
                      </a:cubicBezTo>
                      <a:cubicBezTo>
                        <a:pt x="1671" y="443"/>
                        <a:pt x="1669" y="436"/>
                        <a:pt x="1681" y="432"/>
                      </a:cubicBezTo>
                      <a:cubicBezTo>
                        <a:pt x="1694" y="435"/>
                        <a:pt x="1702" y="439"/>
                        <a:pt x="1714" y="435"/>
                      </a:cubicBezTo>
                      <a:cubicBezTo>
                        <a:pt x="1724" y="438"/>
                        <a:pt x="1731" y="444"/>
                        <a:pt x="1741" y="447"/>
                      </a:cubicBezTo>
                      <a:cubicBezTo>
                        <a:pt x="1760" y="441"/>
                        <a:pt x="1761" y="437"/>
                        <a:pt x="1750" y="420"/>
                      </a:cubicBezTo>
                      <a:cubicBezTo>
                        <a:pt x="1751" y="417"/>
                        <a:pt x="1750" y="413"/>
                        <a:pt x="1753" y="411"/>
                      </a:cubicBezTo>
                      <a:cubicBezTo>
                        <a:pt x="1758" y="407"/>
                        <a:pt x="1771" y="405"/>
                        <a:pt x="1771" y="405"/>
                      </a:cubicBezTo>
                      <a:cubicBezTo>
                        <a:pt x="1786" y="407"/>
                        <a:pt x="1808" y="404"/>
                        <a:pt x="1813" y="420"/>
                      </a:cubicBezTo>
                      <a:cubicBezTo>
                        <a:pt x="1810" y="423"/>
                        <a:pt x="1804" y="425"/>
                        <a:pt x="1804" y="429"/>
                      </a:cubicBezTo>
                      <a:cubicBezTo>
                        <a:pt x="1804" y="433"/>
                        <a:pt x="1810" y="436"/>
                        <a:pt x="1813" y="435"/>
                      </a:cubicBezTo>
                      <a:cubicBezTo>
                        <a:pt x="1820" y="433"/>
                        <a:pt x="1816" y="420"/>
                        <a:pt x="1822" y="417"/>
                      </a:cubicBezTo>
                      <a:cubicBezTo>
                        <a:pt x="1826" y="414"/>
                        <a:pt x="1832" y="415"/>
                        <a:pt x="1837" y="414"/>
                      </a:cubicBezTo>
                      <a:cubicBezTo>
                        <a:pt x="1858" y="421"/>
                        <a:pt x="1850" y="416"/>
                        <a:pt x="1864" y="426"/>
                      </a:cubicBezTo>
                      <a:cubicBezTo>
                        <a:pt x="1874" y="440"/>
                        <a:pt x="1867" y="436"/>
                        <a:pt x="1888" y="429"/>
                      </a:cubicBezTo>
                      <a:cubicBezTo>
                        <a:pt x="1894" y="427"/>
                        <a:pt x="1906" y="423"/>
                        <a:pt x="1906" y="423"/>
                      </a:cubicBezTo>
                      <a:cubicBezTo>
                        <a:pt x="1927" y="427"/>
                        <a:pt x="1916" y="424"/>
                        <a:pt x="1939" y="432"/>
                      </a:cubicBezTo>
                      <a:cubicBezTo>
                        <a:pt x="1942" y="433"/>
                        <a:pt x="1948" y="435"/>
                        <a:pt x="1948" y="435"/>
                      </a:cubicBezTo>
                      <a:cubicBezTo>
                        <a:pt x="1954" y="444"/>
                        <a:pt x="1972" y="456"/>
                        <a:pt x="1972" y="456"/>
                      </a:cubicBezTo>
                      <a:cubicBezTo>
                        <a:pt x="1984" y="453"/>
                        <a:pt x="1991" y="449"/>
                        <a:pt x="2002" y="444"/>
                      </a:cubicBezTo>
                      <a:cubicBezTo>
                        <a:pt x="2008" y="441"/>
                        <a:pt x="2020" y="438"/>
                        <a:pt x="2020" y="438"/>
                      </a:cubicBezTo>
                      <a:cubicBezTo>
                        <a:pt x="2036" y="441"/>
                        <a:pt x="2049" y="445"/>
                        <a:pt x="2065" y="441"/>
                      </a:cubicBezTo>
                      <a:cubicBezTo>
                        <a:pt x="2059" y="423"/>
                        <a:pt x="2065" y="423"/>
                        <a:pt x="2083" y="417"/>
                      </a:cubicBezTo>
                      <a:cubicBezTo>
                        <a:pt x="2090" y="415"/>
                        <a:pt x="2095" y="409"/>
                        <a:pt x="2101" y="405"/>
                      </a:cubicBezTo>
                      <a:cubicBezTo>
                        <a:pt x="2104" y="403"/>
                        <a:pt x="2110" y="399"/>
                        <a:pt x="2110" y="399"/>
                      </a:cubicBezTo>
                      <a:cubicBezTo>
                        <a:pt x="2119" y="400"/>
                        <a:pt x="2136" y="402"/>
                        <a:pt x="2146" y="405"/>
                      </a:cubicBezTo>
                      <a:cubicBezTo>
                        <a:pt x="2155" y="407"/>
                        <a:pt x="2173" y="414"/>
                        <a:pt x="2173" y="414"/>
                      </a:cubicBezTo>
                      <a:cubicBezTo>
                        <a:pt x="2189" y="403"/>
                        <a:pt x="2197" y="405"/>
                        <a:pt x="2215" y="411"/>
                      </a:cubicBezTo>
                      <a:cubicBezTo>
                        <a:pt x="2222" y="413"/>
                        <a:pt x="2233" y="423"/>
                        <a:pt x="2233" y="423"/>
                      </a:cubicBezTo>
                      <a:cubicBezTo>
                        <a:pt x="2244" y="419"/>
                        <a:pt x="2249" y="412"/>
                        <a:pt x="2260" y="408"/>
                      </a:cubicBezTo>
                      <a:cubicBezTo>
                        <a:pt x="2271" y="412"/>
                        <a:pt x="2280" y="413"/>
                        <a:pt x="2290" y="420"/>
                      </a:cubicBezTo>
                      <a:cubicBezTo>
                        <a:pt x="2287" y="434"/>
                        <a:pt x="2284" y="442"/>
                        <a:pt x="2299" y="447"/>
                      </a:cubicBezTo>
                      <a:cubicBezTo>
                        <a:pt x="2308" y="460"/>
                        <a:pt x="2304" y="463"/>
                        <a:pt x="2293" y="474"/>
                      </a:cubicBezTo>
                      <a:cubicBezTo>
                        <a:pt x="2284" y="471"/>
                        <a:pt x="2275" y="468"/>
                        <a:pt x="2266" y="465"/>
                      </a:cubicBezTo>
                      <a:cubicBezTo>
                        <a:pt x="2263" y="464"/>
                        <a:pt x="2257" y="462"/>
                        <a:pt x="2257" y="462"/>
                      </a:cubicBezTo>
                      <a:cubicBezTo>
                        <a:pt x="2242" y="465"/>
                        <a:pt x="2235" y="462"/>
                        <a:pt x="2221" y="465"/>
                      </a:cubicBezTo>
                      <a:cubicBezTo>
                        <a:pt x="2229" y="477"/>
                        <a:pt x="2234" y="480"/>
                        <a:pt x="2221" y="489"/>
                      </a:cubicBezTo>
                      <a:cubicBezTo>
                        <a:pt x="2214" y="509"/>
                        <a:pt x="2227" y="512"/>
                        <a:pt x="2245" y="516"/>
                      </a:cubicBezTo>
                      <a:cubicBezTo>
                        <a:pt x="2248" y="518"/>
                        <a:pt x="2252" y="519"/>
                        <a:pt x="2254" y="522"/>
                      </a:cubicBezTo>
                      <a:cubicBezTo>
                        <a:pt x="2257" y="527"/>
                        <a:pt x="2260" y="540"/>
                        <a:pt x="2260" y="540"/>
                      </a:cubicBezTo>
                      <a:cubicBezTo>
                        <a:pt x="2253" y="550"/>
                        <a:pt x="2248" y="554"/>
                        <a:pt x="2236" y="558"/>
                      </a:cubicBezTo>
                      <a:cubicBezTo>
                        <a:pt x="2230" y="567"/>
                        <a:pt x="2228" y="575"/>
                        <a:pt x="2221" y="582"/>
                      </a:cubicBezTo>
                      <a:lnTo>
                        <a:pt x="2212" y="623"/>
                      </a:lnTo>
                      <a:lnTo>
                        <a:pt x="2218" y="643"/>
                      </a:lnTo>
                      <a:lnTo>
                        <a:pt x="2198" y="631"/>
                      </a:lnTo>
                      <a:lnTo>
                        <a:pt x="2182" y="641"/>
                      </a:lnTo>
                      <a:lnTo>
                        <a:pt x="2176" y="655"/>
                      </a:lnTo>
                      <a:lnTo>
                        <a:pt x="2156" y="659"/>
                      </a:lnTo>
                      <a:lnTo>
                        <a:pt x="2146" y="673"/>
                      </a:lnTo>
                      <a:lnTo>
                        <a:pt x="2132" y="687"/>
                      </a:lnTo>
                      <a:lnTo>
                        <a:pt x="2132" y="709"/>
                      </a:lnTo>
                      <a:lnTo>
                        <a:pt x="2136" y="727"/>
                      </a:lnTo>
                      <a:lnTo>
                        <a:pt x="2150" y="729"/>
                      </a:lnTo>
                      <a:lnTo>
                        <a:pt x="2152" y="749"/>
                      </a:lnTo>
                      <a:lnTo>
                        <a:pt x="2176" y="763"/>
                      </a:lnTo>
                      <a:lnTo>
                        <a:pt x="2180" y="779"/>
                      </a:lnTo>
                      <a:lnTo>
                        <a:pt x="2158" y="769"/>
                      </a:lnTo>
                      <a:lnTo>
                        <a:pt x="2152" y="789"/>
                      </a:lnTo>
                      <a:lnTo>
                        <a:pt x="2166" y="807"/>
                      </a:lnTo>
                      <a:lnTo>
                        <a:pt x="2152" y="821"/>
                      </a:lnTo>
                      <a:lnTo>
                        <a:pt x="2146" y="839"/>
                      </a:lnTo>
                      <a:lnTo>
                        <a:pt x="2148" y="861"/>
                      </a:lnTo>
                      <a:lnTo>
                        <a:pt x="2132" y="879"/>
                      </a:lnTo>
                      <a:lnTo>
                        <a:pt x="2128" y="907"/>
                      </a:lnTo>
                      <a:lnTo>
                        <a:pt x="2118" y="925"/>
                      </a:lnTo>
                      <a:lnTo>
                        <a:pt x="2118" y="945"/>
                      </a:lnTo>
                      <a:lnTo>
                        <a:pt x="2100" y="963"/>
                      </a:lnTo>
                      <a:lnTo>
                        <a:pt x="2100" y="979"/>
                      </a:lnTo>
                      <a:lnTo>
                        <a:pt x="2088" y="983"/>
                      </a:lnTo>
                      <a:lnTo>
                        <a:pt x="2074" y="977"/>
                      </a:lnTo>
                      <a:lnTo>
                        <a:pt x="2086" y="961"/>
                      </a:lnTo>
                      <a:lnTo>
                        <a:pt x="2104" y="945"/>
                      </a:lnTo>
                      <a:lnTo>
                        <a:pt x="2110" y="925"/>
                      </a:lnTo>
                      <a:lnTo>
                        <a:pt x="2106" y="893"/>
                      </a:lnTo>
                      <a:lnTo>
                        <a:pt x="2090" y="865"/>
                      </a:lnTo>
                      <a:lnTo>
                        <a:pt x="2070" y="837"/>
                      </a:lnTo>
                      <a:lnTo>
                        <a:pt x="2056" y="797"/>
                      </a:lnTo>
                      <a:lnTo>
                        <a:pt x="2058" y="769"/>
                      </a:lnTo>
                      <a:lnTo>
                        <a:pt x="2062" y="745"/>
                      </a:lnTo>
                      <a:lnTo>
                        <a:pt x="2080" y="731"/>
                      </a:lnTo>
                      <a:lnTo>
                        <a:pt x="2098" y="701"/>
                      </a:lnTo>
                      <a:lnTo>
                        <a:pt x="2108" y="677"/>
                      </a:lnTo>
                      <a:lnTo>
                        <a:pt x="2106" y="663"/>
                      </a:lnTo>
                      <a:lnTo>
                        <a:pt x="2116" y="623"/>
                      </a:lnTo>
                      <a:lnTo>
                        <a:pt x="2106" y="603"/>
                      </a:lnTo>
                      <a:lnTo>
                        <a:pt x="2094" y="623"/>
                      </a:lnTo>
                      <a:lnTo>
                        <a:pt x="2100" y="641"/>
                      </a:lnTo>
                      <a:lnTo>
                        <a:pt x="2076" y="665"/>
                      </a:lnTo>
                      <a:lnTo>
                        <a:pt x="2060" y="659"/>
                      </a:lnTo>
                      <a:lnTo>
                        <a:pt x="2060" y="639"/>
                      </a:lnTo>
                      <a:lnTo>
                        <a:pt x="2022" y="657"/>
                      </a:lnTo>
                      <a:lnTo>
                        <a:pt x="2020" y="679"/>
                      </a:lnTo>
                      <a:lnTo>
                        <a:pt x="2004" y="703"/>
                      </a:lnTo>
                      <a:lnTo>
                        <a:pt x="2012" y="717"/>
                      </a:lnTo>
                      <a:lnTo>
                        <a:pt x="1968" y="731"/>
                      </a:lnTo>
                      <a:lnTo>
                        <a:pt x="1962" y="711"/>
                      </a:lnTo>
                      <a:lnTo>
                        <a:pt x="1934" y="719"/>
                      </a:lnTo>
                      <a:lnTo>
                        <a:pt x="1906" y="735"/>
                      </a:lnTo>
                      <a:lnTo>
                        <a:pt x="1854" y="737"/>
                      </a:lnTo>
                      <a:lnTo>
                        <a:pt x="1814" y="753"/>
                      </a:lnTo>
                      <a:lnTo>
                        <a:pt x="1810" y="767"/>
                      </a:lnTo>
                      <a:lnTo>
                        <a:pt x="1716" y="861"/>
                      </a:lnTo>
                      <a:lnTo>
                        <a:pt x="1738" y="877"/>
                      </a:lnTo>
                      <a:lnTo>
                        <a:pt x="1762" y="889"/>
                      </a:lnTo>
                      <a:lnTo>
                        <a:pt x="1794" y="875"/>
                      </a:lnTo>
                      <a:lnTo>
                        <a:pt x="1820" y="905"/>
                      </a:lnTo>
                      <a:lnTo>
                        <a:pt x="1826" y="953"/>
                      </a:lnTo>
                      <a:lnTo>
                        <a:pt x="1820" y="1021"/>
                      </a:lnTo>
                      <a:lnTo>
                        <a:pt x="1800" y="1059"/>
                      </a:lnTo>
                      <a:lnTo>
                        <a:pt x="1762" y="1127"/>
                      </a:lnTo>
                      <a:lnTo>
                        <a:pt x="1734" y="1151"/>
                      </a:lnTo>
                      <a:lnTo>
                        <a:pt x="1706" y="1191"/>
                      </a:lnTo>
                      <a:lnTo>
                        <a:pt x="1670" y="1207"/>
                      </a:lnTo>
                      <a:lnTo>
                        <a:pt x="1648" y="1209"/>
                      </a:lnTo>
                      <a:lnTo>
                        <a:pt x="1636" y="1193"/>
                      </a:lnTo>
                      <a:lnTo>
                        <a:pt x="1620" y="1215"/>
                      </a:lnTo>
                      <a:lnTo>
                        <a:pt x="1592" y="1239"/>
                      </a:lnTo>
                      <a:lnTo>
                        <a:pt x="1584" y="1263"/>
                      </a:lnTo>
                      <a:lnTo>
                        <a:pt x="1564" y="1281"/>
                      </a:lnTo>
                      <a:lnTo>
                        <a:pt x="1534" y="1295"/>
                      </a:lnTo>
                      <a:lnTo>
                        <a:pt x="1536" y="1317"/>
                      </a:lnTo>
                      <a:lnTo>
                        <a:pt x="1560" y="1337"/>
                      </a:lnTo>
                      <a:lnTo>
                        <a:pt x="1574" y="1375"/>
                      </a:lnTo>
                      <a:lnTo>
                        <a:pt x="1580" y="1409"/>
                      </a:lnTo>
                      <a:lnTo>
                        <a:pt x="1574" y="1427"/>
                      </a:lnTo>
                      <a:lnTo>
                        <a:pt x="1560" y="1445"/>
                      </a:lnTo>
                      <a:lnTo>
                        <a:pt x="1526" y="1449"/>
                      </a:lnTo>
                      <a:lnTo>
                        <a:pt x="1500" y="1445"/>
                      </a:lnTo>
                      <a:lnTo>
                        <a:pt x="1506" y="1393"/>
                      </a:lnTo>
                      <a:lnTo>
                        <a:pt x="1500" y="1377"/>
                      </a:lnTo>
                      <a:lnTo>
                        <a:pt x="1510" y="1369"/>
                      </a:lnTo>
                      <a:lnTo>
                        <a:pt x="1506" y="1355"/>
                      </a:lnTo>
                      <a:lnTo>
                        <a:pt x="1478" y="1341"/>
                      </a:lnTo>
                      <a:lnTo>
                        <a:pt x="1476" y="1329"/>
                      </a:lnTo>
                      <a:lnTo>
                        <a:pt x="1488" y="1315"/>
                      </a:lnTo>
                      <a:lnTo>
                        <a:pt x="1482" y="1295"/>
                      </a:lnTo>
                      <a:lnTo>
                        <a:pt x="1460" y="1281"/>
                      </a:lnTo>
                      <a:lnTo>
                        <a:pt x="1436" y="1279"/>
                      </a:lnTo>
                      <a:lnTo>
                        <a:pt x="1416" y="1299"/>
                      </a:lnTo>
                      <a:lnTo>
                        <a:pt x="1402" y="1299"/>
                      </a:lnTo>
                      <a:lnTo>
                        <a:pt x="1398" y="1283"/>
                      </a:lnTo>
                      <a:lnTo>
                        <a:pt x="1414" y="1251"/>
                      </a:lnTo>
                      <a:lnTo>
                        <a:pt x="1396" y="1243"/>
                      </a:lnTo>
                      <a:lnTo>
                        <a:pt x="1368" y="1269"/>
                      </a:lnTo>
                      <a:lnTo>
                        <a:pt x="1336" y="1283"/>
                      </a:lnTo>
                      <a:lnTo>
                        <a:pt x="1326" y="1293"/>
                      </a:lnTo>
                      <a:lnTo>
                        <a:pt x="1306" y="1295"/>
                      </a:lnTo>
                      <a:lnTo>
                        <a:pt x="1308" y="1323"/>
                      </a:lnTo>
                      <a:lnTo>
                        <a:pt x="1328" y="1325"/>
                      </a:lnTo>
                      <a:lnTo>
                        <a:pt x="1332" y="1349"/>
                      </a:lnTo>
                      <a:lnTo>
                        <a:pt x="1346" y="1353"/>
                      </a:lnTo>
                      <a:lnTo>
                        <a:pt x="1376" y="1337"/>
                      </a:lnTo>
                      <a:lnTo>
                        <a:pt x="1392" y="1345"/>
                      </a:lnTo>
                      <a:lnTo>
                        <a:pt x="1410" y="1357"/>
                      </a:lnTo>
                      <a:lnTo>
                        <a:pt x="1408" y="1367"/>
                      </a:lnTo>
                      <a:lnTo>
                        <a:pt x="1380" y="1365"/>
                      </a:lnTo>
                      <a:lnTo>
                        <a:pt x="1358" y="1379"/>
                      </a:lnTo>
                      <a:lnTo>
                        <a:pt x="1342" y="1383"/>
                      </a:lnTo>
                      <a:lnTo>
                        <a:pt x="1342" y="1397"/>
                      </a:lnTo>
                      <a:lnTo>
                        <a:pt x="1322" y="1411"/>
                      </a:lnTo>
                      <a:lnTo>
                        <a:pt x="1326" y="1425"/>
                      </a:lnTo>
                      <a:lnTo>
                        <a:pt x="1350" y="1439"/>
                      </a:lnTo>
                      <a:lnTo>
                        <a:pt x="1354" y="1475"/>
                      </a:lnTo>
                      <a:lnTo>
                        <a:pt x="1370" y="1507"/>
                      </a:lnTo>
                      <a:lnTo>
                        <a:pt x="1378" y="1519"/>
                      </a:lnTo>
                      <a:lnTo>
                        <a:pt x="1348" y="1517"/>
                      </a:lnTo>
                      <a:lnTo>
                        <a:pt x="1366" y="1537"/>
                      </a:lnTo>
                      <a:lnTo>
                        <a:pt x="1366" y="1547"/>
                      </a:lnTo>
                      <a:lnTo>
                        <a:pt x="1344" y="1565"/>
                      </a:lnTo>
                      <a:lnTo>
                        <a:pt x="1364" y="1581"/>
                      </a:lnTo>
                      <a:lnTo>
                        <a:pt x="1368" y="1601"/>
                      </a:lnTo>
                      <a:lnTo>
                        <a:pt x="1352" y="1619"/>
                      </a:lnTo>
                      <a:lnTo>
                        <a:pt x="1334" y="1635"/>
                      </a:lnTo>
                      <a:lnTo>
                        <a:pt x="1300" y="1663"/>
                      </a:lnTo>
                      <a:lnTo>
                        <a:pt x="1290" y="1693"/>
                      </a:lnTo>
                      <a:lnTo>
                        <a:pt x="1258" y="1725"/>
                      </a:lnTo>
                      <a:lnTo>
                        <a:pt x="1220" y="1747"/>
                      </a:lnTo>
                      <a:lnTo>
                        <a:pt x="1198" y="1765"/>
                      </a:lnTo>
                      <a:lnTo>
                        <a:pt x="1172" y="1765"/>
                      </a:lnTo>
                      <a:lnTo>
                        <a:pt x="1140" y="1763"/>
                      </a:lnTo>
                      <a:lnTo>
                        <a:pt x="1124" y="1753"/>
                      </a:lnTo>
                      <a:lnTo>
                        <a:pt x="1118" y="1769"/>
                      </a:lnTo>
                      <a:lnTo>
                        <a:pt x="1088" y="1779"/>
                      </a:lnTo>
                      <a:lnTo>
                        <a:pt x="1046" y="1783"/>
                      </a:lnTo>
                      <a:lnTo>
                        <a:pt x="1030" y="1801"/>
                      </a:lnTo>
                      <a:lnTo>
                        <a:pt x="1016" y="1793"/>
                      </a:lnTo>
                      <a:lnTo>
                        <a:pt x="1014" y="1767"/>
                      </a:lnTo>
                      <a:lnTo>
                        <a:pt x="992" y="1757"/>
                      </a:lnTo>
                      <a:lnTo>
                        <a:pt x="968" y="1761"/>
                      </a:lnTo>
                      <a:lnTo>
                        <a:pt x="940" y="1773"/>
                      </a:lnTo>
                      <a:lnTo>
                        <a:pt x="912" y="1783"/>
                      </a:lnTo>
                      <a:lnTo>
                        <a:pt x="890" y="1815"/>
                      </a:lnTo>
                      <a:lnTo>
                        <a:pt x="908" y="1849"/>
                      </a:lnTo>
                      <a:lnTo>
                        <a:pt x="924" y="1875"/>
                      </a:lnTo>
                      <a:lnTo>
                        <a:pt x="946" y="1909"/>
                      </a:lnTo>
                      <a:lnTo>
                        <a:pt x="970" y="1955"/>
                      </a:lnTo>
                      <a:lnTo>
                        <a:pt x="972" y="1989"/>
                      </a:lnTo>
                      <a:lnTo>
                        <a:pt x="972" y="2031"/>
                      </a:lnTo>
                      <a:lnTo>
                        <a:pt x="966" y="2051"/>
                      </a:lnTo>
                      <a:lnTo>
                        <a:pt x="952" y="2071"/>
                      </a:lnTo>
                      <a:lnTo>
                        <a:pt x="932" y="2071"/>
                      </a:lnTo>
                      <a:lnTo>
                        <a:pt x="906" y="2077"/>
                      </a:lnTo>
                      <a:lnTo>
                        <a:pt x="878" y="2091"/>
                      </a:lnTo>
                      <a:lnTo>
                        <a:pt x="862" y="2103"/>
                      </a:lnTo>
                      <a:lnTo>
                        <a:pt x="850" y="2101"/>
                      </a:lnTo>
                      <a:lnTo>
                        <a:pt x="840" y="2091"/>
                      </a:lnTo>
                      <a:lnTo>
                        <a:pt x="852" y="2067"/>
                      </a:lnTo>
                      <a:lnTo>
                        <a:pt x="822" y="2047"/>
                      </a:lnTo>
                      <a:lnTo>
                        <a:pt x="806" y="2019"/>
                      </a:lnTo>
                      <a:lnTo>
                        <a:pt x="802" y="1997"/>
                      </a:lnTo>
                      <a:lnTo>
                        <a:pt x="782" y="1977"/>
                      </a:lnTo>
                      <a:lnTo>
                        <a:pt x="760" y="1963"/>
                      </a:lnTo>
                      <a:lnTo>
                        <a:pt x="756" y="1937"/>
                      </a:lnTo>
                      <a:lnTo>
                        <a:pt x="736" y="1943"/>
                      </a:lnTo>
                      <a:lnTo>
                        <a:pt x="736" y="1977"/>
                      </a:lnTo>
                      <a:lnTo>
                        <a:pt x="724" y="2007"/>
                      </a:lnTo>
                      <a:lnTo>
                        <a:pt x="708" y="2033"/>
                      </a:lnTo>
                      <a:lnTo>
                        <a:pt x="726" y="2067"/>
                      </a:lnTo>
                      <a:lnTo>
                        <a:pt x="734" y="2113"/>
                      </a:lnTo>
                      <a:lnTo>
                        <a:pt x="752" y="2129"/>
                      </a:lnTo>
                      <a:lnTo>
                        <a:pt x="798" y="2197"/>
                      </a:lnTo>
                      <a:lnTo>
                        <a:pt x="800" y="2247"/>
                      </a:lnTo>
                      <a:lnTo>
                        <a:pt x="818" y="2293"/>
                      </a:lnTo>
                      <a:lnTo>
                        <a:pt x="806" y="2297"/>
                      </a:lnTo>
                      <a:lnTo>
                        <a:pt x="774" y="2259"/>
                      </a:lnTo>
                      <a:lnTo>
                        <a:pt x="744" y="2225"/>
                      </a:lnTo>
                      <a:lnTo>
                        <a:pt x="732" y="2193"/>
                      </a:lnTo>
                      <a:lnTo>
                        <a:pt x="728" y="2151"/>
                      </a:lnTo>
                      <a:lnTo>
                        <a:pt x="716" y="2125"/>
                      </a:lnTo>
                      <a:lnTo>
                        <a:pt x="694" y="2085"/>
                      </a:lnTo>
                      <a:lnTo>
                        <a:pt x="676" y="2055"/>
                      </a:lnTo>
                      <a:lnTo>
                        <a:pt x="688" y="2021"/>
                      </a:lnTo>
                      <a:lnTo>
                        <a:pt x="702" y="1985"/>
                      </a:lnTo>
                      <a:lnTo>
                        <a:pt x="702" y="1947"/>
                      </a:lnTo>
                      <a:lnTo>
                        <a:pt x="688" y="1919"/>
                      </a:lnTo>
                      <a:lnTo>
                        <a:pt x="698" y="1885"/>
                      </a:lnTo>
                      <a:lnTo>
                        <a:pt x="690" y="1841"/>
                      </a:lnTo>
                      <a:lnTo>
                        <a:pt x="690" y="1807"/>
                      </a:lnTo>
                      <a:lnTo>
                        <a:pt x="656" y="1825"/>
                      </a:lnTo>
                      <a:lnTo>
                        <a:pt x="630" y="1829"/>
                      </a:lnTo>
                      <a:lnTo>
                        <a:pt x="620" y="1819"/>
                      </a:lnTo>
                      <a:lnTo>
                        <a:pt x="628" y="1763"/>
                      </a:lnTo>
                      <a:lnTo>
                        <a:pt x="624" y="1715"/>
                      </a:lnTo>
                      <a:lnTo>
                        <a:pt x="600" y="1641"/>
                      </a:lnTo>
                      <a:lnTo>
                        <a:pt x="598" y="1585"/>
                      </a:lnTo>
                      <a:lnTo>
                        <a:pt x="598" y="1565"/>
                      </a:lnTo>
                      <a:lnTo>
                        <a:pt x="582" y="1563"/>
                      </a:lnTo>
                      <a:lnTo>
                        <a:pt x="580" y="1595"/>
                      </a:lnTo>
                      <a:lnTo>
                        <a:pt x="548" y="1597"/>
                      </a:lnTo>
                      <a:lnTo>
                        <a:pt x="536" y="1583"/>
                      </a:lnTo>
                      <a:lnTo>
                        <a:pt x="502" y="1587"/>
                      </a:lnTo>
                      <a:lnTo>
                        <a:pt x="490" y="1607"/>
                      </a:lnTo>
                      <a:lnTo>
                        <a:pt x="470" y="1625"/>
                      </a:lnTo>
                      <a:lnTo>
                        <a:pt x="434" y="1627"/>
                      </a:lnTo>
                      <a:lnTo>
                        <a:pt x="394" y="1659"/>
                      </a:lnTo>
                      <a:lnTo>
                        <a:pt x="348" y="1671"/>
                      </a:lnTo>
                      <a:lnTo>
                        <a:pt x="322" y="1691"/>
                      </a:lnTo>
                      <a:lnTo>
                        <a:pt x="322" y="1749"/>
                      </a:lnTo>
                      <a:lnTo>
                        <a:pt x="300" y="1779"/>
                      </a:lnTo>
                      <a:lnTo>
                        <a:pt x="300" y="1805"/>
                      </a:lnTo>
                      <a:lnTo>
                        <a:pt x="286" y="1813"/>
                      </a:lnTo>
                      <a:lnTo>
                        <a:pt x="282" y="1829"/>
                      </a:lnTo>
                      <a:lnTo>
                        <a:pt x="264" y="1839"/>
                      </a:lnTo>
                      <a:lnTo>
                        <a:pt x="248" y="1835"/>
                      </a:lnTo>
                      <a:lnTo>
                        <a:pt x="238" y="1815"/>
                      </a:lnTo>
                      <a:lnTo>
                        <a:pt x="238" y="1769"/>
                      </a:lnTo>
                      <a:lnTo>
                        <a:pt x="234" y="1695"/>
                      </a:lnTo>
                      <a:lnTo>
                        <a:pt x="232" y="1607"/>
                      </a:lnTo>
                      <a:lnTo>
                        <a:pt x="240" y="1531"/>
                      </a:lnTo>
                      <a:lnTo>
                        <a:pt x="252" y="1467"/>
                      </a:lnTo>
                      <a:lnTo>
                        <a:pt x="270" y="1451"/>
                      </a:lnTo>
                      <a:lnTo>
                        <a:pt x="268" y="1425"/>
                      </a:lnTo>
                      <a:lnTo>
                        <a:pt x="276" y="1409"/>
                      </a:lnTo>
                      <a:lnTo>
                        <a:pt x="262" y="1397"/>
                      </a:lnTo>
                      <a:lnTo>
                        <a:pt x="244" y="1415"/>
                      </a:lnTo>
                      <a:lnTo>
                        <a:pt x="234" y="1405"/>
                      </a:lnTo>
                      <a:lnTo>
                        <a:pt x="228" y="1377"/>
                      </a:lnTo>
                      <a:lnTo>
                        <a:pt x="232" y="1357"/>
                      </a:lnTo>
                      <a:lnTo>
                        <a:pt x="254" y="1359"/>
                      </a:lnTo>
                      <a:lnTo>
                        <a:pt x="240" y="1337"/>
                      </a:lnTo>
                      <a:lnTo>
                        <a:pt x="256" y="1333"/>
                      </a:lnTo>
                      <a:lnTo>
                        <a:pt x="228" y="1307"/>
                      </a:lnTo>
                      <a:lnTo>
                        <a:pt x="236" y="1265"/>
                      </a:lnTo>
                      <a:lnTo>
                        <a:pt x="244" y="1237"/>
                      </a:lnTo>
                      <a:lnTo>
                        <a:pt x="208" y="1207"/>
                      </a:lnTo>
                      <a:lnTo>
                        <a:pt x="176" y="1149"/>
                      </a:lnTo>
                      <a:lnTo>
                        <a:pt x="168" y="1101"/>
                      </a:lnTo>
                      <a:lnTo>
                        <a:pt x="180" y="1075"/>
                      </a:lnTo>
                      <a:lnTo>
                        <a:pt x="164" y="1051"/>
                      </a:lnTo>
                      <a:lnTo>
                        <a:pt x="170" y="971"/>
                      </a:lnTo>
                      <a:lnTo>
                        <a:pt x="196" y="921"/>
                      </a:lnTo>
                      <a:lnTo>
                        <a:pt x="186" y="895"/>
                      </a:lnTo>
                      <a:lnTo>
                        <a:pt x="152" y="975"/>
                      </a:lnTo>
                      <a:lnTo>
                        <a:pt x="138" y="1021"/>
                      </a:lnTo>
                      <a:lnTo>
                        <a:pt x="148" y="1037"/>
                      </a:lnTo>
                      <a:lnTo>
                        <a:pt x="126" y="1055"/>
                      </a:lnTo>
                      <a:lnTo>
                        <a:pt x="130" y="1107"/>
                      </a:lnTo>
                      <a:lnTo>
                        <a:pt x="158" y="1087"/>
                      </a:lnTo>
                      <a:lnTo>
                        <a:pt x="150" y="1133"/>
                      </a:lnTo>
                      <a:lnTo>
                        <a:pt x="146" y="1217"/>
                      </a:lnTo>
                      <a:lnTo>
                        <a:pt x="144" y="1233"/>
                      </a:lnTo>
                      <a:lnTo>
                        <a:pt x="132" y="1253"/>
                      </a:lnTo>
                      <a:lnTo>
                        <a:pt x="110" y="1255"/>
                      </a:lnTo>
                      <a:lnTo>
                        <a:pt x="96" y="1285"/>
                      </a:lnTo>
                      <a:lnTo>
                        <a:pt x="76" y="1281"/>
                      </a:lnTo>
                      <a:lnTo>
                        <a:pt x="50" y="1293"/>
                      </a:lnTo>
                      <a:lnTo>
                        <a:pt x="18" y="1291"/>
                      </a:lnTo>
                      <a:lnTo>
                        <a:pt x="0" y="1251"/>
                      </a:lnTo>
                      <a:lnTo>
                        <a:pt x="2" y="1209"/>
                      </a:lnTo>
                      <a:lnTo>
                        <a:pt x="22" y="1151"/>
                      </a:lnTo>
                      <a:lnTo>
                        <a:pt x="52" y="1081"/>
                      </a:lnTo>
                      <a:lnTo>
                        <a:pt x="84" y="1019"/>
                      </a:lnTo>
                      <a:lnTo>
                        <a:pt x="108" y="973"/>
                      </a:lnTo>
                      <a:lnTo>
                        <a:pt x="124" y="945"/>
                      </a:lnTo>
                      <a:lnTo>
                        <a:pt x="150" y="891"/>
                      </a:lnTo>
                      <a:lnTo>
                        <a:pt x="176" y="855"/>
                      </a:lnTo>
                      <a:lnTo>
                        <a:pt x="186" y="765"/>
                      </a:lnTo>
                      <a:lnTo>
                        <a:pt x="206" y="681"/>
                      </a:lnTo>
                      <a:lnTo>
                        <a:pt x="268" y="593"/>
                      </a:lnTo>
                      <a:lnTo>
                        <a:pt x="328" y="513"/>
                      </a:lnTo>
                      <a:lnTo>
                        <a:pt x="380" y="457"/>
                      </a:lnTo>
                      <a:lnTo>
                        <a:pt x="422" y="403"/>
                      </a:lnTo>
                      <a:lnTo>
                        <a:pt x="430" y="431"/>
                      </a:lnTo>
                      <a:lnTo>
                        <a:pt x="434" y="471"/>
                      </a:lnTo>
                      <a:lnTo>
                        <a:pt x="404" y="493"/>
                      </a:lnTo>
                      <a:lnTo>
                        <a:pt x="404" y="515"/>
                      </a:lnTo>
                      <a:lnTo>
                        <a:pt x="396" y="557"/>
                      </a:lnTo>
                      <a:lnTo>
                        <a:pt x="464" y="475"/>
                      </a:lnTo>
                      <a:lnTo>
                        <a:pt x="438" y="531"/>
                      </a:lnTo>
                      <a:lnTo>
                        <a:pt x="464" y="549"/>
                      </a:lnTo>
                      <a:lnTo>
                        <a:pt x="450" y="575"/>
                      </a:lnTo>
                      <a:lnTo>
                        <a:pt x="426" y="607"/>
                      </a:lnTo>
                      <a:lnTo>
                        <a:pt x="406" y="635"/>
                      </a:lnTo>
                      <a:lnTo>
                        <a:pt x="386" y="673"/>
                      </a:lnTo>
                      <a:lnTo>
                        <a:pt x="354" y="693"/>
                      </a:lnTo>
                      <a:lnTo>
                        <a:pt x="322" y="727"/>
                      </a:lnTo>
                      <a:lnTo>
                        <a:pt x="320" y="759"/>
                      </a:lnTo>
                      <a:lnTo>
                        <a:pt x="308" y="785"/>
                      </a:lnTo>
                      <a:lnTo>
                        <a:pt x="328" y="803"/>
                      </a:lnTo>
                      <a:lnTo>
                        <a:pt x="358" y="759"/>
                      </a:lnTo>
                      <a:lnTo>
                        <a:pt x="362" y="741"/>
                      </a:lnTo>
                      <a:lnTo>
                        <a:pt x="378" y="733"/>
                      </a:lnTo>
                      <a:lnTo>
                        <a:pt x="390" y="703"/>
                      </a:lnTo>
                      <a:lnTo>
                        <a:pt x="414" y="709"/>
                      </a:lnTo>
                      <a:lnTo>
                        <a:pt x="420" y="695"/>
                      </a:lnTo>
                      <a:lnTo>
                        <a:pt x="408" y="679"/>
                      </a:lnTo>
                      <a:lnTo>
                        <a:pt x="430" y="655"/>
                      </a:lnTo>
                      <a:lnTo>
                        <a:pt x="438" y="629"/>
                      </a:lnTo>
                      <a:lnTo>
                        <a:pt x="478" y="593"/>
                      </a:lnTo>
                      <a:lnTo>
                        <a:pt x="498" y="599"/>
                      </a:lnTo>
                      <a:lnTo>
                        <a:pt x="518" y="585"/>
                      </a:lnTo>
                      <a:lnTo>
                        <a:pt x="522" y="563"/>
                      </a:lnTo>
                      <a:lnTo>
                        <a:pt x="502" y="549"/>
                      </a:lnTo>
                      <a:lnTo>
                        <a:pt x="466" y="551"/>
                      </a:lnTo>
                      <a:lnTo>
                        <a:pt x="446" y="525"/>
                      </a:lnTo>
                      <a:lnTo>
                        <a:pt x="462" y="473"/>
                      </a:lnTo>
                      <a:lnTo>
                        <a:pt x="480" y="433"/>
                      </a:lnTo>
                      <a:lnTo>
                        <a:pt x="494" y="411"/>
                      </a:lnTo>
                      <a:lnTo>
                        <a:pt x="494" y="441"/>
                      </a:lnTo>
                      <a:lnTo>
                        <a:pt x="510" y="439"/>
                      </a:lnTo>
                      <a:lnTo>
                        <a:pt x="520" y="419"/>
                      </a:lnTo>
                      <a:lnTo>
                        <a:pt x="512" y="377"/>
                      </a:lnTo>
                      <a:lnTo>
                        <a:pt x="534" y="369"/>
                      </a:lnTo>
                      <a:lnTo>
                        <a:pt x="536" y="355"/>
                      </a:lnTo>
                      <a:lnTo>
                        <a:pt x="522" y="347"/>
                      </a:lnTo>
                      <a:lnTo>
                        <a:pt x="500" y="375"/>
                      </a:lnTo>
                      <a:lnTo>
                        <a:pt x="490" y="391"/>
                      </a:lnTo>
                      <a:lnTo>
                        <a:pt x="438" y="419"/>
                      </a:lnTo>
                      <a:lnTo>
                        <a:pt x="438" y="391"/>
                      </a:lnTo>
                      <a:lnTo>
                        <a:pt x="494" y="331"/>
                      </a:lnTo>
                      <a:lnTo>
                        <a:pt x="608" y="231"/>
                      </a:lnTo>
                      <a:lnTo>
                        <a:pt x="704" y="157"/>
                      </a:lnTo>
                      <a:lnTo>
                        <a:pt x="847" y="63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55" name="Freeform 106"/>
                <p:cNvSpPr>
                  <a:spLocks/>
                </p:cNvSpPr>
                <p:nvPr/>
              </p:nvSpPr>
              <p:spPr bwMode="ltGray">
                <a:xfrm>
                  <a:off x="2810" y="2105"/>
                  <a:ext cx="58" cy="87"/>
                </a:xfrm>
                <a:custGeom>
                  <a:avLst/>
                  <a:gdLst>
                    <a:gd name="T0" fmla="*/ 0 w 58"/>
                    <a:gd name="T1" fmla="*/ 23 h 87"/>
                    <a:gd name="T2" fmla="*/ 2 w 58"/>
                    <a:gd name="T3" fmla="*/ 17 h 87"/>
                    <a:gd name="T4" fmla="*/ 14 w 58"/>
                    <a:gd name="T5" fmla="*/ 13 h 87"/>
                    <a:gd name="T6" fmla="*/ 36 w 58"/>
                    <a:gd name="T7" fmla="*/ 5 h 87"/>
                    <a:gd name="T8" fmla="*/ 46 w 58"/>
                    <a:gd name="T9" fmla="*/ 19 h 87"/>
                    <a:gd name="T10" fmla="*/ 58 w 58"/>
                    <a:gd name="T11" fmla="*/ 33 h 87"/>
                    <a:gd name="T12" fmla="*/ 40 w 58"/>
                    <a:gd name="T13" fmla="*/ 71 h 87"/>
                    <a:gd name="T14" fmla="*/ 38 w 58"/>
                    <a:gd name="T15" fmla="*/ 83 h 87"/>
                    <a:gd name="T16" fmla="*/ 26 w 58"/>
                    <a:gd name="T17" fmla="*/ 87 h 87"/>
                    <a:gd name="T18" fmla="*/ 12 w 58"/>
                    <a:gd name="T19" fmla="*/ 75 h 87"/>
                    <a:gd name="T20" fmla="*/ 18 w 58"/>
                    <a:gd name="T21" fmla="*/ 43 h 87"/>
                    <a:gd name="T22" fmla="*/ 6 w 58"/>
                    <a:gd name="T23" fmla="*/ 41 h 87"/>
                    <a:gd name="T24" fmla="*/ 0 w 58"/>
                    <a:gd name="T25" fmla="*/ 23 h 8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8" h="87">
                      <a:moveTo>
                        <a:pt x="0" y="23"/>
                      </a:moveTo>
                      <a:cubicBezTo>
                        <a:pt x="1" y="21"/>
                        <a:pt x="0" y="18"/>
                        <a:pt x="2" y="17"/>
                      </a:cubicBezTo>
                      <a:cubicBezTo>
                        <a:pt x="5" y="15"/>
                        <a:pt x="14" y="13"/>
                        <a:pt x="14" y="13"/>
                      </a:cubicBezTo>
                      <a:cubicBezTo>
                        <a:pt x="18" y="0"/>
                        <a:pt x="23" y="3"/>
                        <a:pt x="36" y="5"/>
                      </a:cubicBezTo>
                      <a:cubicBezTo>
                        <a:pt x="52" y="2"/>
                        <a:pt x="55" y="5"/>
                        <a:pt x="46" y="19"/>
                      </a:cubicBezTo>
                      <a:cubicBezTo>
                        <a:pt x="51" y="26"/>
                        <a:pt x="55" y="25"/>
                        <a:pt x="58" y="33"/>
                      </a:cubicBezTo>
                      <a:cubicBezTo>
                        <a:pt x="49" y="47"/>
                        <a:pt x="45" y="55"/>
                        <a:pt x="40" y="71"/>
                      </a:cubicBezTo>
                      <a:cubicBezTo>
                        <a:pt x="42" y="76"/>
                        <a:pt x="44" y="79"/>
                        <a:pt x="38" y="83"/>
                      </a:cubicBezTo>
                      <a:cubicBezTo>
                        <a:pt x="34" y="85"/>
                        <a:pt x="26" y="87"/>
                        <a:pt x="26" y="87"/>
                      </a:cubicBezTo>
                      <a:cubicBezTo>
                        <a:pt x="23" y="79"/>
                        <a:pt x="20" y="78"/>
                        <a:pt x="12" y="75"/>
                      </a:cubicBezTo>
                      <a:cubicBezTo>
                        <a:pt x="15" y="64"/>
                        <a:pt x="15" y="54"/>
                        <a:pt x="18" y="43"/>
                      </a:cubicBezTo>
                      <a:cubicBezTo>
                        <a:pt x="15" y="34"/>
                        <a:pt x="12" y="33"/>
                        <a:pt x="6" y="41"/>
                      </a:cubicBezTo>
                      <a:cubicBezTo>
                        <a:pt x="2" y="34"/>
                        <a:pt x="0" y="31"/>
                        <a:pt x="0" y="23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56" name="Freeform 107"/>
                <p:cNvSpPr>
                  <a:spLocks/>
                </p:cNvSpPr>
                <p:nvPr/>
              </p:nvSpPr>
              <p:spPr bwMode="ltGray">
                <a:xfrm>
                  <a:off x="2840" y="1841"/>
                  <a:ext cx="279" cy="307"/>
                </a:xfrm>
                <a:custGeom>
                  <a:avLst/>
                  <a:gdLst>
                    <a:gd name="T0" fmla="*/ 44 w 279"/>
                    <a:gd name="T1" fmla="*/ 251 h 307"/>
                    <a:gd name="T2" fmla="*/ 28 w 279"/>
                    <a:gd name="T3" fmla="*/ 265 h 307"/>
                    <a:gd name="T4" fmla="*/ 10 w 279"/>
                    <a:gd name="T5" fmla="*/ 271 h 307"/>
                    <a:gd name="T6" fmla="*/ 4 w 279"/>
                    <a:gd name="T7" fmla="*/ 269 h 307"/>
                    <a:gd name="T8" fmla="*/ 0 w 279"/>
                    <a:gd name="T9" fmla="*/ 257 h 307"/>
                    <a:gd name="T10" fmla="*/ 22 w 279"/>
                    <a:gd name="T11" fmla="*/ 241 h 307"/>
                    <a:gd name="T12" fmla="*/ 34 w 279"/>
                    <a:gd name="T13" fmla="*/ 237 h 307"/>
                    <a:gd name="T14" fmla="*/ 48 w 279"/>
                    <a:gd name="T15" fmla="*/ 223 h 307"/>
                    <a:gd name="T16" fmla="*/ 66 w 279"/>
                    <a:gd name="T17" fmla="*/ 217 h 307"/>
                    <a:gd name="T18" fmla="*/ 82 w 279"/>
                    <a:gd name="T19" fmla="*/ 219 h 307"/>
                    <a:gd name="T20" fmla="*/ 94 w 279"/>
                    <a:gd name="T21" fmla="*/ 215 h 307"/>
                    <a:gd name="T22" fmla="*/ 104 w 279"/>
                    <a:gd name="T23" fmla="*/ 205 h 307"/>
                    <a:gd name="T24" fmla="*/ 122 w 279"/>
                    <a:gd name="T25" fmla="*/ 211 h 307"/>
                    <a:gd name="T26" fmla="*/ 128 w 279"/>
                    <a:gd name="T27" fmla="*/ 195 h 307"/>
                    <a:gd name="T28" fmla="*/ 146 w 279"/>
                    <a:gd name="T29" fmla="*/ 183 h 307"/>
                    <a:gd name="T30" fmla="*/ 142 w 279"/>
                    <a:gd name="T31" fmla="*/ 165 h 307"/>
                    <a:gd name="T32" fmla="*/ 154 w 279"/>
                    <a:gd name="T33" fmla="*/ 161 h 307"/>
                    <a:gd name="T34" fmla="*/ 166 w 279"/>
                    <a:gd name="T35" fmla="*/ 163 h 307"/>
                    <a:gd name="T36" fmla="*/ 170 w 279"/>
                    <a:gd name="T37" fmla="*/ 183 h 307"/>
                    <a:gd name="T38" fmla="*/ 194 w 279"/>
                    <a:gd name="T39" fmla="*/ 163 h 307"/>
                    <a:gd name="T40" fmla="*/ 180 w 279"/>
                    <a:gd name="T41" fmla="*/ 149 h 307"/>
                    <a:gd name="T42" fmla="*/ 192 w 279"/>
                    <a:gd name="T43" fmla="*/ 131 h 307"/>
                    <a:gd name="T44" fmla="*/ 208 w 279"/>
                    <a:gd name="T45" fmla="*/ 145 h 307"/>
                    <a:gd name="T46" fmla="*/ 228 w 279"/>
                    <a:gd name="T47" fmla="*/ 121 h 307"/>
                    <a:gd name="T48" fmla="*/ 224 w 279"/>
                    <a:gd name="T49" fmla="*/ 95 h 307"/>
                    <a:gd name="T50" fmla="*/ 232 w 279"/>
                    <a:gd name="T51" fmla="*/ 55 h 307"/>
                    <a:gd name="T52" fmla="*/ 230 w 279"/>
                    <a:gd name="T53" fmla="*/ 37 h 307"/>
                    <a:gd name="T54" fmla="*/ 222 w 279"/>
                    <a:gd name="T55" fmla="*/ 25 h 307"/>
                    <a:gd name="T56" fmla="*/ 218 w 279"/>
                    <a:gd name="T57" fmla="*/ 13 h 307"/>
                    <a:gd name="T58" fmla="*/ 230 w 279"/>
                    <a:gd name="T59" fmla="*/ 3 h 307"/>
                    <a:gd name="T60" fmla="*/ 244 w 279"/>
                    <a:gd name="T61" fmla="*/ 17 h 307"/>
                    <a:gd name="T62" fmla="*/ 246 w 279"/>
                    <a:gd name="T63" fmla="*/ 31 h 307"/>
                    <a:gd name="T64" fmla="*/ 254 w 279"/>
                    <a:gd name="T65" fmla="*/ 53 h 307"/>
                    <a:gd name="T66" fmla="*/ 266 w 279"/>
                    <a:gd name="T67" fmla="*/ 69 h 307"/>
                    <a:gd name="T68" fmla="*/ 276 w 279"/>
                    <a:gd name="T69" fmla="*/ 93 h 307"/>
                    <a:gd name="T70" fmla="*/ 262 w 279"/>
                    <a:gd name="T71" fmla="*/ 137 h 307"/>
                    <a:gd name="T72" fmla="*/ 246 w 279"/>
                    <a:gd name="T73" fmla="*/ 177 h 307"/>
                    <a:gd name="T74" fmla="*/ 240 w 279"/>
                    <a:gd name="T75" fmla="*/ 231 h 307"/>
                    <a:gd name="T76" fmla="*/ 220 w 279"/>
                    <a:gd name="T77" fmla="*/ 229 h 307"/>
                    <a:gd name="T78" fmla="*/ 206 w 279"/>
                    <a:gd name="T79" fmla="*/ 237 h 307"/>
                    <a:gd name="T80" fmla="*/ 188 w 279"/>
                    <a:gd name="T81" fmla="*/ 239 h 307"/>
                    <a:gd name="T82" fmla="*/ 168 w 279"/>
                    <a:gd name="T83" fmla="*/ 245 h 307"/>
                    <a:gd name="T84" fmla="*/ 150 w 279"/>
                    <a:gd name="T85" fmla="*/ 239 h 307"/>
                    <a:gd name="T86" fmla="*/ 140 w 279"/>
                    <a:gd name="T87" fmla="*/ 267 h 307"/>
                    <a:gd name="T88" fmla="*/ 130 w 279"/>
                    <a:gd name="T89" fmla="*/ 281 h 307"/>
                    <a:gd name="T90" fmla="*/ 110 w 279"/>
                    <a:gd name="T91" fmla="*/ 271 h 307"/>
                    <a:gd name="T92" fmla="*/ 104 w 279"/>
                    <a:gd name="T93" fmla="*/ 243 h 307"/>
                    <a:gd name="T94" fmla="*/ 82 w 279"/>
                    <a:gd name="T95" fmla="*/ 253 h 307"/>
                    <a:gd name="T96" fmla="*/ 64 w 279"/>
                    <a:gd name="T97" fmla="*/ 255 h 307"/>
                    <a:gd name="T98" fmla="*/ 50 w 279"/>
                    <a:gd name="T99" fmla="*/ 255 h 307"/>
                    <a:gd name="T100" fmla="*/ 52 w 279"/>
                    <a:gd name="T101" fmla="*/ 261 h 307"/>
                    <a:gd name="T102" fmla="*/ 50 w 279"/>
                    <a:gd name="T103" fmla="*/ 267 h 307"/>
                    <a:gd name="T104" fmla="*/ 80 w 279"/>
                    <a:gd name="T105" fmla="*/ 259 h 307"/>
                    <a:gd name="T106" fmla="*/ 86 w 279"/>
                    <a:gd name="T107" fmla="*/ 257 h 307"/>
                    <a:gd name="T108" fmla="*/ 98 w 279"/>
                    <a:gd name="T109" fmla="*/ 261 h 307"/>
                    <a:gd name="T110" fmla="*/ 96 w 279"/>
                    <a:gd name="T111" fmla="*/ 269 h 307"/>
                    <a:gd name="T112" fmla="*/ 80 w 279"/>
                    <a:gd name="T113" fmla="*/ 291 h 307"/>
                    <a:gd name="T114" fmla="*/ 60 w 279"/>
                    <a:gd name="T115" fmla="*/ 289 h 307"/>
                    <a:gd name="T116" fmla="*/ 50 w 279"/>
                    <a:gd name="T117" fmla="*/ 307 h 307"/>
                    <a:gd name="T118" fmla="*/ 36 w 279"/>
                    <a:gd name="T119" fmla="*/ 291 h 307"/>
                    <a:gd name="T120" fmla="*/ 44 w 279"/>
                    <a:gd name="T121" fmla="*/ 273 h 307"/>
                    <a:gd name="T122" fmla="*/ 40 w 279"/>
                    <a:gd name="T123" fmla="*/ 261 h 307"/>
                    <a:gd name="T124" fmla="*/ 44 w 279"/>
                    <a:gd name="T125" fmla="*/ 251 h 307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0" t="0" r="r" b="b"/>
                  <a:pathLst>
                    <a:path w="279" h="307">
                      <a:moveTo>
                        <a:pt x="44" y="251"/>
                      </a:moveTo>
                      <a:cubicBezTo>
                        <a:pt x="38" y="255"/>
                        <a:pt x="35" y="262"/>
                        <a:pt x="28" y="265"/>
                      </a:cubicBezTo>
                      <a:cubicBezTo>
                        <a:pt x="22" y="268"/>
                        <a:pt x="10" y="271"/>
                        <a:pt x="10" y="271"/>
                      </a:cubicBezTo>
                      <a:cubicBezTo>
                        <a:pt x="8" y="270"/>
                        <a:pt x="5" y="271"/>
                        <a:pt x="4" y="269"/>
                      </a:cubicBezTo>
                      <a:cubicBezTo>
                        <a:pt x="2" y="266"/>
                        <a:pt x="0" y="257"/>
                        <a:pt x="0" y="257"/>
                      </a:cubicBezTo>
                      <a:cubicBezTo>
                        <a:pt x="5" y="249"/>
                        <a:pt x="13" y="245"/>
                        <a:pt x="22" y="241"/>
                      </a:cubicBezTo>
                      <a:cubicBezTo>
                        <a:pt x="26" y="239"/>
                        <a:pt x="34" y="237"/>
                        <a:pt x="34" y="237"/>
                      </a:cubicBezTo>
                      <a:cubicBezTo>
                        <a:pt x="37" y="233"/>
                        <a:pt x="44" y="226"/>
                        <a:pt x="48" y="223"/>
                      </a:cubicBezTo>
                      <a:cubicBezTo>
                        <a:pt x="53" y="220"/>
                        <a:pt x="66" y="217"/>
                        <a:pt x="66" y="217"/>
                      </a:cubicBezTo>
                      <a:cubicBezTo>
                        <a:pt x="71" y="218"/>
                        <a:pt x="77" y="219"/>
                        <a:pt x="82" y="219"/>
                      </a:cubicBezTo>
                      <a:cubicBezTo>
                        <a:pt x="86" y="219"/>
                        <a:pt x="94" y="215"/>
                        <a:pt x="94" y="215"/>
                      </a:cubicBezTo>
                      <a:cubicBezTo>
                        <a:pt x="96" y="212"/>
                        <a:pt x="100" y="205"/>
                        <a:pt x="104" y="205"/>
                      </a:cubicBezTo>
                      <a:cubicBezTo>
                        <a:pt x="110" y="205"/>
                        <a:pt x="122" y="211"/>
                        <a:pt x="122" y="211"/>
                      </a:cubicBezTo>
                      <a:cubicBezTo>
                        <a:pt x="132" y="208"/>
                        <a:pt x="130" y="204"/>
                        <a:pt x="128" y="195"/>
                      </a:cubicBezTo>
                      <a:cubicBezTo>
                        <a:pt x="136" y="190"/>
                        <a:pt x="141" y="191"/>
                        <a:pt x="146" y="183"/>
                      </a:cubicBezTo>
                      <a:cubicBezTo>
                        <a:pt x="144" y="179"/>
                        <a:pt x="136" y="170"/>
                        <a:pt x="142" y="165"/>
                      </a:cubicBezTo>
                      <a:cubicBezTo>
                        <a:pt x="145" y="163"/>
                        <a:pt x="154" y="161"/>
                        <a:pt x="154" y="161"/>
                      </a:cubicBezTo>
                      <a:cubicBezTo>
                        <a:pt x="159" y="175"/>
                        <a:pt x="151" y="158"/>
                        <a:pt x="166" y="163"/>
                      </a:cubicBezTo>
                      <a:cubicBezTo>
                        <a:pt x="163" y="173"/>
                        <a:pt x="158" y="179"/>
                        <a:pt x="170" y="183"/>
                      </a:cubicBezTo>
                      <a:cubicBezTo>
                        <a:pt x="182" y="179"/>
                        <a:pt x="181" y="167"/>
                        <a:pt x="194" y="163"/>
                      </a:cubicBezTo>
                      <a:cubicBezTo>
                        <a:pt x="192" y="157"/>
                        <a:pt x="180" y="149"/>
                        <a:pt x="180" y="149"/>
                      </a:cubicBezTo>
                      <a:cubicBezTo>
                        <a:pt x="173" y="138"/>
                        <a:pt x="182" y="134"/>
                        <a:pt x="192" y="131"/>
                      </a:cubicBezTo>
                      <a:cubicBezTo>
                        <a:pt x="206" y="136"/>
                        <a:pt x="191" y="149"/>
                        <a:pt x="208" y="145"/>
                      </a:cubicBezTo>
                      <a:cubicBezTo>
                        <a:pt x="212" y="133"/>
                        <a:pt x="216" y="125"/>
                        <a:pt x="228" y="121"/>
                      </a:cubicBezTo>
                      <a:cubicBezTo>
                        <a:pt x="231" y="112"/>
                        <a:pt x="226" y="104"/>
                        <a:pt x="224" y="95"/>
                      </a:cubicBezTo>
                      <a:cubicBezTo>
                        <a:pt x="228" y="82"/>
                        <a:pt x="223" y="68"/>
                        <a:pt x="232" y="55"/>
                      </a:cubicBezTo>
                      <a:cubicBezTo>
                        <a:pt x="234" y="45"/>
                        <a:pt x="239" y="43"/>
                        <a:pt x="230" y="37"/>
                      </a:cubicBezTo>
                      <a:cubicBezTo>
                        <a:pt x="227" y="33"/>
                        <a:pt x="224" y="30"/>
                        <a:pt x="222" y="25"/>
                      </a:cubicBezTo>
                      <a:cubicBezTo>
                        <a:pt x="221" y="21"/>
                        <a:pt x="218" y="13"/>
                        <a:pt x="218" y="13"/>
                      </a:cubicBezTo>
                      <a:cubicBezTo>
                        <a:pt x="221" y="5"/>
                        <a:pt x="221" y="0"/>
                        <a:pt x="230" y="3"/>
                      </a:cubicBezTo>
                      <a:cubicBezTo>
                        <a:pt x="233" y="11"/>
                        <a:pt x="236" y="14"/>
                        <a:pt x="244" y="17"/>
                      </a:cubicBezTo>
                      <a:cubicBezTo>
                        <a:pt x="248" y="29"/>
                        <a:pt x="234" y="23"/>
                        <a:pt x="246" y="31"/>
                      </a:cubicBezTo>
                      <a:cubicBezTo>
                        <a:pt x="242" y="42"/>
                        <a:pt x="246" y="47"/>
                        <a:pt x="254" y="53"/>
                      </a:cubicBezTo>
                      <a:cubicBezTo>
                        <a:pt x="257" y="61"/>
                        <a:pt x="259" y="64"/>
                        <a:pt x="266" y="69"/>
                      </a:cubicBezTo>
                      <a:cubicBezTo>
                        <a:pt x="269" y="78"/>
                        <a:pt x="271" y="85"/>
                        <a:pt x="276" y="93"/>
                      </a:cubicBezTo>
                      <a:cubicBezTo>
                        <a:pt x="279" y="107"/>
                        <a:pt x="272" y="127"/>
                        <a:pt x="262" y="137"/>
                      </a:cubicBezTo>
                      <a:cubicBezTo>
                        <a:pt x="245" y="131"/>
                        <a:pt x="250" y="164"/>
                        <a:pt x="246" y="177"/>
                      </a:cubicBezTo>
                      <a:cubicBezTo>
                        <a:pt x="244" y="197"/>
                        <a:pt x="245" y="212"/>
                        <a:pt x="240" y="231"/>
                      </a:cubicBezTo>
                      <a:cubicBezTo>
                        <a:pt x="232" y="229"/>
                        <a:pt x="228" y="226"/>
                        <a:pt x="220" y="229"/>
                      </a:cubicBezTo>
                      <a:cubicBezTo>
                        <a:pt x="217" y="237"/>
                        <a:pt x="215" y="240"/>
                        <a:pt x="206" y="237"/>
                      </a:cubicBezTo>
                      <a:cubicBezTo>
                        <a:pt x="203" y="247"/>
                        <a:pt x="196" y="242"/>
                        <a:pt x="188" y="239"/>
                      </a:cubicBezTo>
                      <a:cubicBezTo>
                        <a:pt x="181" y="241"/>
                        <a:pt x="175" y="243"/>
                        <a:pt x="168" y="245"/>
                      </a:cubicBezTo>
                      <a:cubicBezTo>
                        <a:pt x="162" y="243"/>
                        <a:pt x="150" y="239"/>
                        <a:pt x="150" y="239"/>
                      </a:cubicBezTo>
                      <a:cubicBezTo>
                        <a:pt x="153" y="253"/>
                        <a:pt x="150" y="257"/>
                        <a:pt x="140" y="267"/>
                      </a:cubicBezTo>
                      <a:cubicBezTo>
                        <a:pt x="135" y="281"/>
                        <a:pt x="140" y="278"/>
                        <a:pt x="130" y="281"/>
                      </a:cubicBezTo>
                      <a:cubicBezTo>
                        <a:pt x="121" y="278"/>
                        <a:pt x="113" y="281"/>
                        <a:pt x="110" y="271"/>
                      </a:cubicBezTo>
                      <a:cubicBezTo>
                        <a:pt x="114" y="259"/>
                        <a:pt x="116" y="251"/>
                        <a:pt x="104" y="243"/>
                      </a:cubicBezTo>
                      <a:cubicBezTo>
                        <a:pt x="93" y="245"/>
                        <a:pt x="88" y="244"/>
                        <a:pt x="82" y="253"/>
                      </a:cubicBezTo>
                      <a:cubicBezTo>
                        <a:pt x="67" y="248"/>
                        <a:pt x="73" y="246"/>
                        <a:pt x="64" y="255"/>
                      </a:cubicBezTo>
                      <a:cubicBezTo>
                        <a:pt x="56" y="252"/>
                        <a:pt x="53" y="245"/>
                        <a:pt x="50" y="255"/>
                      </a:cubicBezTo>
                      <a:cubicBezTo>
                        <a:pt x="51" y="257"/>
                        <a:pt x="52" y="259"/>
                        <a:pt x="52" y="261"/>
                      </a:cubicBezTo>
                      <a:cubicBezTo>
                        <a:pt x="52" y="263"/>
                        <a:pt x="48" y="266"/>
                        <a:pt x="50" y="267"/>
                      </a:cubicBezTo>
                      <a:cubicBezTo>
                        <a:pt x="55" y="269"/>
                        <a:pt x="76" y="260"/>
                        <a:pt x="80" y="259"/>
                      </a:cubicBezTo>
                      <a:cubicBezTo>
                        <a:pt x="82" y="258"/>
                        <a:pt x="86" y="257"/>
                        <a:pt x="86" y="257"/>
                      </a:cubicBezTo>
                      <a:cubicBezTo>
                        <a:pt x="90" y="258"/>
                        <a:pt x="94" y="260"/>
                        <a:pt x="98" y="261"/>
                      </a:cubicBezTo>
                      <a:cubicBezTo>
                        <a:pt x="101" y="262"/>
                        <a:pt x="97" y="266"/>
                        <a:pt x="96" y="269"/>
                      </a:cubicBezTo>
                      <a:cubicBezTo>
                        <a:pt x="92" y="281"/>
                        <a:pt x="91" y="284"/>
                        <a:pt x="80" y="291"/>
                      </a:cubicBezTo>
                      <a:cubicBezTo>
                        <a:pt x="72" y="283"/>
                        <a:pt x="71" y="286"/>
                        <a:pt x="60" y="289"/>
                      </a:cubicBezTo>
                      <a:cubicBezTo>
                        <a:pt x="55" y="304"/>
                        <a:pt x="59" y="298"/>
                        <a:pt x="50" y="307"/>
                      </a:cubicBezTo>
                      <a:cubicBezTo>
                        <a:pt x="39" y="304"/>
                        <a:pt x="42" y="300"/>
                        <a:pt x="36" y="291"/>
                      </a:cubicBezTo>
                      <a:cubicBezTo>
                        <a:pt x="41" y="277"/>
                        <a:pt x="38" y="283"/>
                        <a:pt x="44" y="273"/>
                      </a:cubicBezTo>
                      <a:cubicBezTo>
                        <a:pt x="43" y="269"/>
                        <a:pt x="36" y="263"/>
                        <a:pt x="40" y="261"/>
                      </a:cubicBezTo>
                      <a:cubicBezTo>
                        <a:pt x="48" y="256"/>
                        <a:pt x="47" y="259"/>
                        <a:pt x="44" y="251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57" name="Freeform 108"/>
                <p:cNvSpPr>
                  <a:spLocks/>
                </p:cNvSpPr>
                <p:nvPr/>
              </p:nvSpPr>
              <p:spPr bwMode="ltGray">
                <a:xfrm>
                  <a:off x="3063" y="1757"/>
                  <a:ext cx="138" cy="113"/>
                </a:xfrm>
                <a:custGeom>
                  <a:avLst/>
                  <a:gdLst>
                    <a:gd name="T0" fmla="*/ 7 w 138"/>
                    <a:gd name="T1" fmla="*/ 81 h 113"/>
                    <a:gd name="T2" fmla="*/ 11 w 138"/>
                    <a:gd name="T3" fmla="*/ 63 h 113"/>
                    <a:gd name="T4" fmla="*/ 23 w 138"/>
                    <a:gd name="T5" fmla="*/ 69 h 113"/>
                    <a:gd name="T6" fmla="*/ 29 w 138"/>
                    <a:gd name="T7" fmla="*/ 51 h 113"/>
                    <a:gd name="T8" fmla="*/ 31 w 138"/>
                    <a:gd name="T9" fmla="*/ 45 h 113"/>
                    <a:gd name="T10" fmla="*/ 25 w 138"/>
                    <a:gd name="T11" fmla="*/ 15 h 113"/>
                    <a:gd name="T12" fmla="*/ 35 w 138"/>
                    <a:gd name="T13" fmla="*/ 3 h 113"/>
                    <a:gd name="T14" fmla="*/ 57 w 138"/>
                    <a:gd name="T15" fmla="*/ 17 h 113"/>
                    <a:gd name="T16" fmla="*/ 79 w 138"/>
                    <a:gd name="T17" fmla="*/ 41 h 113"/>
                    <a:gd name="T18" fmla="*/ 99 w 138"/>
                    <a:gd name="T19" fmla="*/ 35 h 113"/>
                    <a:gd name="T20" fmla="*/ 113 w 138"/>
                    <a:gd name="T21" fmla="*/ 37 h 113"/>
                    <a:gd name="T22" fmla="*/ 127 w 138"/>
                    <a:gd name="T23" fmla="*/ 25 h 113"/>
                    <a:gd name="T24" fmla="*/ 125 w 138"/>
                    <a:gd name="T25" fmla="*/ 39 h 113"/>
                    <a:gd name="T26" fmla="*/ 111 w 138"/>
                    <a:gd name="T27" fmla="*/ 45 h 113"/>
                    <a:gd name="T28" fmla="*/ 109 w 138"/>
                    <a:gd name="T29" fmla="*/ 57 h 113"/>
                    <a:gd name="T30" fmla="*/ 95 w 138"/>
                    <a:gd name="T31" fmla="*/ 73 h 113"/>
                    <a:gd name="T32" fmla="*/ 83 w 138"/>
                    <a:gd name="T33" fmla="*/ 77 h 113"/>
                    <a:gd name="T34" fmla="*/ 73 w 138"/>
                    <a:gd name="T35" fmla="*/ 101 h 113"/>
                    <a:gd name="T36" fmla="*/ 69 w 138"/>
                    <a:gd name="T37" fmla="*/ 113 h 113"/>
                    <a:gd name="T38" fmla="*/ 51 w 138"/>
                    <a:gd name="T39" fmla="*/ 99 h 113"/>
                    <a:gd name="T40" fmla="*/ 33 w 138"/>
                    <a:gd name="T41" fmla="*/ 87 h 113"/>
                    <a:gd name="T42" fmla="*/ 17 w 138"/>
                    <a:gd name="T43" fmla="*/ 95 h 113"/>
                    <a:gd name="T44" fmla="*/ 7 w 138"/>
                    <a:gd name="T45" fmla="*/ 81 h 113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138" h="113">
                      <a:moveTo>
                        <a:pt x="7" y="81"/>
                      </a:moveTo>
                      <a:cubicBezTo>
                        <a:pt x="2" y="73"/>
                        <a:pt x="1" y="66"/>
                        <a:pt x="11" y="63"/>
                      </a:cubicBezTo>
                      <a:cubicBezTo>
                        <a:pt x="11" y="63"/>
                        <a:pt x="21" y="71"/>
                        <a:pt x="23" y="69"/>
                      </a:cubicBezTo>
                      <a:cubicBezTo>
                        <a:pt x="23" y="69"/>
                        <a:pt x="28" y="54"/>
                        <a:pt x="29" y="51"/>
                      </a:cubicBezTo>
                      <a:cubicBezTo>
                        <a:pt x="30" y="49"/>
                        <a:pt x="31" y="45"/>
                        <a:pt x="31" y="45"/>
                      </a:cubicBezTo>
                      <a:cubicBezTo>
                        <a:pt x="30" y="34"/>
                        <a:pt x="28" y="26"/>
                        <a:pt x="25" y="15"/>
                      </a:cubicBezTo>
                      <a:cubicBezTo>
                        <a:pt x="27" y="6"/>
                        <a:pt x="25" y="0"/>
                        <a:pt x="35" y="3"/>
                      </a:cubicBezTo>
                      <a:cubicBezTo>
                        <a:pt x="42" y="13"/>
                        <a:pt x="44" y="15"/>
                        <a:pt x="57" y="17"/>
                      </a:cubicBezTo>
                      <a:cubicBezTo>
                        <a:pt x="61" y="29"/>
                        <a:pt x="66" y="37"/>
                        <a:pt x="79" y="41"/>
                      </a:cubicBezTo>
                      <a:cubicBezTo>
                        <a:pt x="94" y="36"/>
                        <a:pt x="87" y="38"/>
                        <a:pt x="99" y="35"/>
                      </a:cubicBezTo>
                      <a:cubicBezTo>
                        <a:pt x="106" y="25"/>
                        <a:pt x="104" y="34"/>
                        <a:pt x="113" y="37"/>
                      </a:cubicBezTo>
                      <a:cubicBezTo>
                        <a:pt x="120" y="32"/>
                        <a:pt x="119" y="28"/>
                        <a:pt x="127" y="25"/>
                      </a:cubicBezTo>
                      <a:cubicBezTo>
                        <a:pt x="138" y="29"/>
                        <a:pt x="131" y="33"/>
                        <a:pt x="125" y="39"/>
                      </a:cubicBezTo>
                      <a:cubicBezTo>
                        <a:pt x="122" y="48"/>
                        <a:pt x="119" y="48"/>
                        <a:pt x="111" y="45"/>
                      </a:cubicBezTo>
                      <a:cubicBezTo>
                        <a:pt x="98" y="48"/>
                        <a:pt x="99" y="50"/>
                        <a:pt x="109" y="57"/>
                      </a:cubicBezTo>
                      <a:cubicBezTo>
                        <a:pt x="117" y="69"/>
                        <a:pt x="105" y="70"/>
                        <a:pt x="95" y="73"/>
                      </a:cubicBezTo>
                      <a:cubicBezTo>
                        <a:pt x="91" y="74"/>
                        <a:pt x="83" y="77"/>
                        <a:pt x="83" y="77"/>
                      </a:cubicBezTo>
                      <a:cubicBezTo>
                        <a:pt x="80" y="86"/>
                        <a:pt x="76" y="92"/>
                        <a:pt x="73" y="101"/>
                      </a:cubicBezTo>
                      <a:cubicBezTo>
                        <a:pt x="72" y="105"/>
                        <a:pt x="69" y="113"/>
                        <a:pt x="69" y="113"/>
                      </a:cubicBezTo>
                      <a:cubicBezTo>
                        <a:pt x="58" y="110"/>
                        <a:pt x="60" y="106"/>
                        <a:pt x="51" y="99"/>
                      </a:cubicBezTo>
                      <a:cubicBezTo>
                        <a:pt x="45" y="95"/>
                        <a:pt x="33" y="87"/>
                        <a:pt x="33" y="87"/>
                      </a:cubicBezTo>
                      <a:cubicBezTo>
                        <a:pt x="25" y="92"/>
                        <a:pt x="26" y="98"/>
                        <a:pt x="17" y="95"/>
                      </a:cubicBezTo>
                      <a:cubicBezTo>
                        <a:pt x="16" y="93"/>
                        <a:pt x="0" y="81"/>
                        <a:pt x="7" y="81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58" name="Freeform 109"/>
                <p:cNvSpPr>
                  <a:spLocks/>
                </p:cNvSpPr>
                <p:nvPr/>
              </p:nvSpPr>
              <p:spPr bwMode="ltGray">
                <a:xfrm>
                  <a:off x="3202" y="1742"/>
                  <a:ext cx="46" cy="34"/>
                </a:xfrm>
                <a:custGeom>
                  <a:avLst/>
                  <a:gdLst>
                    <a:gd name="T0" fmla="*/ 0 w 46"/>
                    <a:gd name="T1" fmla="*/ 24 h 34"/>
                    <a:gd name="T2" fmla="*/ 24 w 46"/>
                    <a:gd name="T3" fmla="*/ 0 h 34"/>
                    <a:gd name="T4" fmla="*/ 46 w 46"/>
                    <a:gd name="T5" fmla="*/ 16 h 34"/>
                    <a:gd name="T6" fmla="*/ 24 w 46"/>
                    <a:gd name="T7" fmla="*/ 20 h 34"/>
                    <a:gd name="T8" fmla="*/ 0 w 46"/>
                    <a:gd name="T9" fmla="*/ 24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6" h="34">
                      <a:moveTo>
                        <a:pt x="0" y="24"/>
                      </a:moveTo>
                      <a:cubicBezTo>
                        <a:pt x="22" y="17"/>
                        <a:pt x="7" y="12"/>
                        <a:pt x="24" y="0"/>
                      </a:cubicBezTo>
                      <a:cubicBezTo>
                        <a:pt x="43" y="6"/>
                        <a:pt x="21" y="12"/>
                        <a:pt x="46" y="16"/>
                      </a:cubicBezTo>
                      <a:cubicBezTo>
                        <a:pt x="42" y="28"/>
                        <a:pt x="34" y="23"/>
                        <a:pt x="24" y="20"/>
                      </a:cubicBezTo>
                      <a:cubicBezTo>
                        <a:pt x="3" y="34"/>
                        <a:pt x="12" y="16"/>
                        <a:pt x="0" y="24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59" name="Freeform 110"/>
                <p:cNvSpPr>
                  <a:spLocks/>
                </p:cNvSpPr>
                <p:nvPr/>
              </p:nvSpPr>
              <p:spPr bwMode="ltGray">
                <a:xfrm>
                  <a:off x="3241" y="1699"/>
                  <a:ext cx="39" cy="47"/>
                </a:xfrm>
                <a:custGeom>
                  <a:avLst/>
                  <a:gdLst>
                    <a:gd name="T0" fmla="*/ 17 w 39"/>
                    <a:gd name="T1" fmla="*/ 43 h 47"/>
                    <a:gd name="T2" fmla="*/ 13 w 39"/>
                    <a:gd name="T3" fmla="*/ 17 h 47"/>
                    <a:gd name="T4" fmla="*/ 29 w 39"/>
                    <a:gd name="T5" fmla="*/ 19 h 47"/>
                    <a:gd name="T6" fmla="*/ 25 w 39"/>
                    <a:gd name="T7" fmla="*/ 33 h 47"/>
                    <a:gd name="T8" fmla="*/ 17 w 39"/>
                    <a:gd name="T9" fmla="*/ 43 h 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9" h="47">
                      <a:moveTo>
                        <a:pt x="17" y="43"/>
                      </a:moveTo>
                      <a:cubicBezTo>
                        <a:pt x="0" y="39"/>
                        <a:pt x="6" y="28"/>
                        <a:pt x="13" y="17"/>
                      </a:cubicBezTo>
                      <a:cubicBezTo>
                        <a:pt x="7" y="0"/>
                        <a:pt x="24" y="16"/>
                        <a:pt x="29" y="19"/>
                      </a:cubicBezTo>
                      <a:cubicBezTo>
                        <a:pt x="36" y="29"/>
                        <a:pt x="39" y="30"/>
                        <a:pt x="25" y="33"/>
                      </a:cubicBezTo>
                      <a:cubicBezTo>
                        <a:pt x="21" y="46"/>
                        <a:pt x="25" y="47"/>
                        <a:pt x="17" y="43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60" name="Freeform 111"/>
                <p:cNvSpPr>
                  <a:spLocks/>
                </p:cNvSpPr>
                <p:nvPr/>
              </p:nvSpPr>
              <p:spPr bwMode="ltGray">
                <a:xfrm>
                  <a:off x="3285" y="1686"/>
                  <a:ext cx="25" cy="27"/>
                </a:xfrm>
                <a:custGeom>
                  <a:avLst/>
                  <a:gdLst>
                    <a:gd name="T0" fmla="*/ 11 w 25"/>
                    <a:gd name="T1" fmla="*/ 18 h 27"/>
                    <a:gd name="T2" fmla="*/ 7 w 25"/>
                    <a:gd name="T3" fmla="*/ 8 h 27"/>
                    <a:gd name="T4" fmla="*/ 19 w 25"/>
                    <a:gd name="T5" fmla="*/ 0 h 27"/>
                    <a:gd name="T6" fmla="*/ 11 w 25"/>
                    <a:gd name="T7" fmla="*/ 18 h 2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27">
                      <a:moveTo>
                        <a:pt x="11" y="18"/>
                      </a:moveTo>
                      <a:cubicBezTo>
                        <a:pt x="6" y="16"/>
                        <a:pt x="0" y="16"/>
                        <a:pt x="7" y="8"/>
                      </a:cubicBezTo>
                      <a:cubicBezTo>
                        <a:pt x="10" y="4"/>
                        <a:pt x="19" y="0"/>
                        <a:pt x="19" y="0"/>
                      </a:cubicBezTo>
                      <a:cubicBezTo>
                        <a:pt x="25" y="9"/>
                        <a:pt x="20" y="27"/>
                        <a:pt x="11" y="18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61" name="Freeform 112"/>
                <p:cNvSpPr>
                  <a:spLocks/>
                </p:cNvSpPr>
                <p:nvPr/>
              </p:nvSpPr>
              <p:spPr bwMode="ltGray">
                <a:xfrm>
                  <a:off x="3069" y="1506"/>
                  <a:ext cx="62" cy="238"/>
                </a:xfrm>
                <a:custGeom>
                  <a:avLst/>
                  <a:gdLst>
                    <a:gd name="T0" fmla="*/ 3 w 62"/>
                    <a:gd name="T1" fmla="*/ 60 h 238"/>
                    <a:gd name="T2" fmla="*/ 11 w 62"/>
                    <a:gd name="T3" fmla="*/ 32 h 238"/>
                    <a:gd name="T4" fmla="*/ 13 w 62"/>
                    <a:gd name="T5" fmla="*/ 2 h 238"/>
                    <a:gd name="T6" fmla="*/ 19 w 62"/>
                    <a:gd name="T7" fmla="*/ 6 h 238"/>
                    <a:gd name="T8" fmla="*/ 25 w 62"/>
                    <a:gd name="T9" fmla="*/ 30 h 238"/>
                    <a:gd name="T10" fmla="*/ 49 w 62"/>
                    <a:gd name="T11" fmla="*/ 94 h 238"/>
                    <a:gd name="T12" fmla="*/ 57 w 62"/>
                    <a:gd name="T13" fmla="*/ 122 h 238"/>
                    <a:gd name="T14" fmla="*/ 61 w 62"/>
                    <a:gd name="T15" fmla="*/ 134 h 238"/>
                    <a:gd name="T16" fmla="*/ 51 w 62"/>
                    <a:gd name="T17" fmla="*/ 148 h 238"/>
                    <a:gd name="T18" fmla="*/ 39 w 62"/>
                    <a:gd name="T19" fmla="*/ 144 h 238"/>
                    <a:gd name="T20" fmla="*/ 27 w 62"/>
                    <a:gd name="T21" fmla="*/ 162 h 238"/>
                    <a:gd name="T22" fmla="*/ 51 w 62"/>
                    <a:gd name="T23" fmla="*/ 220 h 238"/>
                    <a:gd name="T24" fmla="*/ 35 w 62"/>
                    <a:gd name="T25" fmla="*/ 230 h 238"/>
                    <a:gd name="T26" fmla="*/ 11 w 62"/>
                    <a:gd name="T27" fmla="*/ 238 h 238"/>
                    <a:gd name="T28" fmla="*/ 11 w 62"/>
                    <a:gd name="T29" fmla="*/ 196 h 238"/>
                    <a:gd name="T30" fmla="*/ 9 w 62"/>
                    <a:gd name="T31" fmla="*/ 140 h 238"/>
                    <a:gd name="T32" fmla="*/ 19 w 62"/>
                    <a:gd name="T33" fmla="*/ 122 h 238"/>
                    <a:gd name="T34" fmla="*/ 1 w 62"/>
                    <a:gd name="T35" fmla="*/ 76 h 238"/>
                    <a:gd name="T36" fmla="*/ 3 w 62"/>
                    <a:gd name="T37" fmla="*/ 60 h 23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62" h="238">
                      <a:moveTo>
                        <a:pt x="3" y="60"/>
                      </a:moveTo>
                      <a:cubicBezTo>
                        <a:pt x="5" y="47"/>
                        <a:pt x="4" y="42"/>
                        <a:pt x="11" y="32"/>
                      </a:cubicBezTo>
                      <a:cubicBezTo>
                        <a:pt x="12" y="22"/>
                        <a:pt x="10" y="12"/>
                        <a:pt x="13" y="2"/>
                      </a:cubicBezTo>
                      <a:cubicBezTo>
                        <a:pt x="14" y="0"/>
                        <a:pt x="18" y="4"/>
                        <a:pt x="19" y="6"/>
                      </a:cubicBezTo>
                      <a:cubicBezTo>
                        <a:pt x="24" y="13"/>
                        <a:pt x="23" y="22"/>
                        <a:pt x="25" y="30"/>
                      </a:cubicBezTo>
                      <a:cubicBezTo>
                        <a:pt x="31" y="53"/>
                        <a:pt x="44" y="71"/>
                        <a:pt x="49" y="94"/>
                      </a:cubicBezTo>
                      <a:cubicBezTo>
                        <a:pt x="51" y="104"/>
                        <a:pt x="54" y="113"/>
                        <a:pt x="57" y="122"/>
                      </a:cubicBezTo>
                      <a:cubicBezTo>
                        <a:pt x="58" y="126"/>
                        <a:pt x="61" y="134"/>
                        <a:pt x="61" y="134"/>
                      </a:cubicBezTo>
                      <a:cubicBezTo>
                        <a:pt x="59" y="144"/>
                        <a:pt x="62" y="155"/>
                        <a:pt x="51" y="148"/>
                      </a:cubicBezTo>
                      <a:cubicBezTo>
                        <a:pt x="48" y="143"/>
                        <a:pt x="47" y="137"/>
                        <a:pt x="39" y="144"/>
                      </a:cubicBezTo>
                      <a:cubicBezTo>
                        <a:pt x="34" y="149"/>
                        <a:pt x="27" y="162"/>
                        <a:pt x="27" y="162"/>
                      </a:cubicBezTo>
                      <a:cubicBezTo>
                        <a:pt x="31" y="184"/>
                        <a:pt x="44" y="199"/>
                        <a:pt x="51" y="220"/>
                      </a:cubicBezTo>
                      <a:cubicBezTo>
                        <a:pt x="47" y="231"/>
                        <a:pt x="47" y="232"/>
                        <a:pt x="35" y="230"/>
                      </a:cubicBezTo>
                      <a:cubicBezTo>
                        <a:pt x="23" y="222"/>
                        <a:pt x="21" y="232"/>
                        <a:pt x="11" y="238"/>
                      </a:cubicBezTo>
                      <a:cubicBezTo>
                        <a:pt x="4" y="227"/>
                        <a:pt x="10" y="208"/>
                        <a:pt x="11" y="196"/>
                      </a:cubicBezTo>
                      <a:cubicBezTo>
                        <a:pt x="9" y="179"/>
                        <a:pt x="3" y="157"/>
                        <a:pt x="9" y="140"/>
                      </a:cubicBezTo>
                      <a:cubicBezTo>
                        <a:pt x="11" y="133"/>
                        <a:pt x="17" y="129"/>
                        <a:pt x="19" y="122"/>
                      </a:cubicBezTo>
                      <a:cubicBezTo>
                        <a:pt x="13" y="105"/>
                        <a:pt x="17" y="86"/>
                        <a:pt x="1" y="76"/>
                      </a:cubicBezTo>
                      <a:cubicBezTo>
                        <a:pt x="0" y="72"/>
                        <a:pt x="3" y="50"/>
                        <a:pt x="3" y="60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62" name="Freeform 113"/>
                <p:cNvSpPr>
                  <a:spLocks/>
                </p:cNvSpPr>
                <p:nvPr/>
              </p:nvSpPr>
              <p:spPr bwMode="ltGray">
                <a:xfrm>
                  <a:off x="1518" y="2478"/>
                  <a:ext cx="47" cy="114"/>
                </a:xfrm>
                <a:custGeom>
                  <a:avLst/>
                  <a:gdLst>
                    <a:gd name="T0" fmla="*/ 6 w 47"/>
                    <a:gd name="T1" fmla="*/ 58 h 114"/>
                    <a:gd name="T2" fmla="*/ 20 w 47"/>
                    <a:gd name="T3" fmla="*/ 0 h 114"/>
                    <a:gd name="T4" fmla="*/ 36 w 47"/>
                    <a:gd name="T5" fmla="*/ 28 h 114"/>
                    <a:gd name="T6" fmla="*/ 38 w 47"/>
                    <a:gd name="T7" fmla="*/ 46 h 114"/>
                    <a:gd name="T8" fmla="*/ 42 w 47"/>
                    <a:gd name="T9" fmla="*/ 58 h 114"/>
                    <a:gd name="T10" fmla="*/ 26 w 47"/>
                    <a:gd name="T11" fmla="*/ 104 h 114"/>
                    <a:gd name="T12" fmla="*/ 8 w 47"/>
                    <a:gd name="T13" fmla="*/ 108 h 114"/>
                    <a:gd name="T14" fmla="*/ 0 w 47"/>
                    <a:gd name="T15" fmla="*/ 74 h 114"/>
                    <a:gd name="T16" fmla="*/ 2 w 47"/>
                    <a:gd name="T17" fmla="*/ 66 h 114"/>
                    <a:gd name="T18" fmla="*/ 6 w 47"/>
                    <a:gd name="T19" fmla="*/ 58 h 1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47" h="114">
                      <a:moveTo>
                        <a:pt x="6" y="58"/>
                      </a:moveTo>
                      <a:cubicBezTo>
                        <a:pt x="3" y="48"/>
                        <a:pt x="6" y="5"/>
                        <a:pt x="20" y="0"/>
                      </a:cubicBezTo>
                      <a:cubicBezTo>
                        <a:pt x="32" y="4"/>
                        <a:pt x="32" y="17"/>
                        <a:pt x="36" y="28"/>
                      </a:cubicBezTo>
                      <a:cubicBezTo>
                        <a:pt x="33" y="38"/>
                        <a:pt x="33" y="32"/>
                        <a:pt x="38" y="46"/>
                      </a:cubicBezTo>
                      <a:cubicBezTo>
                        <a:pt x="39" y="50"/>
                        <a:pt x="42" y="58"/>
                        <a:pt x="42" y="58"/>
                      </a:cubicBezTo>
                      <a:cubicBezTo>
                        <a:pt x="44" y="77"/>
                        <a:pt x="47" y="97"/>
                        <a:pt x="26" y="104"/>
                      </a:cubicBezTo>
                      <a:cubicBezTo>
                        <a:pt x="19" y="111"/>
                        <a:pt x="17" y="114"/>
                        <a:pt x="8" y="108"/>
                      </a:cubicBezTo>
                      <a:cubicBezTo>
                        <a:pt x="4" y="97"/>
                        <a:pt x="4" y="85"/>
                        <a:pt x="0" y="74"/>
                      </a:cubicBezTo>
                      <a:cubicBezTo>
                        <a:pt x="1" y="71"/>
                        <a:pt x="1" y="69"/>
                        <a:pt x="2" y="66"/>
                      </a:cubicBezTo>
                      <a:cubicBezTo>
                        <a:pt x="6" y="51"/>
                        <a:pt x="6" y="50"/>
                        <a:pt x="6" y="58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63" name="Freeform 114"/>
                <p:cNvSpPr>
                  <a:spLocks/>
                </p:cNvSpPr>
                <p:nvPr/>
              </p:nvSpPr>
              <p:spPr bwMode="ltGray">
                <a:xfrm>
                  <a:off x="1194" y="1923"/>
                  <a:ext cx="55" cy="239"/>
                </a:xfrm>
                <a:custGeom>
                  <a:avLst/>
                  <a:gdLst>
                    <a:gd name="T0" fmla="*/ 24 w 55"/>
                    <a:gd name="T1" fmla="*/ 11 h 239"/>
                    <a:gd name="T2" fmla="*/ 28 w 55"/>
                    <a:gd name="T3" fmla="*/ 27 h 239"/>
                    <a:gd name="T4" fmla="*/ 32 w 55"/>
                    <a:gd name="T5" fmla="*/ 39 h 239"/>
                    <a:gd name="T6" fmla="*/ 48 w 55"/>
                    <a:gd name="T7" fmla="*/ 81 h 239"/>
                    <a:gd name="T8" fmla="*/ 44 w 55"/>
                    <a:gd name="T9" fmla="*/ 111 h 239"/>
                    <a:gd name="T10" fmla="*/ 22 w 55"/>
                    <a:gd name="T11" fmla="*/ 197 h 239"/>
                    <a:gd name="T12" fmla="*/ 10 w 55"/>
                    <a:gd name="T13" fmla="*/ 221 h 239"/>
                    <a:gd name="T14" fmla="*/ 2 w 55"/>
                    <a:gd name="T15" fmla="*/ 233 h 239"/>
                    <a:gd name="T16" fmla="*/ 0 w 55"/>
                    <a:gd name="T17" fmla="*/ 239 h 239"/>
                    <a:gd name="T18" fmla="*/ 2 w 55"/>
                    <a:gd name="T19" fmla="*/ 123 h 239"/>
                    <a:gd name="T20" fmla="*/ 16 w 55"/>
                    <a:gd name="T21" fmla="*/ 29 h 239"/>
                    <a:gd name="T22" fmla="*/ 24 w 55"/>
                    <a:gd name="T23" fmla="*/ 11 h 239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55" h="239">
                      <a:moveTo>
                        <a:pt x="24" y="11"/>
                      </a:moveTo>
                      <a:cubicBezTo>
                        <a:pt x="30" y="29"/>
                        <a:pt x="21" y="0"/>
                        <a:pt x="28" y="27"/>
                      </a:cubicBezTo>
                      <a:cubicBezTo>
                        <a:pt x="29" y="31"/>
                        <a:pt x="32" y="39"/>
                        <a:pt x="32" y="39"/>
                      </a:cubicBezTo>
                      <a:cubicBezTo>
                        <a:pt x="27" y="55"/>
                        <a:pt x="31" y="75"/>
                        <a:pt x="48" y="81"/>
                      </a:cubicBezTo>
                      <a:cubicBezTo>
                        <a:pt x="55" y="91"/>
                        <a:pt x="47" y="101"/>
                        <a:pt x="44" y="111"/>
                      </a:cubicBezTo>
                      <a:cubicBezTo>
                        <a:pt x="35" y="139"/>
                        <a:pt x="31" y="169"/>
                        <a:pt x="22" y="197"/>
                      </a:cubicBezTo>
                      <a:cubicBezTo>
                        <a:pt x="19" y="205"/>
                        <a:pt x="14" y="213"/>
                        <a:pt x="10" y="221"/>
                      </a:cubicBezTo>
                      <a:cubicBezTo>
                        <a:pt x="8" y="225"/>
                        <a:pt x="5" y="229"/>
                        <a:pt x="2" y="233"/>
                      </a:cubicBezTo>
                      <a:cubicBezTo>
                        <a:pt x="1" y="235"/>
                        <a:pt x="0" y="239"/>
                        <a:pt x="0" y="239"/>
                      </a:cubicBezTo>
                      <a:lnTo>
                        <a:pt x="2" y="123"/>
                      </a:lnTo>
                      <a:lnTo>
                        <a:pt x="16" y="29"/>
                      </a:lnTo>
                      <a:lnTo>
                        <a:pt x="24" y="11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64" name="Freeform 115"/>
                <p:cNvSpPr>
                  <a:spLocks/>
                </p:cNvSpPr>
                <p:nvPr/>
              </p:nvSpPr>
              <p:spPr bwMode="ltGray">
                <a:xfrm>
                  <a:off x="1827" y="2741"/>
                  <a:ext cx="291" cy="399"/>
                </a:xfrm>
                <a:custGeom>
                  <a:avLst/>
                  <a:gdLst>
                    <a:gd name="T0" fmla="*/ 33 w 291"/>
                    <a:gd name="T1" fmla="*/ 55 h 399"/>
                    <a:gd name="T2" fmla="*/ 13 w 291"/>
                    <a:gd name="T3" fmla="*/ 45 h 399"/>
                    <a:gd name="T4" fmla="*/ 7 w 291"/>
                    <a:gd name="T5" fmla="*/ 41 h 399"/>
                    <a:gd name="T6" fmla="*/ 3 w 291"/>
                    <a:gd name="T7" fmla="*/ 23 h 399"/>
                    <a:gd name="T8" fmla="*/ 17 w 291"/>
                    <a:gd name="T9" fmla="*/ 5 h 399"/>
                    <a:gd name="T10" fmla="*/ 29 w 291"/>
                    <a:gd name="T11" fmla="*/ 15 h 399"/>
                    <a:gd name="T12" fmla="*/ 41 w 291"/>
                    <a:gd name="T13" fmla="*/ 31 h 399"/>
                    <a:gd name="T14" fmla="*/ 59 w 291"/>
                    <a:gd name="T15" fmla="*/ 37 h 399"/>
                    <a:gd name="T16" fmla="*/ 83 w 291"/>
                    <a:gd name="T17" fmla="*/ 77 h 399"/>
                    <a:gd name="T18" fmla="*/ 103 w 291"/>
                    <a:gd name="T19" fmla="*/ 97 h 399"/>
                    <a:gd name="T20" fmla="*/ 137 w 291"/>
                    <a:gd name="T21" fmla="*/ 141 h 399"/>
                    <a:gd name="T22" fmla="*/ 185 w 291"/>
                    <a:gd name="T23" fmla="*/ 195 h 399"/>
                    <a:gd name="T24" fmla="*/ 191 w 291"/>
                    <a:gd name="T25" fmla="*/ 207 h 399"/>
                    <a:gd name="T26" fmla="*/ 215 w 291"/>
                    <a:gd name="T27" fmla="*/ 219 h 399"/>
                    <a:gd name="T28" fmla="*/ 241 w 291"/>
                    <a:gd name="T29" fmla="*/ 239 h 399"/>
                    <a:gd name="T30" fmla="*/ 227 w 291"/>
                    <a:gd name="T31" fmla="*/ 239 h 399"/>
                    <a:gd name="T32" fmla="*/ 215 w 291"/>
                    <a:gd name="T33" fmla="*/ 231 h 399"/>
                    <a:gd name="T34" fmla="*/ 205 w 291"/>
                    <a:gd name="T35" fmla="*/ 239 h 399"/>
                    <a:gd name="T36" fmla="*/ 221 w 291"/>
                    <a:gd name="T37" fmla="*/ 255 h 399"/>
                    <a:gd name="T38" fmla="*/ 237 w 291"/>
                    <a:gd name="T39" fmla="*/ 285 h 399"/>
                    <a:gd name="T40" fmla="*/ 241 w 291"/>
                    <a:gd name="T41" fmla="*/ 297 h 399"/>
                    <a:gd name="T42" fmla="*/ 253 w 291"/>
                    <a:gd name="T43" fmla="*/ 307 h 399"/>
                    <a:gd name="T44" fmla="*/ 255 w 291"/>
                    <a:gd name="T45" fmla="*/ 289 h 399"/>
                    <a:gd name="T46" fmla="*/ 271 w 291"/>
                    <a:gd name="T47" fmla="*/ 283 h 399"/>
                    <a:gd name="T48" fmla="*/ 273 w 291"/>
                    <a:gd name="T49" fmla="*/ 295 h 399"/>
                    <a:gd name="T50" fmla="*/ 279 w 291"/>
                    <a:gd name="T51" fmla="*/ 299 h 399"/>
                    <a:gd name="T52" fmla="*/ 291 w 291"/>
                    <a:gd name="T53" fmla="*/ 311 h 399"/>
                    <a:gd name="T54" fmla="*/ 275 w 291"/>
                    <a:gd name="T55" fmla="*/ 315 h 399"/>
                    <a:gd name="T56" fmla="*/ 277 w 291"/>
                    <a:gd name="T57" fmla="*/ 335 h 399"/>
                    <a:gd name="T58" fmla="*/ 281 w 291"/>
                    <a:gd name="T59" fmla="*/ 367 h 399"/>
                    <a:gd name="T60" fmla="*/ 273 w 291"/>
                    <a:gd name="T61" fmla="*/ 393 h 399"/>
                    <a:gd name="T62" fmla="*/ 271 w 291"/>
                    <a:gd name="T63" fmla="*/ 399 h 399"/>
                    <a:gd name="T64" fmla="*/ 257 w 291"/>
                    <a:gd name="T65" fmla="*/ 385 h 399"/>
                    <a:gd name="T66" fmla="*/ 239 w 291"/>
                    <a:gd name="T67" fmla="*/ 379 h 399"/>
                    <a:gd name="T68" fmla="*/ 213 w 291"/>
                    <a:gd name="T69" fmla="*/ 355 h 399"/>
                    <a:gd name="T70" fmla="*/ 201 w 291"/>
                    <a:gd name="T71" fmla="*/ 347 h 399"/>
                    <a:gd name="T72" fmla="*/ 189 w 291"/>
                    <a:gd name="T73" fmla="*/ 333 h 399"/>
                    <a:gd name="T74" fmla="*/ 175 w 291"/>
                    <a:gd name="T75" fmla="*/ 315 h 399"/>
                    <a:gd name="T76" fmla="*/ 153 w 291"/>
                    <a:gd name="T77" fmla="*/ 281 h 399"/>
                    <a:gd name="T78" fmla="*/ 133 w 291"/>
                    <a:gd name="T79" fmla="*/ 245 h 399"/>
                    <a:gd name="T80" fmla="*/ 117 w 291"/>
                    <a:gd name="T81" fmla="*/ 209 h 399"/>
                    <a:gd name="T82" fmla="*/ 119 w 291"/>
                    <a:gd name="T83" fmla="*/ 195 h 399"/>
                    <a:gd name="T84" fmla="*/ 93 w 291"/>
                    <a:gd name="T85" fmla="*/ 167 h 399"/>
                    <a:gd name="T86" fmla="*/ 85 w 291"/>
                    <a:gd name="T87" fmla="*/ 149 h 399"/>
                    <a:gd name="T88" fmla="*/ 73 w 291"/>
                    <a:gd name="T89" fmla="*/ 117 h 399"/>
                    <a:gd name="T90" fmla="*/ 55 w 291"/>
                    <a:gd name="T91" fmla="*/ 107 h 399"/>
                    <a:gd name="T92" fmla="*/ 41 w 291"/>
                    <a:gd name="T93" fmla="*/ 79 h 399"/>
                    <a:gd name="T94" fmla="*/ 29 w 291"/>
                    <a:gd name="T95" fmla="*/ 55 h 399"/>
                    <a:gd name="T96" fmla="*/ 33 w 291"/>
                    <a:gd name="T97" fmla="*/ 55 h 399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291" h="399">
                      <a:moveTo>
                        <a:pt x="33" y="55"/>
                      </a:moveTo>
                      <a:cubicBezTo>
                        <a:pt x="20" y="52"/>
                        <a:pt x="27" y="55"/>
                        <a:pt x="13" y="45"/>
                      </a:cubicBezTo>
                      <a:cubicBezTo>
                        <a:pt x="11" y="44"/>
                        <a:pt x="7" y="41"/>
                        <a:pt x="7" y="41"/>
                      </a:cubicBezTo>
                      <a:cubicBezTo>
                        <a:pt x="2" y="34"/>
                        <a:pt x="0" y="31"/>
                        <a:pt x="3" y="23"/>
                      </a:cubicBezTo>
                      <a:cubicBezTo>
                        <a:pt x="5" y="8"/>
                        <a:pt x="2" y="0"/>
                        <a:pt x="17" y="5"/>
                      </a:cubicBezTo>
                      <a:cubicBezTo>
                        <a:pt x="21" y="9"/>
                        <a:pt x="26" y="11"/>
                        <a:pt x="29" y="15"/>
                      </a:cubicBezTo>
                      <a:cubicBezTo>
                        <a:pt x="34" y="21"/>
                        <a:pt x="32" y="27"/>
                        <a:pt x="41" y="31"/>
                      </a:cubicBezTo>
                      <a:cubicBezTo>
                        <a:pt x="47" y="34"/>
                        <a:pt x="59" y="37"/>
                        <a:pt x="59" y="37"/>
                      </a:cubicBezTo>
                      <a:cubicBezTo>
                        <a:pt x="69" y="53"/>
                        <a:pt x="67" y="66"/>
                        <a:pt x="83" y="77"/>
                      </a:cubicBezTo>
                      <a:cubicBezTo>
                        <a:pt x="88" y="84"/>
                        <a:pt x="96" y="92"/>
                        <a:pt x="103" y="97"/>
                      </a:cubicBezTo>
                      <a:cubicBezTo>
                        <a:pt x="113" y="111"/>
                        <a:pt x="119" y="135"/>
                        <a:pt x="137" y="141"/>
                      </a:cubicBezTo>
                      <a:cubicBezTo>
                        <a:pt x="150" y="161"/>
                        <a:pt x="168" y="178"/>
                        <a:pt x="185" y="195"/>
                      </a:cubicBezTo>
                      <a:cubicBezTo>
                        <a:pt x="202" y="212"/>
                        <a:pt x="178" y="191"/>
                        <a:pt x="191" y="207"/>
                      </a:cubicBezTo>
                      <a:cubicBezTo>
                        <a:pt x="196" y="214"/>
                        <a:pt x="208" y="214"/>
                        <a:pt x="215" y="219"/>
                      </a:cubicBezTo>
                      <a:cubicBezTo>
                        <a:pt x="219" y="230"/>
                        <a:pt x="231" y="236"/>
                        <a:pt x="241" y="239"/>
                      </a:cubicBezTo>
                      <a:cubicBezTo>
                        <a:pt x="235" y="241"/>
                        <a:pt x="234" y="243"/>
                        <a:pt x="227" y="239"/>
                      </a:cubicBezTo>
                      <a:cubicBezTo>
                        <a:pt x="223" y="237"/>
                        <a:pt x="215" y="231"/>
                        <a:pt x="215" y="231"/>
                      </a:cubicBezTo>
                      <a:cubicBezTo>
                        <a:pt x="211" y="232"/>
                        <a:pt x="205" y="233"/>
                        <a:pt x="205" y="239"/>
                      </a:cubicBezTo>
                      <a:cubicBezTo>
                        <a:pt x="205" y="245"/>
                        <a:pt x="218" y="251"/>
                        <a:pt x="221" y="255"/>
                      </a:cubicBezTo>
                      <a:cubicBezTo>
                        <a:pt x="229" y="266"/>
                        <a:pt x="233" y="273"/>
                        <a:pt x="237" y="285"/>
                      </a:cubicBezTo>
                      <a:cubicBezTo>
                        <a:pt x="238" y="289"/>
                        <a:pt x="237" y="295"/>
                        <a:pt x="241" y="297"/>
                      </a:cubicBezTo>
                      <a:cubicBezTo>
                        <a:pt x="249" y="303"/>
                        <a:pt x="245" y="299"/>
                        <a:pt x="253" y="307"/>
                      </a:cubicBezTo>
                      <a:cubicBezTo>
                        <a:pt x="258" y="293"/>
                        <a:pt x="258" y="299"/>
                        <a:pt x="255" y="289"/>
                      </a:cubicBezTo>
                      <a:cubicBezTo>
                        <a:pt x="258" y="279"/>
                        <a:pt x="262" y="281"/>
                        <a:pt x="271" y="283"/>
                      </a:cubicBezTo>
                      <a:cubicBezTo>
                        <a:pt x="289" y="301"/>
                        <a:pt x="270" y="278"/>
                        <a:pt x="273" y="295"/>
                      </a:cubicBezTo>
                      <a:cubicBezTo>
                        <a:pt x="273" y="297"/>
                        <a:pt x="277" y="297"/>
                        <a:pt x="279" y="299"/>
                      </a:cubicBezTo>
                      <a:cubicBezTo>
                        <a:pt x="283" y="303"/>
                        <a:pt x="291" y="311"/>
                        <a:pt x="291" y="311"/>
                      </a:cubicBezTo>
                      <a:cubicBezTo>
                        <a:pt x="288" y="325"/>
                        <a:pt x="285" y="322"/>
                        <a:pt x="275" y="315"/>
                      </a:cubicBezTo>
                      <a:cubicBezTo>
                        <a:pt x="272" y="323"/>
                        <a:pt x="274" y="327"/>
                        <a:pt x="277" y="335"/>
                      </a:cubicBezTo>
                      <a:cubicBezTo>
                        <a:pt x="275" y="347"/>
                        <a:pt x="277" y="356"/>
                        <a:pt x="281" y="367"/>
                      </a:cubicBezTo>
                      <a:cubicBezTo>
                        <a:pt x="278" y="376"/>
                        <a:pt x="276" y="384"/>
                        <a:pt x="273" y="393"/>
                      </a:cubicBezTo>
                      <a:cubicBezTo>
                        <a:pt x="272" y="395"/>
                        <a:pt x="271" y="399"/>
                        <a:pt x="271" y="399"/>
                      </a:cubicBezTo>
                      <a:cubicBezTo>
                        <a:pt x="260" y="395"/>
                        <a:pt x="266" y="399"/>
                        <a:pt x="257" y="385"/>
                      </a:cubicBezTo>
                      <a:cubicBezTo>
                        <a:pt x="253" y="380"/>
                        <a:pt x="239" y="379"/>
                        <a:pt x="239" y="379"/>
                      </a:cubicBezTo>
                      <a:cubicBezTo>
                        <a:pt x="232" y="369"/>
                        <a:pt x="223" y="362"/>
                        <a:pt x="213" y="355"/>
                      </a:cubicBezTo>
                      <a:cubicBezTo>
                        <a:pt x="209" y="352"/>
                        <a:pt x="201" y="347"/>
                        <a:pt x="201" y="347"/>
                      </a:cubicBezTo>
                      <a:cubicBezTo>
                        <a:pt x="196" y="340"/>
                        <a:pt x="197" y="336"/>
                        <a:pt x="189" y="333"/>
                      </a:cubicBezTo>
                      <a:cubicBezTo>
                        <a:pt x="183" y="327"/>
                        <a:pt x="181" y="321"/>
                        <a:pt x="175" y="315"/>
                      </a:cubicBezTo>
                      <a:cubicBezTo>
                        <a:pt x="170" y="299"/>
                        <a:pt x="164" y="292"/>
                        <a:pt x="153" y="281"/>
                      </a:cubicBezTo>
                      <a:cubicBezTo>
                        <a:pt x="149" y="270"/>
                        <a:pt x="140" y="255"/>
                        <a:pt x="133" y="245"/>
                      </a:cubicBezTo>
                      <a:cubicBezTo>
                        <a:pt x="131" y="231"/>
                        <a:pt x="121" y="222"/>
                        <a:pt x="117" y="209"/>
                      </a:cubicBezTo>
                      <a:cubicBezTo>
                        <a:pt x="121" y="198"/>
                        <a:pt x="129" y="205"/>
                        <a:pt x="119" y="195"/>
                      </a:cubicBezTo>
                      <a:cubicBezTo>
                        <a:pt x="100" y="200"/>
                        <a:pt x="101" y="179"/>
                        <a:pt x="93" y="167"/>
                      </a:cubicBezTo>
                      <a:cubicBezTo>
                        <a:pt x="89" y="162"/>
                        <a:pt x="85" y="149"/>
                        <a:pt x="85" y="149"/>
                      </a:cubicBezTo>
                      <a:cubicBezTo>
                        <a:pt x="84" y="140"/>
                        <a:pt x="80" y="124"/>
                        <a:pt x="73" y="117"/>
                      </a:cubicBezTo>
                      <a:cubicBezTo>
                        <a:pt x="68" y="112"/>
                        <a:pt x="55" y="107"/>
                        <a:pt x="55" y="107"/>
                      </a:cubicBezTo>
                      <a:cubicBezTo>
                        <a:pt x="48" y="97"/>
                        <a:pt x="51" y="85"/>
                        <a:pt x="41" y="79"/>
                      </a:cubicBezTo>
                      <a:cubicBezTo>
                        <a:pt x="40" y="77"/>
                        <a:pt x="29" y="57"/>
                        <a:pt x="29" y="55"/>
                      </a:cubicBezTo>
                      <a:cubicBezTo>
                        <a:pt x="29" y="54"/>
                        <a:pt x="32" y="55"/>
                        <a:pt x="33" y="55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65" name="Freeform 116"/>
                <p:cNvSpPr>
                  <a:spLocks/>
                </p:cNvSpPr>
                <p:nvPr/>
              </p:nvSpPr>
              <p:spPr bwMode="ltGray">
                <a:xfrm>
                  <a:off x="1834" y="2825"/>
                  <a:ext cx="31" cy="33"/>
                </a:xfrm>
                <a:custGeom>
                  <a:avLst/>
                  <a:gdLst>
                    <a:gd name="T0" fmla="*/ 18 w 31"/>
                    <a:gd name="T1" fmla="*/ 21 h 33"/>
                    <a:gd name="T2" fmla="*/ 0 w 31"/>
                    <a:gd name="T3" fmla="*/ 3 h 33"/>
                    <a:gd name="T4" fmla="*/ 22 w 31"/>
                    <a:gd name="T5" fmla="*/ 5 h 33"/>
                    <a:gd name="T6" fmla="*/ 18 w 31"/>
                    <a:gd name="T7" fmla="*/ 21 h 3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3">
                      <a:moveTo>
                        <a:pt x="18" y="21"/>
                      </a:moveTo>
                      <a:cubicBezTo>
                        <a:pt x="8" y="18"/>
                        <a:pt x="3" y="13"/>
                        <a:pt x="0" y="3"/>
                      </a:cubicBezTo>
                      <a:cubicBezTo>
                        <a:pt x="8" y="0"/>
                        <a:pt x="14" y="2"/>
                        <a:pt x="22" y="5"/>
                      </a:cubicBezTo>
                      <a:cubicBezTo>
                        <a:pt x="31" y="33"/>
                        <a:pt x="2" y="16"/>
                        <a:pt x="18" y="21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66" name="Freeform 117"/>
                <p:cNvSpPr>
                  <a:spLocks/>
                </p:cNvSpPr>
                <p:nvPr/>
              </p:nvSpPr>
              <p:spPr bwMode="ltGray">
                <a:xfrm>
                  <a:off x="1872" y="2876"/>
                  <a:ext cx="28" cy="34"/>
                </a:xfrm>
                <a:custGeom>
                  <a:avLst/>
                  <a:gdLst>
                    <a:gd name="T0" fmla="*/ 16 w 28"/>
                    <a:gd name="T1" fmla="*/ 28 h 34"/>
                    <a:gd name="T2" fmla="*/ 0 w 28"/>
                    <a:gd name="T3" fmla="*/ 12 h 34"/>
                    <a:gd name="T4" fmla="*/ 14 w 28"/>
                    <a:gd name="T5" fmla="*/ 6 h 34"/>
                    <a:gd name="T6" fmla="*/ 28 w 28"/>
                    <a:gd name="T7" fmla="*/ 30 h 34"/>
                    <a:gd name="T8" fmla="*/ 16 w 28"/>
                    <a:gd name="T9" fmla="*/ 28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8" h="34">
                      <a:moveTo>
                        <a:pt x="16" y="28"/>
                      </a:moveTo>
                      <a:cubicBezTo>
                        <a:pt x="11" y="21"/>
                        <a:pt x="7" y="17"/>
                        <a:pt x="0" y="12"/>
                      </a:cubicBezTo>
                      <a:cubicBezTo>
                        <a:pt x="3" y="2"/>
                        <a:pt x="5" y="0"/>
                        <a:pt x="14" y="6"/>
                      </a:cubicBezTo>
                      <a:cubicBezTo>
                        <a:pt x="20" y="14"/>
                        <a:pt x="25" y="21"/>
                        <a:pt x="28" y="30"/>
                      </a:cubicBezTo>
                      <a:cubicBezTo>
                        <a:pt x="15" y="34"/>
                        <a:pt x="22" y="22"/>
                        <a:pt x="16" y="28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67" name="Freeform 118"/>
                <p:cNvSpPr>
                  <a:spLocks/>
                </p:cNvSpPr>
                <p:nvPr/>
              </p:nvSpPr>
              <p:spPr bwMode="ltGray">
                <a:xfrm>
                  <a:off x="1902" y="2956"/>
                  <a:ext cx="28" cy="23"/>
                </a:xfrm>
                <a:custGeom>
                  <a:avLst/>
                  <a:gdLst>
                    <a:gd name="T0" fmla="*/ 14 w 28"/>
                    <a:gd name="T1" fmla="*/ 20 h 23"/>
                    <a:gd name="T2" fmla="*/ 14 w 28"/>
                    <a:gd name="T3" fmla="*/ 0 h 23"/>
                    <a:gd name="T4" fmla="*/ 28 w 28"/>
                    <a:gd name="T5" fmla="*/ 14 h 23"/>
                    <a:gd name="T6" fmla="*/ 26 w 28"/>
                    <a:gd name="T7" fmla="*/ 22 h 23"/>
                    <a:gd name="T8" fmla="*/ 14 w 28"/>
                    <a:gd name="T9" fmla="*/ 20 h 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8" h="23">
                      <a:moveTo>
                        <a:pt x="14" y="20"/>
                      </a:moveTo>
                      <a:cubicBezTo>
                        <a:pt x="8" y="11"/>
                        <a:pt x="0" y="5"/>
                        <a:pt x="14" y="0"/>
                      </a:cubicBezTo>
                      <a:cubicBezTo>
                        <a:pt x="20" y="2"/>
                        <a:pt x="28" y="14"/>
                        <a:pt x="28" y="14"/>
                      </a:cubicBezTo>
                      <a:cubicBezTo>
                        <a:pt x="27" y="17"/>
                        <a:pt x="28" y="21"/>
                        <a:pt x="26" y="22"/>
                      </a:cubicBezTo>
                      <a:cubicBezTo>
                        <a:pt x="24" y="23"/>
                        <a:pt x="8" y="14"/>
                        <a:pt x="14" y="20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68" name="Freeform 119"/>
                <p:cNvSpPr>
                  <a:spLocks/>
                </p:cNvSpPr>
                <p:nvPr/>
              </p:nvSpPr>
              <p:spPr bwMode="ltGray">
                <a:xfrm>
                  <a:off x="2208" y="2448"/>
                  <a:ext cx="77" cy="60"/>
                </a:xfrm>
                <a:custGeom>
                  <a:avLst/>
                  <a:gdLst>
                    <a:gd name="T0" fmla="*/ 14 w 77"/>
                    <a:gd name="T1" fmla="*/ 54 h 60"/>
                    <a:gd name="T2" fmla="*/ 0 w 77"/>
                    <a:gd name="T3" fmla="*/ 40 h 60"/>
                    <a:gd name="T4" fmla="*/ 20 w 77"/>
                    <a:gd name="T5" fmla="*/ 10 h 60"/>
                    <a:gd name="T6" fmla="*/ 30 w 77"/>
                    <a:gd name="T7" fmla="*/ 2 h 60"/>
                    <a:gd name="T8" fmla="*/ 42 w 77"/>
                    <a:gd name="T9" fmla="*/ 6 h 60"/>
                    <a:gd name="T10" fmla="*/ 62 w 77"/>
                    <a:gd name="T11" fmla="*/ 4 h 60"/>
                    <a:gd name="T12" fmla="*/ 74 w 77"/>
                    <a:gd name="T13" fmla="*/ 12 h 60"/>
                    <a:gd name="T14" fmla="*/ 68 w 77"/>
                    <a:gd name="T15" fmla="*/ 32 h 60"/>
                    <a:gd name="T16" fmla="*/ 46 w 77"/>
                    <a:gd name="T17" fmla="*/ 44 h 60"/>
                    <a:gd name="T18" fmla="*/ 40 w 77"/>
                    <a:gd name="T19" fmla="*/ 56 h 60"/>
                    <a:gd name="T20" fmla="*/ 28 w 77"/>
                    <a:gd name="T21" fmla="*/ 60 h 60"/>
                    <a:gd name="T22" fmla="*/ 14 w 77"/>
                    <a:gd name="T23" fmla="*/ 54 h 6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7" h="60">
                      <a:moveTo>
                        <a:pt x="14" y="54"/>
                      </a:moveTo>
                      <a:cubicBezTo>
                        <a:pt x="4" y="52"/>
                        <a:pt x="3" y="49"/>
                        <a:pt x="0" y="40"/>
                      </a:cubicBezTo>
                      <a:cubicBezTo>
                        <a:pt x="2" y="25"/>
                        <a:pt x="5" y="15"/>
                        <a:pt x="20" y="10"/>
                      </a:cubicBezTo>
                      <a:cubicBezTo>
                        <a:pt x="23" y="6"/>
                        <a:pt x="24" y="1"/>
                        <a:pt x="30" y="2"/>
                      </a:cubicBezTo>
                      <a:cubicBezTo>
                        <a:pt x="34" y="2"/>
                        <a:pt x="42" y="6"/>
                        <a:pt x="42" y="6"/>
                      </a:cubicBezTo>
                      <a:cubicBezTo>
                        <a:pt x="49" y="4"/>
                        <a:pt x="55" y="0"/>
                        <a:pt x="62" y="4"/>
                      </a:cubicBezTo>
                      <a:cubicBezTo>
                        <a:pt x="66" y="6"/>
                        <a:pt x="74" y="12"/>
                        <a:pt x="74" y="12"/>
                      </a:cubicBezTo>
                      <a:cubicBezTo>
                        <a:pt x="77" y="22"/>
                        <a:pt x="75" y="25"/>
                        <a:pt x="68" y="32"/>
                      </a:cubicBezTo>
                      <a:cubicBezTo>
                        <a:pt x="56" y="28"/>
                        <a:pt x="54" y="36"/>
                        <a:pt x="46" y="44"/>
                      </a:cubicBezTo>
                      <a:cubicBezTo>
                        <a:pt x="45" y="47"/>
                        <a:pt x="43" y="54"/>
                        <a:pt x="40" y="56"/>
                      </a:cubicBezTo>
                      <a:cubicBezTo>
                        <a:pt x="36" y="58"/>
                        <a:pt x="28" y="60"/>
                        <a:pt x="28" y="60"/>
                      </a:cubicBezTo>
                      <a:cubicBezTo>
                        <a:pt x="23" y="59"/>
                        <a:pt x="9" y="54"/>
                        <a:pt x="14" y="54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69" name="Freeform 120"/>
                <p:cNvSpPr>
                  <a:spLocks/>
                </p:cNvSpPr>
                <p:nvPr/>
              </p:nvSpPr>
              <p:spPr bwMode="ltGray">
                <a:xfrm>
                  <a:off x="2531" y="2342"/>
                  <a:ext cx="59" cy="102"/>
                </a:xfrm>
                <a:custGeom>
                  <a:avLst/>
                  <a:gdLst>
                    <a:gd name="T0" fmla="*/ 35 w 59"/>
                    <a:gd name="T1" fmla="*/ 60 h 102"/>
                    <a:gd name="T2" fmla="*/ 39 w 59"/>
                    <a:gd name="T3" fmla="*/ 78 h 102"/>
                    <a:gd name="T4" fmla="*/ 37 w 59"/>
                    <a:gd name="T5" fmla="*/ 84 h 102"/>
                    <a:gd name="T6" fmla="*/ 33 w 59"/>
                    <a:gd name="T7" fmla="*/ 90 h 102"/>
                    <a:gd name="T8" fmla="*/ 29 w 59"/>
                    <a:gd name="T9" fmla="*/ 102 h 102"/>
                    <a:gd name="T10" fmla="*/ 3 w 59"/>
                    <a:gd name="T11" fmla="*/ 78 h 102"/>
                    <a:gd name="T12" fmla="*/ 9 w 59"/>
                    <a:gd name="T13" fmla="*/ 64 h 102"/>
                    <a:gd name="T14" fmla="*/ 7 w 59"/>
                    <a:gd name="T15" fmla="*/ 46 h 102"/>
                    <a:gd name="T16" fmla="*/ 21 w 59"/>
                    <a:gd name="T17" fmla="*/ 30 h 102"/>
                    <a:gd name="T18" fmla="*/ 43 w 59"/>
                    <a:gd name="T19" fmla="*/ 0 h 102"/>
                    <a:gd name="T20" fmla="*/ 49 w 59"/>
                    <a:gd name="T21" fmla="*/ 14 h 102"/>
                    <a:gd name="T22" fmla="*/ 51 w 59"/>
                    <a:gd name="T23" fmla="*/ 34 h 102"/>
                    <a:gd name="T24" fmla="*/ 39 w 59"/>
                    <a:gd name="T25" fmla="*/ 66 h 102"/>
                    <a:gd name="T26" fmla="*/ 35 w 59"/>
                    <a:gd name="T27" fmla="*/ 60 h 10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59" h="102">
                      <a:moveTo>
                        <a:pt x="35" y="60"/>
                      </a:moveTo>
                      <a:cubicBezTo>
                        <a:pt x="32" y="68"/>
                        <a:pt x="34" y="71"/>
                        <a:pt x="39" y="78"/>
                      </a:cubicBezTo>
                      <a:cubicBezTo>
                        <a:pt x="38" y="80"/>
                        <a:pt x="38" y="82"/>
                        <a:pt x="37" y="84"/>
                      </a:cubicBezTo>
                      <a:cubicBezTo>
                        <a:pt x="36" y="86"/>
                        <a:pt x="34" y="88"/>
                        <a:pt x="33" y="90"/>
                      </a:cubicBezTo>
                      <a:cubicBezTo>
                        <a:pt x="31" y="94"/>
                        <a:pt x="29" y="102"/>
                        <a:pt x="29" y="102"/>
                      </a:cubicBezTo>
                      <a:cubicBezTo>
                        <a:pt x="7" y="98"/>
                        <a:pt x="18" y="88"/>
                        <a:pt x="3" y="78"/>
                      </a:cubicBezTo>
                      <a:cubicBezTo>
                        <a:pt x="0" y="70"/>
                        <a:pt x="0" y="67"/>
                        <a:pt x="9" y="64"/>
                      </a:cubicBezTo>
                      <a:cubicBezTo>
                        <a:pt x="15" y="56"/>
                        <a:pt x="12" y="54"/>
                        <a:pt x="7" y="46"/>
                      </a:cubicBezTo>
                      <a:cubicBezTo>
                        <a:pt x="10" y="33"/>
                        <a:pt x="11" y="37"/>
                        <a:pt x="21" y="30"/>
                      </a:cubicBezTo>
                      <a:cubicBezTo>
                        <a:pt x="28" y="19"/>
                        <a:pt x="36" y="10"/>
                        <a:pt x="43" y="0"/>
                      </a:cubicBezTo>
                      <a:cubicBezTo>
                        <a:pt x="52" y="3"/>
                        <a:pt x="52" y="6"/>
                        <a:pt x="49" y="14"/>
                      </a:cubicBezTo>
                      <a:cubicBezTo>
                        <a:pt x="59" y="17"/>
                        <a:pt x="53" y="25"/>
                        <a:pt x="51" y="34"/>
                      </a:cubicBezTo>
                      <a:cubicBezTo>
                        <a:pt x="54" y="46"/>
                        <a:pt x="49" y="59"/>
                        <a:pt x="39" y="66"/>
                      </a:cubicBezTo>
                      <a:cubicBezTo>
                        <a:pt x="32" y="61"/>
                        <a:pt x="31" y="64"/>
                        <a:pt x="35" y="60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70" name="Freeform 121"/>
                <p:cNvSpPr>
                  <a:spLocks/>
                </p:cNvSpPr>
                <p:nvPr/>
              </p:nvSpPr>
              <p:spPr bwMode="ltGray">
                <a:xfrm>
                  <a:off x="2738" y="2316"/>
                  <a:ext cx="35" cy="32"/>
                </a:xfrm>
                <a:custGeom>
                  <a:avLst/>
                  <a:gdLst>
                    <a:gd name="T0" fmla="*/ 4 w 35"/>
                    <a:gd name="T1" fmla="*/ 22 h 32"/>
                    <a:gd name="T2" fmla="*/ 20 w 35"/>
                    <a:gd name="T3" fmla="*/ 0 h 32"/>
                    <a:gd name="T4" fmla="*/ 12 w 35"/>
                    <a:gd name="T5" fmla="*/ 22 h 32"/>
                    <a:gd name="T6" fmla="*/ 4 w 35"/>
                    <a:gd name="T7" fmla="*/ 22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5" h="32">
                      <a:moveTo>
                        <a:pt x="4" y="22"/>
                      </a:moveTo>
                      <a:cubicBezTo>
                        <a:pt x="6" y="13"/>
                        <a:pt x="13" y="5"/>
                        <a:pt x="20" y="0"/>
                      </a:cubicBezTo>
                      <a:cubicBezTo>
                        <a:pt x="35" y="5"/>
                        <a:pt x="19" y="17"/>
                        <a:pt x="12" y="22"/>
                      </a:cubicBezTo>
                      <a:cubicBezTo>
                        <a:pt x="9" y="32"/>
                        <a:pt x="0" y="31"/>
                        <a:pt x="4" y="22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71" name="Freeform 122"/>
                <p:cNvSpPr>
                  <a:spLocks/>
                </p:cNvSpPr>
                <p:nvPr/>
              </p:nvSpPr>
              <p:spPr bwMode="ltGray">
                <a:xfrm>
                  <a:off x="2786" y="2270"/>
                  <a:ext cx="30" cy="16"/>
                </a:xfrm>
                <a:custGeom>
                  <a:avLst/>
                  <a:gdLst>
                    <a:gd name="T0" fmla="*/ 4 w 30"/>
                    <a:gd name="T1" fmla="*/ 12 h 16"/>
                    <a:gd name="T2" fmla="*/ 14 w 30"/>
                    <a:gd name="T3" fmla="*/ 0 h 16"/>
                    <a:gd name="T4" fmla="*/ 6 w 30"/>
                    <a:gd name="T5" fmla="*/ 14 h 16"/>
                    <a:gd name="T6" fmla="*/ 0 w 30"/>
                    <a:gd name="T7" fmla="*/ 16 h 16"/>
                    <a:gd name="T8" fmla="*/ 4 w 30"/>
                    <a:gd name="T9" fmla="*/ 12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" h="16">
                      <a:moveTo>
                        <a:pt x="4" y="12"/>
                      </a:moveTo>
                      <a:cubicBezTo>
                        <a:pt x="1" y="3"/>
                        <a:pt x="6" y="3"/>
                        <a:pt x="14" y="0"/>
                      </a:cubicBezTo>
                      <a:cubicBezTo>
                        <a:pt x="30" y="5"/>
                        <a:pt x="14" y="12"/>
                        <a:pt x="6" y="14"/>
                      </a:cubicBezTo>
                      <a:cubicBezTo>
                        <a:pt x="4" y="14"/>
                        <a:pt x="2" y="15"/>
                        <a:pt x="0" y="16"/>
                      </a:cubicBezTo>
                      <a:cubicBezTo>
                        <a:pt x="2" y="9"/>
                        <a:pt x="1" y="9"/>
                        <a:pt x="4" y="12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9" name="Group 123"/>
              <p:cNvGrpSpPr>
                <a:grpSpLocks/>
              </p:cNvGrpSpPr>
              <p:nvPr/>
            </p:nvGrpSpPr>
            <p:grpSpPr bwMode="auto">
              <a:xfrm>
                <a:off x="487" y="816"/>
                <a:ext cx="2547" cy="2615"/>
                <a:chOff x="1186" y="459"/>
                <a:chExt cx="3318" cy="3405"/>
              </a:xfrm>
            </p:grpSpPr>
            <p:sp>
              <p:nvSpPr>
                <p:cNvPr id="10" name="Freeform 124"/>
                <p:cNvSpPr>
                  <a:spLocks/>
                </p:cNvSpPr>
                <p:nvPr/>
              </p:nvSpPr>
              <p:spPr bwMode="ltGray">
                <a:xfrm>
                  <a:off x="2178" y="2849"/>
                  <a:ext cx="292" cy="274"/>
                </a:xfrm>
                <a:custGeom>
                  <a:avLst/>
                  <a:gdLst>
                    <a:gd name="T0" fmla="*/ 69 w 292"/>
                    <a:gd name="T1" fmla="*/ 73 h 274"/>
                    <a:gd name="T2" fmla="*/ 102 w 292"/>
                    <a:gd name="T3" fmla="*/ 79 h 274"/>
                    <a:gd name="T4" fmla="*/ 177 w 292"/>
                    <a:gd name="T5" fmla="*/ 34 h 274"/>
                    <a:gd name="T6" fmla="*/ 195 w 292"/>
                    <a:gd name="T7" fmla="*/ 22 h 274"/>
                    <a:gd name="T8" fmla="*/ 204 w 292"/>
                    <a:gd name="T9" fmla="*/ 16 h 274"/>
                    <a:gd name="T10" fmla="*/ 210 w 292"/>
                    <a:gd name="T11" fmla="*/ 7 h 274"/>
                    <a:gd name="T12" fmla="*/ 228 w 292"/>
                    <a:gd name="T13" fmla="*/ 1 h 274"/>
                    <a:gd name="T14" fmla="*/ 255 w 292"/>
                    <a:gd name="T15" fmla="*/ 22 h 274"/>
                    <a:gd name="T16" fmla="*/ 267 w 292"/>
                    <a:gd name="T17" fmla="*/ 25 h 274"/>
                    <a:gd name="T18" fmla="*/ 285 w 292"/>
                    <a:gd name="T19" fmla="*/ 31 h 274"/>
                    <a:gd name="T20" fmla="*/ 291 w 292"/>
                    <a:gd name="T21" fmla="*/ 40 h 274"/>
                    <a:gd name="T22" fmla="*/ 282 w 292"/>
                    <a:gd name="T23" fmla="*/ 43 h 274"/>
                    <a:gd name="T24" fmla="*/ 252 w 292"/>
                    <a:gd name="T25" fmla="*/ 70 h 274"/>
                    <a:gd name="T26" fmla="*/ 240 w 292"/>
                    <a:gd name="T27" fmla="*/ 97 h 274"/>
                    <a:gd name="T28" fmla="*/ 249 w 292"/>
                    <a:gd name="T29" fmla="*/ 124 h 274"/>
                    <a:gd name="T30" fmla="*/ 270 w 292"/>
                    <a:gd name="T31" fmla="*/ 145 h 274"/>
                    <a:gd name="T32" fmla="*/ 252 w 292"/>
                    <a:gd name="T33" fmla="*/ 169 h 274"/>
                    <a:gd name="T34" fmla="*/ 237 w 292"/>
                    <a:gd name="T35" fmla="*/ 196 h 274"/>
                    <a:gd name="T36" fmla="*/ 219 w 292"/>
                    <a:gd name="T37" fmla="*/ 205 h 274"/>
                    <a:gd name="T38" fmla="*/ 201 w 292"/>
                    <a:gd name="T39" fmla="*/ 256 h 274"/>
                    <a:gd name="T40" fmla="*/ 165 w 292"/>
                    <a:gd name="T41" fmla="*/ 274 h 274"/>
                    <a:gd name="T42" fmla="*/ 156 w 292"/>
                    <a:gd name="T43" fmla="*/ 271 h 274"/>
                    <a:gd name="T44" fmla="*/ 153 w 292"/>
                    <a:gd name="T45" fmla="*/ 262 h 274"/>
                    <a:gd name="T46" fmla="*/ 135 w 292"/>
                    <a:gd name="T47" fmla="*/ 256 h 274"/>
                    <a:gd name="T48" fmla="*/ 120 w 292"/>
                    <a:gd name="T49" fmla="*/ 241 h 274"/>
                    <a:gd name="T50" fmla="*/ 102 w 292"/>
                    <a:gd name="T51" fmla="*/ 247 h 274"/>
                    <a:gd name="T52" fmla="*/ 81 w 292"/>
                    <a:gd name="T53" fmla="*/ 241 h 274"/>
                    <a:gd name="T54" fmla="*/ 78 w 292"/>
                    <a:gd name="T55" fmla="*/ 232 h 274"/>
                    <a:gd name="T56" fmla="*/ 69 w 292"/>
                    <a:gd name="T57" fmla="*/ 226 h 274"/>
                    <a:gd name="T58" fmla="*/ 42 w 292"/>
                    <a:gd name="T59" fmla="*/ 223 h 274"/>
                    <a:gd name="T60" fmla="*/ 33 w 292"/>
                    <a:gd name="T61" fmla="*/ 175 h 274"/>
                    <a:gd name="T62" fmla="*/ 15 w 292"/>
                    <a:gd name="T63" fmla="*/ 169 h 274"/>
                    <a:gd name="T64" fmla="*/ 0 w 292"/>
                    <a:gd name="T65" fmla="*/ 118 h 274"/>
                    <a:gd name="T66" fmla="*/ 18 w 292"/>
                    <a:gd name="T67" fmla="*/ 82 h 274"/>
                    <a:gd name="T68" fmla="*/ 57 w 292"/>
                    <a:gd name="T69" fmla="*/ 100 h 274"/>
                    <a:gd name="T70" fmla="*/ 69 w 292"/>
                    <a:gd name="T71" fmla="*/ 73 h 274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292" h="274">
                      <a:moveTo>
                        <a:pt x="69" y="73"/>
                      </a:moveTo>
                      <a:cubicBezTo>
                        <a:pt x="83" y="82"/>
                        <a:pt x="85" y="82"/>
                        <a:pt x="102" y="79"/>
                      </a:cubicBezTo>
                      <a:cubicBezTo>
                        <a:pt x="129" y="61"/>
                        <a:pt x="143" y="39"/>
                        <a:pt x="177" y="34"/>
                      </a:cubicBezTo>
                      <a:cubicBezTo>
                        <a:pt x="183" y="30"/>
                        <a:pt x="189" y="26"/>
                        <a:pt x="195" y="22"/>
                      </a:cubicBezTo>
                      <a:cubicBezTo>
                        <a:pt x="198" y="20"/>
                        <a:pt x="204" y="16"/>
                        <a:pt x="204" y="16"/>
                      </a:cubicBezTo>
                      <a:cubicBezTo>
                        <a:pt x="206" y="13"/>
                        <a:pt x="207" y="9"/>
                        <a:pt x="210" y="7"/>
                      </a:cubicBezTo>
                      <a:cubicBezTo>
                        <a:pt x="215" y="4"/>
                        <a:pt x="228" y="1"/>
                        <a:pt x="228" y="1"/>
                      </a:cubicBezTo>
                      <a:cubicBezTo>
                        <a:pt x="250" y="5"/>
                        <a:pt x="240" y="0"/>
                        <a:pt x="255" y="22"/>
                      </a:cubicBezTo>
                      <a:cubicBezTo>
                        <a:pt x="257" y="25"/>
                        <a:pt x="263" y="24"/>
                        <a:pt x="267" y="25"/>
                      </a:cubicBezTo>
                      <a:cubicBezTo>
                        <a:pt x="273" y="27"/>
                        <a:pt x="285" y="31"/>
                        <a:pt x="285" y="31"/>
                      </a:cubicBezTo>
                      <a:cubicBezTo>
                        <a:pt x="287" y="34"/>
                        <a:pt x="292" y="37"/>
                        <a:pt x="291" y="40"/>
                      </a:cubicBezTo>
                      <a:cubicBezTo>
                        <a:pt x="290" y="43"/>
                        <a:pt x="284" y="41"/>
                        <a:pt x="282" y="43"/>
                      </a:cubicBezTo>
                      <a:cubicBezTo>
                        <a:pt x="266" y="59"/>
                        <a:pt x="273" y="63"/>
                        <a:pt x="252" y="70"/>
                      </a:cubicBezTo>
                      <a:cubicBezTo>
                        <a:pt x="247" y="78"/>
                        <a:pt x="240" y="97"/>
                        <a:pt x="240" y="97"/>
                      </a:cubicBezTo>
                      <a:cubicBezTo>
                        <a:pt x="254" y="118"/>
                        <a:pt x="254" y="108"/>
                        <a:pt x="249" y="124"/>
                      </a:cubicBezTo>
                      <a:cubicBezTo>
                        <a:pt x="252" y="133"/>
                        <a:pt x="270" y="145"/>
                        <a:pt x="270" y="145"/>
                      </a:cubicBezTo>
                      <a:cubicBezTo>
                        <a:pt x="278" y="170"/>
                        <a:pt x="277" y="164"/>
                        <a:pt x="252" y="169"/>
                      </a:cubicBezTo>
                      <a:cubicBezTo>
                        <a:pt x="247" y="176"/>
                        <a:pt x="244" y="190"/>
                        <a:pt x="237" y="196"/>
                      </a:cubicBezTo>
                      <a:cubicBezTo>
                        <a:pt x="232" y="200"/>
                        <a:pt x="225" y="201"/>
                        <a:pt x="219" y="205"/>
                      </a:cubicBezTo>
                      <a:cubicBezTo>
                        <a:pt x="209" y="220"/>
                        <a:pt x="207" y="238"/>
                        <a:pt x="201" y="256"/>
                      </a:cubicBezTo>
                      <a:cubicBezTo>
                        <a:pt x="199" y="262"/>
                        <a:pt x="171" y="272"/>
                        <a:pt x="165" y="274"/>
                      </a:cubicBezTo>
                      <a:cubicBezTo>
                        <a:pt x="162" y="273"/>
                        <a:pt x="158" y="273"/>
                        <a:pt x="156" y="271"/>
                      </a:cubicBezTo>
                      <a:cubicBezTo>
                        <a:pt x="154" y="269"/>
                        <a:pt x="156" y="264"/>
                        <a:pt x="153" y="262"/>
                      </a:cubicBezTo>
                      <a:cubicBezTo>
                        <a:pt x="148" y="258"/>
                        <a:pt x="135" y="256"/>
                        <a:pt x="135" y="256"/>
                      </a:cubicBezTo>
                      <a:cubicBezTo>
                        <a:pt x="132" y="252"/>
                        <a:pt x="127" y="241"/>
                        <a:pt x="120" y="241"/>
                      </a:cubicBezTo>
                      <a:cubicBezTo>
                        <a:pt x="114" y="241"/>
                        <a:pt x="102" y="247"/>
                        <a:pt x="102" y="247"/>
                      </a:cubicBezTo>
                      <a:cubicBezTo>
                        <a:pt x="95" y="245"/>
                        <a:pt x="87" y="246"/>
                        <a:pt x="81" y="241"/>
                      </a:cubicBezTo>
                      <a:cubicBezTo>
                        <a:pt x="79" y="239"/>
                        <a:pt x="80" y="234"/>
                        <a:pt x="78" y="232"/>
                      </a:cubicBezTo>
                      <a:cubicBezTo>
                        <a:pt x="76" y="229"/>
                        <a:pt x="72" y="228"/>
                        <a:pt x="69" y="226"/>
                      </a:cubicBezTo>
                      <a:cubicBezTo>
                        <a:pt x="60" y="229"/>
                        <a:pt x="42" y="223"/>
                        <a:pt x="42" y="223"/>
                      </a:cubicBezTo>
                      <a:cubicBezTo>
                        <a:pt x="33" y="210"/>
                        <a:pt x="44" y="187"/>
                        <a:pt x="33" y="175"/>
                      </a:cubicBezTo>
                      <a:cubicBezTo>
                        <a:pt x="29" y="170"/>
                        <a:pt x="15" y="169"/>
                        <a:pt x="15" y="169"/>
                      </a:cubicBezTo>
                      <a:cubicBezTo>
                        <a:pt x="9" y="151"/>
                        <a:pt x="3" y="137"/>
                        <a:pt x="0" y="118"/>
                      </a:cubicBezTo>
                      <a:cubicBezTo>
                        <a:pt x="3" y="102"/>
                        <a:pt x="2" y="87"/>
                        <a:pt x="18" y="82"/>
                      </a:cubicBezTo>
                      <a:cubicBezTo>
                        <a:pt x="34" y="93"/>
                        <a:pt x="40" y="94"/>
                        <a:pt x="57" y="100"/>
                      </a:cubicBezTo>
                      <a:cubicBezTo>
                        <a:pt x="52" y="86"/>
                        <a:pt x="53" y="73"/>
                        <a:pt x="69" y="7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1" name="Freeform 125"/>
                <p:cNvSpPr>
                  <a:spLocks/>
                </p:cNvSpPr>
                <p:nvPr/>
              </p:nvSpPr>
              <p:spPr bwMode="ltGray">
                <a:xfrm>
                  <a:off x="2088" y="3114"/>
                  <a:ext cx="384" cy="144"/>
                </a:xfrm>
                <a:custGeom>
                  <a:avLst/>
                  <a:gdLst>
                    <a:gd name="T0" fmla="*/ 0 w 384"/>
                    <a:gd name="T1" fmla="*/ 12 h 144"/>
                    <a:gd name="T2" fmla="*/ 48 w 384"/>
                    <a:gd name="T3" fmla="*/ 12 h 144"/>
                    <a:gd name="T4" fmla="*/ 75 w 384"/>
                    <a:gd name="T5" fmla="*/ 21 h 144"/>
                    <a:gd name="T6" fmla="*/ 108 w 384"/>
                    <a:gd name="T7" fmla="*/ 45 h 144"/>
                    <a:gd name="T8" fmla="*/ 126 w 384"/>
                    <a:gd name="T9" fmla="*/ 51 h 144"/>
                    <a:gd name="T10" fmla="*/ 153 w 384"/>
                    <a:gd name="T11" fmla="*/ 48 h 144"/>
                    <a:gd name="T12" fmla="*/ 201 w 384"/>
                    <a:gd name="T13" fmla="*/ 66 h 144"/>
                    <a:gd name="T14" fmla="*/ 228 w 384"/>
                    <a:gd name="T15" fmla="*/ 78 h 144"/>
                    <a:gd name="T16" fmla="*/ 234 w 384"/>
                    <a:gd name="T17" fmla="*/ 99 h 144"/>
                    <a:gd name="T18" fmla="*/ 297 w 384"/>
                    <a:gd name="T19" fmla="*/ 117 h 144"/>
                    <a:gd name="T20" fmla="*/ 324 w 384"/>
                    <a:gd name="T21" fmla="*/ 126 h 144"/>
                    <a:gd name="T22" fmla="*/ 384 w 384"/>
                    <a:gd name="T23" fmla="*/ 135 h 144"/>
                    <a:gd name="T24" fmla="*/ 342 w 384"/>
                    <a:gd name="T25" fmla="*/ 135 h 144"/>
                    <a:gd name="T26" fmla="*/ 267 w 384"/>
                    <a:gd name="T27" fmla="*/ 117 h 144"/>
                    <a:gd name="T28" fmla="*/ 240 w 384"/>
                    <a:gd name="T29" fmla="*/ 105 h 144"/>
                    <a:gd name="T30" fmla="*/ 189 w 384"/>
                    <a:gd name="T31" fmla="*/ 102 h 144"/>
                    <a:gd name="T32" fmla="*/ 144 w 384"/>
                    <a:gd name="T33" fmla="*/ 87 h 144"/>
                    <a:gd name="T34" fmla="*/ 75 w 384"/>
                    <a:gd name="T35" fmla="*/ 63 h 144"/>
                    <a:gd name="T36" fmla="*/ 0 w 384"/>
                    <a:gd name="T37" fmla="*/ 12 h 14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384" h="144">
                      <a:moveTo>
                        <a:pt x="0" y="12"/>
                      </a:moveTo>
                      <a:cubicBezTo>
                        <a:pt x="18" y="0"/>
                        <a:pt x="27" y="5"/>
                        <a:pt x="48" y="12"/>
                      </a:cubicBezTo>
                      <a:cubicBezTo>
                        <a:pt x="57" y="15"/>
                        <a:pt x="75" y="21"/>
                        <a:pt x="75" y="21"/>
                      </a:cubicBezTo>
                      <a:cubicBezTo>
                        <a:pt x="83" y="33"/>
                        <a:pt x="95" y="39"/>
                        <a:pt x="108" y="45"/>
                      </a:cubicBezTo>
                      <a:cubicBezTo>
                        <a:pt x="114" y="48"/>
                        <a:pt x="126" y="51"/>
                        <a:pt x="126" y="51"/>
                      </a:cubicBezTo>
                      <a:cubicBezTo>
                        <a:pt x="138" y="43"/>
                        <a:pt x="141" y="40"/>
                        <a:pt x="153" y="48"/>
                      </a:cubicBezTo>
                      <a:cubicBezTo>
                        <a:pt x="164" y="65"/>
                        <a:pt x="182" y="64"/>
                        <a:pt x="201" y="66"/>
                      </a:cubicBezTo>
                      <a:cubicBezTo>
                        <a:pt x="222" y="73"/>
                        <a:pt x="214" y="68"/>
                        <a:pt x="228" y="78"/>
                      </a:cubicBezTo>
                      <a:cubicBezTo>
                        <a:pt x="214" y="88"/>
                        <a:pt x="222" y="91"/>
                        <a:pt x="234" y="99"/>
                      </a:cubicBezTo>
                      <a:cubicBezTo>
                        <a:pt x="261" y="95"/>
                        <a:pt x="273" y="109"/>
                        <a:pt x="297" y="117"/>
                      </a:cubicBezTo>
                      <a:cubicBezTo>
                        <a:pt x="306" y="120"/>
                        <a:pt x="324" y="126"/>
                        <a:pt x="324" y="126"/>
                      </a:cubicBezTo>
                      <a:cubicBezTo>
                        <a:pt x="344" y="121"/>
                        <a:pt x="364" y="128"/>
                        <a:pt x="384" y="135"/>
                      </a:cubicBezTo>
                      <a:cubicBezTo>
                        <a:pt x="370" y="144"/>
                        <a:pt x="359" y="137"/>
                        <a:pt x="342" y="135"/>
                      </a:cubicBezTo>
                      <a:cubicBezTo>
                        <a:pt x="328" y="140"/>
                        <a:pt x="281" y="126"/>
                        <a:pt x="267" y="117"/>
                      </a:cubicBezTo>
                      <a:cubicBezTo>
                        <a:pt x="259" y="112"/>
                        <a:pt x="240" y="105"/>
                        <a:pt x="240" y="105"/>
                      </a:cubicBezTo>
                      <a:cubicBezTo>
                        <a:pt x="226" y="110"/>
                        <a:pt x="203" y="103"/>
                        <a:pt x="189" y="102"/>
                      </a:cubicBezTo>
                      <a:cubicBezTo>
                        <a:pt x="174" y="107"/>
                        <a:pt x="158" y="94"/>
                        <a:pt x="144" y="87"/>
                      </a:cubicBezTo>
                      <a:cubicBezTo>
                        <a:pt x="122" y="76"/>
                        <a:pt x="99" y="68"/>
                        <a:pt x="75" y="63"/>
                      </a:cubicBezTo>
                      <a:cubicBezTo>
                        <a:pt x="51" y="47"/>
                        <a:pt x="10" y="43"/>
                        <a:pt x="0" y="1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2" name="Freeform 126"/>
                <p:cNvSpPr>
                  <a:spLocks/>
                </p:cNvSpPr>
                <p:nvPr/>
              </p:nvSpPr>
              <p:spPr bwMode="ltGray">
                <a:xfrm>
                  <a:off x="2133" y="3042"/>
                  <a:ext cx="30" cy="24"/>
                </a:xfrm>
                <a:custGeom>
                  <a:avLst/>
                  <a:gdLst>
                    <a:gd name="T0" fmla="*/ 18 w 30"/>
                    <a:gd name="T1" fmla="*/ 24 h 24"/>
                    <a:gd name="T2" fmla="*/ 9 w 30"/>
                    <a:gd name="T3" fmla="*/ 0 h 24"/>
                    <a:gd name="T4" fmla="*/ 18 w 30"/>
                    <a:gd name="T5" fmla="*/ 24 h 2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0" h="24">
                      <a:moveTo>
                        <a:pt x="18" y="24"/>
                      </a:moveTo>
                      <a:cubicBezTo>
                        <a:pt x="6" y="16"/>
                        <a:pt x="0" y="13"/>
                        <a:pt x="9" y="0"/>
                      </a:cubicBezTo>
                      <a:cubicBezTo>
                        <a:pt x="23" y="3"/>
                        <a:pt x="30" y="12"/>
                        <a:pt x="18" y="2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3" name="Freeform 127"/>
                <p:cNvSpPr>
                  <a:spLocks/>
                </p:cNvSpPr>
                <p:nvPr/>
              </p:nvSpPr>
              <p:spPr bwMode="ltGray">
                <a:xfrm>
                  <a:off x="2428" y="2730"/>
                  <a:ext cx="75" cy="63"/>
                </a:xfrm>
                <a:custGeom>
                  <a:avLst/>
                  <a:gdLst>
                    <a:gd name="T0" fmla="*/ 8 w 75"/>
                    <a:gd name="T1" fmla="*/ 51 h 63"/>
                    <a:gd name="T2" fmla="*/ 50 w 75"/>
                    <a:gd name="T3" fmla="*/ 0 h 63"/>
                    <a:gd name="T4" fmla="*/ 44 w 75"/>
                    <a:gd name="T5" fmla="*/ 30 h 63"/>
                    <a:gd name="T6" fmla="*/ 11 w 75"/>
                    <a:gd name="T7" fmla="*/ 57 h 63"/>
                    <a:gd name="T8" fmla="*/ 2 w 75"/>
                    <a:gd name="T9" fmla="*/ 60 h 63"/>
                    <a:gd name="T10" fmla="*/ 8 w 75"/>
                    <a:gd name="T11" fmla="*/ 51 h 6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75" h="63">
                      <a:moveTo>
                        <a:pt x="8" y="51"/>
                      </a:moveTo>
                      <a:cubicBezTo>
                        <a:pt x="27" y="38"/>
                        <a:pt x="43" y="22"/>
                        <a:pt x="50" y="0"/>
                      </a:cubicBezTo>
                      <a:cubicBezTo>
                        <a:pt x="75" y="6"/>
                        <a:pt x="57" y="21"/>
                        <a:pt x="44" y="30"/>
                      </a:cubicBezTo>
                      <a:cubicBezTo>
                        <a:pt x="36" y="43"/>
                        <a:pt x="23" y="49"/>
                        <a:pt x="11" y="57"/>
                      </a:cubicBezTo>
                      <a:cubicBezTo>
                        <a:pt x="8" y="59"/>
                        <a:pt x="3" y="63"/>
                        <a:pt x="2" y="60"/>
                      </a:cubicBezTo>
                      <a:cubicBezTo>
                        <a:pt x="0" y="57"/>
                        <a:pt x="6" y="54"/>
                        <a:pt x="8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4" name="Freeform 128"/>
                <p:cNvSpPr>
                  <a:spLocks/>
                </p:cNvSpPr>
                <p:nvPr/>
              </p:nvSpPr>
              <p:spPr bwMode="ltGray">
                <a:xfrm>
                  <a:off x="2498" y="2523"/>
                  <a:ext cx="163" cy="279"/>
                </a:xfrm>
                <a:custGeom>
                  <a:avLst/>
                  <a:gdLst>
                    <a:gd name="T0" fmla="*/ 31 w 163"/>
                    <a:gd name="T1" fmla="*/ 126 h 279"/>
                    <a:gd name="T2" fmla="*/ 19 w 163"/>
                    <a:gd name="T3" fmla="*/ 105 h 279"/>
                    <a:gd name="T4" fmla="*/ 16 w 163"/>
                    <a:gd name="T5" fmla="*/ 72 h 279"/>
                    <a:gd name="T6" fmla="*/ 46 w 163"/>
                    <a:gd name="T7" fmla="*/ 0 h 279"/>
                    <a:gd name="T8" fmla="*/ 76 w 163"/>
                    <a:gd name="T9" fmla="*/ 15 h 279"/>
                    <a:gd name="T10" fmla="*/ 64 w 163"/>
                    <a:gd name="T11" fmla="*/ 81 h 279"/>
                    <a:gd name="T12" fmla="*/ 49 w 163"/>
                    <a:gd name="T13" fmla="*/ 99 h 279"/>
                    <a:gd name="T14" fmla="*/ 43 w 163"/>
                    <a:gd name="T15" fmla="*/ 117 h 279"/>
                    <a:gd name="T16" fmla="*/ 64 w 163"/>
                    <a:gd name="T17" fmla="*/ 135 h 279"/>
                    <a:gd name="T18" fmla="*/ 100 w 163"/>
                    <a:gd name="T19" fmla="*/ 144 h 279"/>
                    <a:gd name="T20" fmla="*/ 115 w 163"/>
                    <a:gd name="T21" fmla="*/ 141 h 279"/>
                    <a:gd name="T22" fmla="*/ 124 w 163"/>
                    <a:gd name="T23" fmla="*/ 153 h 279"/>
                    <a:gd name="T24" fmla="*/ 106 w 163"/>
                    <a:gd name="T25" fmla="*/ 156 h 279"/>
                    <a:gd name="T26" fmla="*/ 145 w 163"/>
                    <a:gd name="T27" fmla="*/ 186 h 279"/>
                    <a:gd name="T28" fmla="*/ 163 w 163"/>
                    <a:gd name="T29" fmla="*/ 210 h 279"/>
                    <a:gd name="T30" fmla="*/ 148 w 163"/>
                    <a:gd name="T31" fmla="*/ 231 h 279"/>
                    <a:gd name="T32" fmla="*/ 124 w 163"/>
                    <a:gd name="T33" fmla="*/ 228 h 279"/>
                    <a:gd name="T34" fmla="*/ 127 w 163"/>
                    <a:gd name="T35" fmla="*/ 258 h 279"/>
                    <a:gd name="T36" fmla="*/ 100 w 163"/>
                    <a:gd name="T37" fmla="*/ 252 h 279"/>
                    <a:gd name="T38" fmla="*/ 97 w 163"/>
                    <a:gd name="T39" fmla="*/ 264 h 279"/>
                    <a:gd name="T40" fmla="*/ 79 w 163"/>
                    <a:gd name="T41" fmla="*/ 270 h 279"/>
                    <a:gd name="T42" fmla="*/ 88 w 163"/>
                    <a:gd name="T43" fmla="*/ 234 h 279"/>
                    <a:gd name="T44" fmla="*/ 109 w 163"/>
                    <a:gd name="T45" fmla="*/ 228 h 279"/>
                    <a:gd name="T46" fmla="*/ 136 w 163"/>
                    <a:gd name="T47" fmla="*/ 219 h 279"/>
                    <a:gd name="T48" fmla="*/ 139 w 163"/>
                    <a:gd name="T49" fmla="*/ 210 h 279"/>
                    <a:gd name="T50" fmla="*/ 127 w 163"/>
                    <a:gd name="T51" fmla="*/ 192 h 279"/>
                    <a:gd name="T52" fmla="*/ 118 w 163"/>
                    <a:gd name="T53" fmla="*/ 195 h 279"/>
                    <a:gd name="T54" fmla="*/ 121 w 163"/>
                    <a:gd name="T55" fmla="*/ 204 h 279"/>
                    <a:gd name="T56" fmla="*/ 88 w 163"/>
                    <a:gd name="T57" fmla="*/ 195 h 279"/>
                    <a:gd name="T58" fmla="*/ 76 w 163"/>
                    <a:gd name="T59" fmla="*/ 156 h 279"/>
                    <a:gd name="T60" fmla="*/ 49 w 163"/>
                    <a:gd name="T61" fmla="*/ 150 h 279"/>
                    <a:gd name="T62" fmla="*/ 40 w 163"/>
                    <a:gd name="T63" fmla="*/ 180 h 279"/>
                    <a:gd name="T64" fmla="*/ 13 w 163"/>
                    <a:gd name="T65" fmla="*/ 162 h 279"/>
                    <a:gd name="T66" fmla="*/ 16 w 163"/>
                    <a:gd name="T67" fmla="*/ 150 h 279"/>
                    <a:gd name="T68" fmla="*/ 25 w 163"/>
                    <a:gd name="T69" fmla="*/ 141 h 279"/>
                    <a:gd name="T70" fmla="*/ 28 w 163"/>
                    <a:gd name="T71" fmla="*/ 123 h 279"/>
                    <a:gd name="T72" fmla="*/ 31 w 163"/>
                    <a:gd name="T73" fmla="*/ 126 h 27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163" h="279">
                      <a:moveTo>
                        <a:pt x="31" y="126"/>
                      </a:moveTo>
                      <a:cubicBezTo>
                        <a:pt x="18" y="122"/>
                        <a:pt x="15" y="118"/>
                        <a:pt x="19" y="105"/>
                      </a:cubicBezTo>
                      <a:cubicBezTo>
                        <a:pt x="0" y="99"/>
                        <a:pt x="0" y="83"/>
                        <a:pt x="16" y="72"/>
                      </a:cubicBezTo>
                      <a:cubicBezTo>
                        <a:pt x="24" y="47"/>
                        <a:pt x="31" y="22"/>
                        <a:pt x="46" y="0"/>
                      </a:cubicBezTo>
                      <a:cubicBezTo>
                        <a:pt x="60" y="3"/>
                        <a:pt x="71" y="1"/>
                        <a:pt x="76" y="15"/>
                      </a:cubicBezTo>
                      <a:cubicBezTo>
                        <a:pt x="74" y="32"/>
                        <a:pt x="75" y="65"/>
                        <a:pt x="64" y="81"/>
                      </a:cubicBezTo>
                      <a:cubicBezTo>
                        <a:pt x="55" y="95"/>
                        <a:pt x="56" y="84"/>
                        <a:pt x="49" y="99"/>
                      </a:cubicBezTo>
                      <a:cubicBezTo>
                        <a:pt x="46" y="105"/>
                        <a:pt x="43" y="117"/>
                        <a:pt x="43" y="117"/>
                      </a:cubicBezTo>
                      <a:cubicBezTo>
                        <a:pt x="47" y="129"/>
                        <a:pt x="53" y="128"/>
                        <a:pt x="64" y="135"/>
                      </a:cubicBezTo>
                      <a:cubicBezTo>
                        <a:pt x="79" y="130"/>
                        <a:pt x="86" y="139"/>
                        <a:pt x="100" y="144"/>
                      </a:cubicBezTo>
                      <a:cubicBezTo>
                        <a:pt x="105" y="143"/>
                        <a:pt x="110" y="141"/>
                        <a:pt x="115" y="141"/>
                      </a:cubicBezTo>
                      <a:cubicBezTo>
                        <a:pt x="117" y="141"/>
                        <a:pt x="140" y="144"/>
                        <a:pt x="124" y="153"/>
                      </a:cubicBezTo>
                      <a:cubicBezTo>
                        <a:pt x="119" y="156"/>
                        <a:pt x="112" y="155"/>
                        <a:pt x="106" y="156"/>
                      </a:cubicBezTo>
                      <a:cubicBezTo>
                        <a:pt x="117" y="173"/>
                        <a:pt x="126" y="181"/>
                        <a:pt x="145" y="186"/>
                      </a:cubicBezTo>
                      <a:cubicBezTo>
                        <a:pt x="155" y="193"/>
                        <a:pt x="159" y="198"/>
                        <a:pt x="163" y="210"/>
                      </a:cubicBezTo>
                      <a:cubicBezTo>
                        <a:pt x="156" y="231"/>
                        <a:pt x="163" y="226"/>
                        <a:pt x="148" y="231"/>
                      </a:cubicBezTo>
                      <a:cubicBezTo>
                        <a:pt x="142" y="267"/>
                        <a:pt x="143" y="234"/>
                        <a:pt x="124" y="228"/>
                      </a:cubicBezTo>
                      <a:cubicBezTo>
                        <a:pt x="116" y="241"/>
                        <a:pt x="109" y="252"/>
                        <a:pt x="127" y="258"/>
                      </a:cubicBezTo>
                      <a:cubicBezTo>
                        <a:pt x="120" y="279"/>
                        <a:pt x="111" y="256"/>
                        <a:pt x="100" y="252"/>
                      </a:cubicBezTo>
                      <a:cubicBezTo>
                        <a:pt x="99" y="256"/>
                        <a:pt x="100" y="261"/>
                        <a:pt x="97" y="264"/>
                      </a:cubicBezTo>
                      <a:cubicBezTo>
                        <a:pt x="92" y="268"/>
                        <a:pt x="79" y="270"/>
                        <a:pt x="79" y="270"/>
                      </a:cubicBezTo>
                      <a:cubicBezTo>
                        <a:pt x="74" y="256"/>
                        <a:pt x="80" y="246"/>
                        <a:pt x="88" y="234"/>
                      </a:cubicBezTo>
                      <a:cubicBezTo>
                        <a:pt x="120" y="240"/>
                        <a:pt x="91" y="239"/>
                        <a:pt x="109" y="228"/>
                      </a:cubicBezTo>
                      <a:cubicBezTo>
                        <a:pt x="117" y="223"/>
                        <a:pt x="136" y="219"/>
                        <a:pt x="136" y="219"/>
                      </a:cubicBezTo>
                      <a:cubicBezTo>
                        <a:pt x="137" y="216"/>
                        <a:pt x="140" y="213"/>
                        <a:pt x="139" y="210"/>
                      </a:cubicBezTo>
                      <a:cubicBezTo>
                        <a:pt x="137" y="203"/>
                        <a:pt x="127" y="192"/>
                        <a:pt x="127" y="192"/>
                      </a:cubicBezTo>
                      <a:cubicBezTo>
                        <a:pt x="124" y="193"/>
                        <a:pt x="119" y="192"/>
                        <a:pt x="118" y="195"/>
                      </a:cubicBezTo>
                      <a:cubicBezTo>
                        <a:pt x="117" y="198"/>
                        <a:pt x="124" y="203"/>
                        <a:pt x="121" y="204"/>
                      </a:cubicBezTo>
                      <a:cubicBezTo>
                        <a:pt x="111" y="209"/>
                        <a:pt x="88" y="195"/>
                        <a:pt x="88" y="195"/>
                      </a:cubicBezTo>
                      <a:cubicBezTo>
                        <a:pt x="95" y="173"/>
                        <a:pt x="106" y="166"/>
                        <a:pt x="76" y="156"/>
                      </a:cubicBezTo>
                      <a:cubicBezTo>
                        <a:pt x="64" y="160"/>
                        <a:pt x="61" y="154"/>
                        <a:pt x="49" y="150"/>
                      </a:cubicBezTo>
                      <a:cubicBezTo>
                        <a:pt x="42" y="172"/>
                        <a:pt x="45" y="162"/>
                        <a:pt x="40" y="180"/>
                      </a:cubicBezTo>
                      <a:cubicBezTo>
                        <a:pt x="25" y="176"/>
                        <a:pt x="25" y="170"/>
                        <a:pt x="13" y="162"/>
                      </a:cubicBezTo>
                      <a:cubicBezTo>
                        <a:pt x="14" y="158"/>
                        <a:pt x="14" y="154"/>
                        <a:pt x="16" y="150"/>
                      </a:cubicBezTo>
                      <a:cubicBezTo>
                        <a:pt x="18" y="146"/>
                        <a:pt x="23" y="145"/>
                        <a:pt x="25" y="141"/>
                      </a:cubicBezTo>
                      <a:cubicBezTo>
                        <a:pt x="27" y="135"/>
                        <a:pt x="26" y="129"/>
                        <a:pt x="28" y="123"/>
                      </a:cubicBezTo>
                      <a:cubicBezTo>
                        <a:pt x="29" y="122"/>
                        <a:pt x="30" y="125"/>
                        <a:pt x="31" y="126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5" name="Freeform 129"/>
                <p:cNvSpPr>
                  <a:spLocks/>
                </p:cNvSpPr>
                <p:nvPr/>
              </p:nvSpPr>
              <p:spPr bwMode="ltGray">
                <a:xfrm>
                  <a:off x="2541" y="2799"/>
                  <a:ext cx="153" cy="99"/>
                </a:xfrm>
                <a:custGeom>
                  <a:avLst/>
                  <a:gdLst>
                    <a:gd name="T0" fmla="*/ 3 w 153"/>
                    <a:gd name="T1" fmla="*/ 54 h 99"/>
                    <a:gd name="T2" fmla="*/ 36 w 153"/>
                    <a:gd name="T3" fmla="*/ 30 h 99"/>
                    <a:gd name="T4" fmla="*/ 63 w 153"/>
                    <a:gd name="T5" fmla="*/ 24 h 99"/>
                    <a:gd name="T6" fmla="*/ 69 w 153"/>
                    <a:gd name="T7" fmla="*/ 33 h 99"/>
                    <a:gd name="T8" fmla="*/ 105 w 153"/>
                    <a:gd name="T9" fmla="*/ 12 h 99"/>
                    <a:gd name="T10" fmla="*/ 123 w 153"/>
                    <a:gd name="T11" fmla="*/ 0 h 99"/>
                    <a:gd name="T12" fmla="*/ 147 w 153"/>
                    <a:gd name="T13" fmla="*/ 30 h 99"/>
                    <a:gd name="T14" fmla="*/ 132 w 153"/>
                    <a:gd name="T15" fmla="*/ 84 h 99"/>
                    <a:gd name="T16" fmla="*/ 102 w 153"/>
                    <a:gd name="T17" fmla="*/ 99 h 99"/>
                    <a:gd name="T18" fmla="*/ 75 w 153"/>
                    <a:gd name="T19" fmla="*/ 84 h 99"/>
                    <a:gd name="T20" fmla="*/ 63 w 153"/>
                    <a:gd name="T21" fmla="*/ 48 h 99"/>
                    <a:gd name="T22" fmla="*/ 45 w 153"/>
                    <a:gd name="T23" fmla="*/ 57 h 99"/>
                    <a:gd name="T24" fmla="*/ 27 w 153"/>
                    <a:gd name="T25" fmla="*/ 51 h 99"/>
                    <a:gd name="T26" fmla="*/ 0 w 153"/>
                    <a:gd name="T27" fmla="*/ 66 h 99"/>
                    <a:gd name="T28" fmla="*/ 3 w 153"/>
                    <a:gd name="T29" fmla="*/ 54 h 9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153" h="99">
                      <a:moveTo>
                        <a:pt x="3" y="54"/>
                      </a:moveTo>
                      <a:cubicBezTo>
                        <a:pt x="9" y="35"/>
                        <a:pt x="17" y="34"/>
                        <a:pt x="36" y="30"/>
                      </a:cubicBezTo>
                      <a:cubicBezTo>
                        <a:pt x="47" y="23"/>
                        <a:pt x="51" y="20"/>
                        <a:pt x="63" y="24"/>
                      </a:cubicBezTo>
                      <a:cubicBezTo>
                        <a:pt x="65" y="27"/>
                        <a:pt x="66" y="32"/>
                        <a:pt x="69" y="33"/>
                      </a:cubicBezTo>
                      <a:cubicBezTo>
                        <a:pt x="69" y="33"/>
                        <a:pt x="100" y="15"/>
                        <a:pt x="105" y="12"/>
                      </a:cubicBezTo>
                      <a:cubicBezTo>
                        <a:pt x="111" y="8"/>
                        <a:pt x="123" y="0"/>
                        <a:pt x="123" y="0"/>
                      </a:cubicBezTo>
                      <a:cubicBezTo>
                        <a:pt x="136" y="9"/>
                        <a:pt x="134" y="21"/>
                        <a:pt x="147" y="30"/>
                      </a:cubicBezTo>
                      <a:cubicBezTo>
                        <a:pt x="153" y="47"/>
                        <a:pt x="142" y="69"/>
                        <a:pt x="132" y="84"/>
                      </a:cubicBezTo>
                      <a:cubicBezTo>
                        <a:pt x="116" y="60"/>
                        <a:pt x="114" y="91"/>
                        <a:pt x="102" y="99"/>
                      </a:cubicBezTo>
                      <a:cubicBezTo>
                        <a:pt x="92" y="96"/>
                        <a:pt x="75" y="84"/>
                        <a:pt x="75" y="84"/>
                      </a:cubicBezTo>
                      <a:cubicBezTo>
                        <a:pt x="70" y="70"/>
                        <a:pt x="82" y="54"/>
                        <a:pt x="63" y="48"/>
                      </a:cubicBezTo>
                      <a:cubicBezTo>
                        <a:pt x="57" y="50"/>
                        <a:pt x="52" y="57"/>
                        <a:pt x="45" y="57"/>
                      </a:cubicBezTo>
                      <a:cubicBezTo>
                        <a:pt x="39" y="57"/>
                        <a:pt x="27" y="51"/>
                        <a:pt x="27" y="51"/>
                      </a:cubicBezTo>
                      <a:cubicBezTo>
                        <a:pt x="16" y="55"/>
                        <a:pt x="11" y="62"/>
                        <a:pt x="0" y="66"/>
                      </a:cubicBezTo>
                      <a:cubicBezTo>
                        <a:pt x="0" y="65"/>
                        <a:pt x="11" y="29"/>
                        <a:pt x="3" y="5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6" name="Freeform 130"/>
                <p:cNvSpPr>
                  <a:spLocks/>
                </p:cNvSpPr>
                <p:nvPr/>
              </p:nvSpPr>
              <p:spPr bwMode="ltGray">
                <a:xfrm>
                  <a:off x="2552" y="2720"/>
                  <a:ext cx="29" cy="43"/>
                </a:xfrm>
                <a:custGeom>
                  <a:avLst/>
                  <a:gdLst>
                    <a:gd name="T0" fmla="*/ 1 w 29"/>
                    <a:gd name="T1" fmla="*/ 34 h 43"/>
                    <a:gd name="T2" fmla="*/ 22 w 29"/>
                    <a:gd name="T3" fmla="*/ 13 h 43"/>
                    <a:gd name="T4" fmla="*/ 19 w 29"/>
                    <a:gd name="T5" fmla="*/ 31 h 43"/>
                    <a:gd name="T6" fmla="*/ 1 w 29"/>
                    <a:gd name="T7" fmla="*/ 34 h 4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9" h="43">
                      <a:moveTo>
                        <a:pt x="1" y="34"/>
                      </a:moveTo>
                      <a:cubicBezTo>
                        <a:pt x="4" y="13"/>
                        <a:pt x="2" y="0"/>
                        <a:pt x="22" y="13"/>
                      </a:cubicBezTo>
                      <a:cubicBezTo>
                        <a:pt x="24" y="20"/>
                        <a:pt x="29" y="25"/>
                        <a:pt x="19" y="31"/>
                      </a:cubicBezTo>
                      <a:cubicBezTo>
                        <a:pt x="0" y="43"/>
                        <a:pt x="1" y="42"/>
                        <a:pt x="1" y="3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7" name="Freeform 131"/>
                <p:cNvSpPr>
                  <a:spLocks/>
                </p:cNvSpPr>
                <p:nvPr/>
              </p:nvSpPr>
              <p:spPr bwMode="ltGray">
                <a:xfrm>
                  <a:off x="2712" y="3000"/>
                  <a:ext cx="48" cy="81"/>
                </a:xfrm>
                <a:custGeom>
                  <a:avLst/>
                  <a:gdLst>
                    <a:gd name="T0" fmla="*/ 24 w 48"/>
                    <a:gd name="T1" fmla="*/ 81 h 81"/>
                    <a:gd name="T2" fmla="*/ 0 w 48"/>
                    <a:gd name="T3" fmla="*/ 63 h 81"/>
                    <a:gd name="T4" fmla="*/ 0 w 48"/>
                    <a:gd name="T5" fmla="*/ 33 h 81"/>
                    <a:gd name="T6" fmla="*/ 12 w 48"/>
                    <a:gd name="T7" fmla="*/ 0 h 81"/>
                    <a:gd name="T8" fmla="*/ 21 w 48"/>
                    <a:gd name="T9" fmla="*/ 21 h 81"/>
                    <a:gd name="T10" fmla="*/ 24 w 48"/>
                    <a:gd name="T11" fmla="*/ 42 h 81"/>
                    <a:gd name="T12" fmla="*/ 24 w 48"/>
                    <a:gd name="T13" fmla="*/ 60 h 81"/>
                    <a:gd name="T14" fmla="*/ 24 w 48"/>
                    <a:gd name="T15" fmla="*/ 81 h 8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8" h="81">
                      <a:moveTo>
                        <a:pt x="24" y="81"/>
                      </a:moveTo>
                      <a:cubicBezTo>
                        <a:pt x="13" y="77"/>
                        <a:pt x="10" y="70"/>
                        <a:pt x="0" y="63"/>
                      </a:cubicBezTo>
                      <a:cubicBezTo>
                        <a:pt x="4" y="50"/>
                        <a:pt x="23" y="41"/>
                        <a:pt x="0" y="33"/>
                      </a:cubicBezTo>
                      <a:cubicBezTo>
                        <a:pt x="3" y="19"/>
                        <a:pt x="4" y="11"/>
                        <a:pt x="12" y="0"/>
                      </a:cubicBezTo>
                      <a:cubicBezTo>
                        <a:pt x="25" y="4"/>
                        <a:pt x="25" y="9"/>
                        <a:pt x="21" y="21"/>
                      </a:cubicBezTo>
                      <a:cubicBezTo>
                        <a:pt x="43" y="25"/>
                        <a:pt x="46" y="35"/>
                        <a:pt x="24" y="42"/>
                      </a:cubicBezTo>
                      <a:cubicBezTo>
                        <a:pt x="15" y="69"/>
                        <a:pt x="48" y="44"/>
                        <a:pt x="24" y="60"/>
                      </a:cubicBezTo>
                      <a:cubicBezTo>
                        <a:pt x="21" y="70"/>
                        <a:pt x="24" y="71"/>
                        <a:pt x="24" y="8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8" name="Freeform 132"/>
                <p:cNvSpPr>
                  <a:spLocks/>
                </p:cNvSpPr>
                <p:nvPr/>
              </p:nvSpPr>
              <p:spPr bwMode="ltGray">
                <a:xfrm>
                  <a:off x="2670" y="3141"/>
                  <a:ext cx="38" cy="15"/>
                </a:xfrm>
                <a:custGeom>
                  <a:avLst/>
                  <a:gdLst>
                    <a:gd name="T0" fmla="*/ 24 w 38"/>
                    <a:gd name="T1" fmla="*/ 15 h 15"/>
                    <a:gd name="T2" fmla="*/ 18 w 38"/>
                    <a:gd name="T3" fmla="*/ 0 h 15"/>
                    <a:gd name="T4" fmla="*/ 33 w 38"/>
                    <a:gd name="T5" fmla="*/ 12 h 15"/>
                    <a:gd name="T6" fmla="*/ 24 w 38"/>
                    <a:gd name="T7" fmla="*/ 15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8" h="15">
                      <a:moveTo>
                        <a:pt x="24" y="15"/>
                      </a:moveTo>
                      <a:cubicBezTo>
                        <a:pt x="13" y="12"/>
                        <a:pt x="0" y="6"/>
                        <a:pt x="18" y="0"/>
                      </a:cubicBezTo>
                      <a:cubicBezTo>
                        <a:pt x="21" y="1"/>
                        <a:pt x="38" y="1"/>
                        <a:pt x="33" y="12"/>
                      </a:cubicBezTo>
                      <a:cubicBezTo>
                        <a:pt x="32" y="15"/>
                        <a:pt x="24" y="15"/>
                        <a:pt x="24" y="1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9" name="Freeform 133"/>
                <p:cNvSpPr>
                  <a:spLocks/>
                </p:cNvSpPr>
                <p:nvPr/>
              </p:nvSpPr>
              <p:spPr bwMode="ltGray">
                <a:xfrm>
                  <a:off x="2727" y="3132"/>
                  <a:ext cx="75" cy="26"/>
                </a:xfrm>
                <a:custGeom>
                  <a:avLst/>
                  <a:gdLst>
                    <a:gd name="T0" fmla="*/ 9 w 75"/>
                    <a:gd name="T1" fmla="*/ 18 h 26"/>
                    <a:gd name="T2" fmla="*/ 24 w 75"/>
                    <a:gd name="T3" fmla="*/ 12 h 26"/>
                    <a:gd name="T4" fmla="*/ 42 w 75"/>
                    <a:gd name="T5" fmla="*/ 6 h 26"/>
                    <a:gd name="T6" fmla="*/ 75 w 75"/>
                    <a:gd name="T7" fmla="*/ 21 h 26"/>
                    <a:gd name="T8" fmla="*/ 48 w 75"/>
                    <a:gd name="T9" fmla="*/ 18 h 26"/>
                    <a:gd name="T10" fmla="*/ 39 w 75"/>
                    <a:gd name="T11" fmla="*/ 15 h 26"/>
                    <a:gd name="T12" fmla="*/ 9 w 75"/>
                    <a:gd name="T13" fmla="*/ 18 h 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75" h="26">
                      <a:moveTo>
                        <a:pt x="9" y="18"/>
                      </a:moveTo>
                      <a:cubicBezTo>
                        <a:pt x="21" y="0"/>
                        <a:pt x="8" y="14"/>
                        <a:pt x="24" y="12"/>
                      </a:cubicBezTo>
                      <a:cubicBezTo>
                        <a:pt x="30" y="11"/>
                        <a:pt x="42" y="6"/>
                        <a:pt x="42" y="6"/>
                      </a:cubicBezTo>
                      <a:cubicBezTo>
                        <a:pt x="59" y="9"/>
                        <a:pt x="66" y="7"/>
                        <a:pt x="75" y="21"/>
                      </a:cubicBezTo>
                      <a:cubicBezTo>
                        <a:pt x="60" y="26"/>
                        <a:pt x="69" y="25"/>
                        <a:pt x="48" y="18"/>
                      </a:cubicBezTo>
                      <a:cubicBezTo>
                        <a:pt x="45" y="17"/>
                        <a:pt x="39" y="15"/>
                        <a:pt x="39" y="15"/>
                      </a:cubicBezTo>
                      <a:cubicBezTo>
                        <a:pt x="30" y="18"/>
                        <a:pt x="0" y="9"/>
                        <a:pt x="9" y="1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0" name="Freeform 134"/>
                <p:cNvSpPr>
                  <a:spLocks/>
                </p:cNvSpPr>
                <p:nvPr/>
              </p:nvSpPr>
              <p:spPr bwMode="ltGray">
                <a:xfrm>
                  <a:off x="2466" y="3006"/>
                  <a:ext cx="184" cy="180"/>
                </a:xfrm>
                <a:custGeom>
                  <a:avLst/>
                  <a:gdLst>
                    <a:gd name="T0" fmla="*/ 21 w 184"/>
                    <a:gd name="T1" fmla="*/ 12 h 180"/>
                    <a:gd name="T2" fmla="*/ 51 w 184"/>
                    <a:gd name="T3" fmla="*/ 0 h 180"/>
                    <a:gd name="T4" fmla="*/ 117 w 184"/>
                    <a:gd name="T5" fmla="*/ 27 h 180"/>
                    <a:gd name="T6" fmla="*/ 150 w 184"/>
                    <a:gd name="T7" fmla="*/ 18 h 180"/>
                    <a:gd name="T8" fmla="*/ 171 w 184"/>
                    <a:gd name="T9" fmla="*/ 0 h 180"/>
                    <a:gd name="T10" fmla="*/ 162 w 184"/>
                    <a:gd name="T11" fmla="*/ 21 h 180"/>
                    <a:gd name="T12" fmla="*/ 147 w 184"/>
                    <a:gd name="T13" fmla="*/ 45 h 180"/>
                    <a:gd name="T14" fmla="*/ 105 w 184"/>
                    <a:gd name="T15" fmla="*/ 36 h 180"/>
                    <a:gd name="T16" fmla="*/ 78 w 184"/>
                    <a:gd name="T17" fmla="*/ 24 h 180"/>
                    <a:gd name="T18" fmla="*/ 69 w 184"/>
                    <a:gd name="T19" fmla="*/ 21 h 180"/>
                    <a:gd name="T20" fmla="*/ 33 w 184"/>
                    <a:gd name="T21" fmla="*/ 33 h 180"/>
                    <a:gd name="T22" fmla="*/ 27 w 184"/>
                    <a:gd name="T23" fmla="*/ 42 h 180"/>
                    <a:gd name="T24" fmla="*/ 63 w 184"/>
                    <a:gd name="T25" fmla="*/ 78 h 180"/>
                    <a:gd name="T26" fmla="*/ 120 w 184"/>
                    <a:gd name="T27" fmla="*/ 72 h 180"/>
                    <a:gd name="T28" fmla="*/ 93 w 184"/>
                    <a:gd name="T29" fmla="*/ 81 h 180"/>
                    <a:gd name="T30" fmla="*/ 75 w 184"/>
                    <a:gd name="T31" fmla="*/ 87 h 180"/>
                    <a:gd name="T32" fmla="*/ 84 w 184"/>
                    <a:gd name="T33" fmla="*/ 123 h 180"/>
                    <a:gd name="T34" fmla="*/ 99 w 184"/>
                    <a:gd name="T35" fmla="*/ 150 h 180"/>
                    <a:gd name="T36" fmla="*/ 78 w 184"/>
                    <a:gd name="T37" fmla="*/ 159 h 180"/>
                    <a:gd name="T38" fmla="*/ 66 w 184"/>
                    <a:gd name="T39" fmla="*/ 147 h 180"/>
                    <a:gd name="T40" fmla="*/ 54 w 184"/>
                    <a:gd name="T41" fmla="*/ 129 h 180"/>
                    <a:gd name="T42" fmla="*/ 36 w 184"/>
                    <a:gd name="T43" fmla="*/ 123 h 180"/>
                    <a:gd name="T44" fmla="*/ 18 w 184"/>
                    <a:gd name="T45" fmla="*/ 180 h 180"/>
                    <a:gd name="T46" fmla="*/ 21 w 184"/>
                    <a:gd name="T47" fmla="*/ 141 h 180"/>
                    <a:gd name="T48" fmla="*/ 0 w 184"/>
                    <a:gd name="T49" fmla="*/ 117 h 180"/>
                    <a:gd name="T50" fmla="*/ 9 w 184"/>
                    <a:gd name="T51" fmla="*/ 78 h 180"/>
                    <a:gd name="T52" fmla="*/ 18 w 184"/>
                    <a:gd name="T53" fmla="*/ 51 h 180"/>
                    <a:gd name="T54" fmla="*/ 21 w 184"/>
                    <a:gd name="T55" fmla="*/ 12 h 180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184" h="180">
                      <a:moveTo>
                        <a:pt x="21" y="12"/>
                      </a:moveTo>
                      <a:cubicBezTo>
                        <a:pt x="32" y="9"/>
                        <a:pt x="40" y="4"/>
                        <a:pt x="51" y="0"/>
                      </a:cubicBezTo>
                      <a:cubicBezTo>
                        <a:pt x="69" y="12"/>
                        <a:pt x="96" y="20"/>
                        <a:pt x="117" y="27"/>
                      </a:cubicBezTo>
                      <a:cubicBezTo>
                        <a:pt x="144" y="20"/>
                        <a:pt x="133" y="24"/>
                        <a:pt x="150" y="18"/>
                      </a:cubicBezTo>
                      <a:cubicBezTo>
                        <a:pt x="154" y="6"/>
                        <a:pt x="159" y="4"/>
                        <a:pt x="171" y="0"/>
                      </a:cubicBezTo>
                      <a:cubicBezTo>
                        <a:pt x="184" y="13"/>
                        <a:pt x="178" y="17"/>
                        <a:pt x="162" y="21"/>
                      </a:cubicBezTo>
                      <a:cubicBezTo>
                        <a:pt x="151" y="37"/>
                        <a:pt x="166" y="35"/>
                        <a:pt x="147" y="45"/>
                      </a:cubicBezTo>
                      <a:cubicBezTo>
                        <a:pt x="133" y="42"/>
                        <a:pt x="105" y="36"/>
                        <a:pt x="105" y="36"/>
                      </a:cubicBezTo>
                      <a:cubicBezTo>
                        <a:pt x="91" y="26"/>
                        <a:pt x="99" y="31"/>
                        <a:pt x="78" y="24"/>
                      </a:cubicBezTo>
                      <a:cubicBezTo>
                        <a:pt x="75" y="23"/>
                        <a:pt x="69" y="21"/>
                        <a:pt x="69" y="21"/>
                      </a:cubicBezTo>
                      <a:cubicBezTo>
                        <a:pt x="56" y="25"/>
                        <a:pt x="44" y="25"/>
                        <a:pt x="33" y="33"/>
                      </a:cubicBezTo>
                      <a:cubicBezTo>
                        <a:pt x="31" y="36"/>
                        <a:pt x="28" y="38"/>
                        <a:pt x="27" y="42"/>
                      </a:cubicBezTo>
                      <a:cubicBezTo>
                        <a:pt x="26" y="49"/>
                        <a:pt x="56" y="76"/>
                        <a:pt x="63" y="78"/>
                      </a:cubicBezTo>
                      <a:lnTo>
                        <a:pt x="120" y="72"/>
                      </a:lnTo>
                      <a:cubicBezTo>
                        <a:pt x="120" y="72"/>
                        <a:pt x="93" y="81"/>
                        <a:pt x="93" y="81"/>
                      </a:cubicBezTo>
                      <a:cubicBezTo>
                        <a:pt x="87" y="83"/>
                        <a:pt x="75" y="87"/>
                        <a:pt x="75" y="87"/>
                      </a:cubicBezTo>
                      <a:cubicBezTo>
                        <a:pt x="79" y="108"/>
                        <a:pt x="88" y="101"/>
                        <a:pt x="84" y="123"/>
                      </a:cubicBezTo>
                      <a:cubicBezTo>
                        <a:pt x="88" y="137"/>
                        <a:pt x="95" y="137"/>
                        <a:pt x="99" y="150"/>
                      </a:cubicBezTo>
                      <a:cubicBezTo>
                        <a:pt x="94" y="164"/>
                        <a:pt x="91" y="155"/>
                        <a:pt x="78" y="159"/>
                      </a:cubicBezTo>
                      <a:cubicBezTo>
                        <a:pt x="63" y="154"/>
                        <a:pt x="73" y="160"/>
                        <a:pt x="66" y="147"/>
                      </a:cubicBezTo>
                      <a:cubicBezTo>
                        <a:pt x="62" y="141"/>
                        <a:pt x="54" y="129"/>
                        <a:pt x="54" y="129"/>
                      </a:cubicBezTo>
                      <a:cubicBezTo>
                        <a:pt x="50" y="114"/>
                        <a:pt x="46" y="108"/>
                        <a:pt x="36" y="123"/>
                      </a:cubicBezTo>
                      <a:cubicBezTo>
                        <a:pt x="41" y="137"/>
                        <a:pt x="30" y="172"/>
                        <a:pt x="18" y="180"/>
                      </a:cubicBezTo>
                      <a:cubicBezTo>
                        <a:pt x="13" y="166"/>
                        <a:pt x="18" y="155"/>
                        <a:pt x="21" y="141"/>
                      </a:cubicBezTo>
                      <a:cubicBezTo>
                        <a:pt x="7" y="120"/>
                        <a:pt x="15" y="127"/>
                        <a:pt x="0" y="117"/>
                      </a:cubicBezTo>
                      <a:cubicBezTo>
                        <a:pt x="3" y="104"/>
                        <a:pt x="6" y="91"/>
                        <a:pt x="9" y="78"/>
                      </a:cubicBezTo>
                      <a:cubicBezTo>
                        <a:pt x="11" y="69"/>
                        <a:pt x="18" y="51"/>
                        <a:pt x="18" y="51"/>
                      </a:cubicBezTo>
                      <a:cubicBezTo>
                        <a:pt x="9" y="37"/>
                        <a:pt x="8" y="25"/>
                        <a:pt x="21" y="1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1" name="Freeform 135"/>
                <p:cNvSpPr>
                  <a:spLocks/>
                </p:cNvSpPr>
                <p:nvPr/>
              </p:nvSpPr>
              <p:spPr bwMode="ltGray">
                <a:xfrm>
                  <a:off x="2466" y="3249"/>
                  <a:ext cx="114" cy="48"/>
                </a:xfrm>
                <a:custGeom>
                  <a:avLst/>
                  <a:gdLst>
                    <a:gd name="T0" fmla="*/ 27 w 114"/>
                    <a:gd name="T1" fmla="*/ 0 h 48"/>
                    <a:gd name="T2" fmla="*/ 45 w 114"/>
                    <a:gd name="T3" fmla="*/ 3 h 48"/>
                    <a:gd name="T4" fmla="*/ 63 w 114"/>
                    <a:gd name="T5" fmla="*/ 9 h 48"/>
                    <a:gd name="T6" fmla="*/ 114 w 114"/>
                    <a:gd name="T7" fmla="*/ 6 h 48"/>
                    <a:gd name="T8" fmla="*/ 111 w 114"/>
                    <a:gd name="T9" fmla="*/ 15 h 48"/>
                    <a:gd name="T10" fmla="*/ 93 w 114"/>
                    <a:gd name="T11" fmla="*/ 21 h 48"/>
                    <a:gd name="T12" fmla="*/ 51 w 114"/>
                    <a:gd name="T13" fmla="*/ 18 h 48"/>
                    <a:gd name="T14" fmla="*/ 39 w 114"/>
                    <a:gd name="T15" fmla="*/ 21 h 48"/>
                    <a:gd name="T16" fmla="*/ 48 w 114"/>
                    <a:gd name="T17" fmla="*/ 27 h 48"/>
                    <a:gd name="T18" fmla="*/ 33 w 114"/>
                    <a:gd name="T19" fmla="*/ 48 h 48"/>
                    <a:gd name="T20" fmla="*/ 0 w 114"/>
                    <a:gd name="T21" fmla="*/ 24 h 48"/>
                    <a:gd name="T22" fmla="*/ 24 w 114"/>
                    <a:gd name="T23" fmla="*/ 12 h 48"/>
                    <a:gd name="T24" fmla="*/ 27 w 114"/>
                    <a:gd name="T25" fmla="*/ 0 h 4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14" h="48">
                      <a:moveTo>
                        <a:pt x="27" y="0"/>
                      </a:moveTo>
                      <a:cubicBezTo>
                        <a:pt x="33" y="1"/>
                        <a:pt x="39" y="2"/>
                        <a:pt x="45" y="3"/>
                      </a:cubicBezTo>
                      <a:cubicBezTo>
                        <a:pt x="51" y="5"/>
                        <a:pt x="63" y="9"/>
                        <a:pt x="63" y="9"/>
                      </a:cubicBezTo>
                      <a:cubicBezTo>
                        <a:pt x="81" y="5"/>
                        <a:pt x="96" y="2"/>
                        <a:pt x="114" y="6"/>
                      </a:cubicBezTo>
                      <a:cubicBezTo>
                        <a:pt x="113" y="9"/>
                        <a:pt x="114" y="13"/>
                        <a:pt x="111" y="15"/>
                      </a:cubicBezTo>
                      <a:cubicBezTo>
                        <a:pt x="106" y="19"/>
                        <a:pt x="93" y="21"/>
                        <a:pt x="93" y="21"/>
                      </a:cubicBezTo>
                      <a:cubicBezTo>
                        <a:pt x="79" y="20"/>
                        <a:pt x="65" y="18"/>
                        <a:pt x="51" y="18"/>
                      </a:cubicBezTo>
                      <a:cubicBezTo>
                        <a:pt x="47" y="18"/>
                        <a:pt x="40" y="17"/>
                        <a:pt x="39" y="21"/>
                      </a:cubicBezTo>
                      <a:cubicBezTo>
                        <a:pt x="38" y="24"/>
                        <a:pt x="45" y="25"/>
                        <a:pt x="48" y="27"/>
                      </a:cubicBezTo>
                      <a:cubicBezTo>
                        <a:pt x="53" y="42"/>
                        <a:pt x="47" y="44"/>
                        <a:pt x="33" y="48"/>
                      </a:cubicBezTo>
                      <a:cubicBezTo>
                        <a:pt x="20" y="39"/>
                        <a:pt x="15" y="29"/>
                        <a:pt x="0" y="24"/>
                      </a:cubicBezTo>
                      <a:cubicBezTo>
                        <a:pt x="14" y="15"/>
                        <a:pt x="15" y="26"/>
                        <a:pt x="24" y="12"/>
                      </a:cubicBezTo>
                      <a:cubicBezTo>
                        <a:pt x="20" y="1"/>
                        <a:pt x="18" y="4"/>
                        <a:pt x="27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2" name="Freeform 136"/>
                <p:cNvSpPr>
                  <a:spLocks/>
                </p:cNvSpPr>
                <p:nvPr/>
              </p:nvSpPr>
              <p:spPr bwMode="ltGray">
                <a:xfrm>
                  <a:off x="2604" y="3256"/>
                  <a:ext cx="97" cy="56"/>
                </a:xfrm>
                <a:custGeom>
                  <a:avLst/>
                  <a:gdLst>
                    <a:gd name="T0" fmla="*/ 3 w 97"/>
                    <a:gd name="T1" fmla="*/ 50 h 56"/>
                    <a:gd name="T2" fmla="*/ 6 w 97"/>
                    <a:gd name="T3" fmla="*/ 35 h 56"/>
                    <a:gd name="T4" fmla="*/ 78 w 97"/>
                    <a:gd name="T5" fmla="*/ 8 h 56"/>
                    <a:gd name="T6" fmla="*/ 90 w 97"/>
                    <a:gd name="T7" fmla="*/ 2 h 56"/>
                    <a:gd name="T8" fmla="*/ 96 w 97"/>
                    <a:gd name="T9" fmla="*/ 20 h 56"/>
                    <a:gd name="T10" fmla="*/ 87 w 97"/>
                    <a:gd name="T11" fmla="*/ 23 h 56"/>
                    <a:gd name="T12" fmla="*/ 78 w 97"/>
                    <a:gd name="T13" fmla="*/ 29 h 56"/>
                    <a:gd name="T14" fmla="*/ 60 w 97"/>
                    <a:gd name="T15" fmla="*/ 35 h 56"/>
                    <a:gd name="T16" fmla="*/ 15 w 97"/>
                    <a:gd name="T17" fmla="*/ 56 h 56"/>
                    <a:gd name="T18" fmla="*/ 3 w 97"/>
                    <a:gd name="T19" fmla="*/ 53 h 56"/>
                    <a:gd name="T20" fmla="*/ 0 w 97"/>
                    <a:gd name="T21" fmla="*/ 44 h 56"/>
                    <a:gd name="T22" fmla="*/ 3 w 97"/>
                    <a:gd name="T23" fmla="*/ 50 h 5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97" h="56">
                      <a:moveTo>
                        <a:pt x="3" y="50"/>
                      </a:moveTo>
                      <a:cubicBezTo>
                        <a:pt x="4" y="45"/>
                        <a:pt x="3" y="39"/>
                        <a:pt x="6" y="35"/>
                      </a:cubicBezTo>
                      <a:cubicBezTo>
                        <a:pt x="11" y="26"/>
                        <a:pt x="67" y="10"/>
                        <a:pt x="78" y="8"/>
                      </a:cubicBezTo>
                      <a:cubicBezTo>
                        <a:pt x="56" y="1"/>
                        <a:pt x="84" y="0"/>
                        <a:pt x="90" y="2"/>
                      </a:cubicBezTo>
                      <a:cubicBezTo>
                        <a:pt x="92" y="8"/>
                        <a:pt x="94" y="14"/>
                        <a:pt x="96" y="20"/>
                      </a:cubicBezTo>
                      <a:cubicBezTo>
                        <a:pt x="97" y="23"/>
                        <a:pt x="90" y="22"/>
                        <a:pt x="87" y="23"/>
                      </a:cubicBezTo>
                      <a:cubicBezTo>
                        <a:pt x="84" y="25"/>
                        <a:pt x="81" y="28"/>
                        <a:pt x="78" y="29"/>
                      </a:cubicBezTo>
                      <a:cubicBezTo>
                        <a:pt x="72" y="32"/>
                        <a:pt x="66" y="33"/>
                        <a:pt x="60" y="35"/>
                      </a:cubicBezTo>
                      <a:cubicBezTo>
                        <a:pt x="44" y="40"/>
                        <a:pt x="31" y="51"/>
                        <a:pt x="15" y="56"/>
                      </a:cubicBezTo>
                      <a:cubicBezTo>
                        <a:pt x="11" y="55"/>
                        <a:pt x="6" y="56"/>
                        <a:pt x="3" y="53"/>
                      </a:cubicBezTo>
                      <a:cubicBezTo>
                        <a:pt x="1" y="51"/>
                        <a:pt x="0" y="47"/>
                        <a:pt x="0" y="44"/>
                      </a:cubicBezTo>
                      <a:cubicBezTo>
                        <a:pt x="0" y="42"/>
                        <a:pt x="2" y="48"/>
                        <a:pt x="3" y="5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3" name="Freeform 137"/>
                <p:cNvSpPr>
                  <a:spLocks/>
                </p:cNvSpPr>
                <p:nvPr/>
              </p:nvSpPr>
              <p:spPr bwMode="ltGray">
                <a:xfrm>
                  <a:off x="2822" y="3246"/>
                  <a:ext cx="22" cy="25"/>
                </a:xfrm>
                <a:custGeom>
                  <a:avLst/>
                  <a:gdLst>
                    <a:gd name="T0" fmla="*/ 7 w 22"/>
                    <a:gd name="T1" fmla="*/ 18 h 25"/>
                    <a:gd name="T2" fmla="*/ 22 w 22"/>
                    <a:gd name="T3" fmla="*/ 15 h 25"/>
                    <a:gd name="T4" fmla="*/ 7 w 22"/>
                    <a:gd name="T5" fmla="*/ 18 h 2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2" h="25">
                      <a:moveTo>
                        <a:pt x="7" y="18"/>
                      </a:moveTo>
                      <a:cubicBezTo>
                        <a:pt x="11" y="7"/>
                        <a:pt x="17" y="0"/>
                        <a:pt x="22" y="15"/>
                      </a:cubicBezTo>
                      <a:cubicBezTo>
                        <a:pt x="3" y="21"/>
                        <a:pt x="0" y="25"/>
                        <a:pt x="7" y="1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4" name="Freeform 138"/>
                <p:cNvSpPr>
                  <a:spLocks/>
                </p:cNvSpPr>
                <p:nvPr/>
              </p:nvSpPr>
              <p:spPr bwMode="ltGray">
                <a:xfrm>
                  <a:off x="2913" y="3194"/>
                  <a:ext cx="29" cy="33"/>
                </a:xfrm>
                <a:custGeom>
                  <a:avLst/>
                  <a:gdLst>
                    <a:gd name="T0" fmla="*/ 12 w 29"/>
                    <a:gd name="T1" fmla="*/ 28 h 33"/>
                    <a:gd name="T2" fmla="*/ 27 w 29"/>
                    <a:gd name="T3" fmla="*/ 22 h 33"/>
                    <a:gd name="T4" fmla="*/ 24 w 29"/>
                    <a:gd name="T5" fmla="*/ 31 h 33"/>
                    <a:gd name="T6" fmla="*/ 12 w 29"/>
                    <a:gd name="T7" fmla="*/ 28 h 3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9" h="33">
                      <a:moveTo>
                        <a:pt x="12" y="28"/>
                      </a:moveTo>
                      <a:cubicBezTo>
                        <a:pt x="10" y="23"/>
                        <a:pt x="0" y="0"/>
                        <a:pt x="27" y="22"/>
                      </a:cubicBezTo>
                      <a:cubicBezTo>
                        <a:pt x="29" y="24"/>
                        <a:pt x="27" y="30"/>
                        <a:pt x="24" y="31"/>
                      </a:cubicBezTo>
                      <a:cubicBezTo>
                        <a:pt x="20" y="33"/>
                        <a:pt x="16" y="29"/>
                        <a:pt x="12" y="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5" name="Freeform 139"/>
                <p:cNvSpPr>
                  <a:spLocks/>
                </p:cNvSpPr>
                <p:nvPr/>
              </p:nvSpPr>
              <p:spPr bwMode="ltGray">
                <a:xfrm>
                  <a:off x="2894" y="3234"/>
                  <a:ext cx="33" cy="24"/>
                </a:xfrm>
                <a:custGeom>
                  <a:avLst/>
                  <a:gdLst>
                    <a:gd name="T0" fmla="*/ 25 w 33"/>
                    <a:gd name="T1" fmla="*/ 0 h 24"/>
                    <a:gd name="T2" fmla="*/ 25 w 33"/>
                    <a:gd name="T3" fmla="*/ 0 h 2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3" h="24">
                      <a:moveTo>
                        <a:pt x="25" y="0"/>
                      </a:moveTo>
                      <a:cubicBezTo>
                        <a:pt x="33" y="24"/>
                        <a:pt x="0" y="17"/>
                        <a:pt x="2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6" name="Freeform 140"/>
                <p:cNvSpPr>
                  <a:spLocks/>
                </p:cNvSpPr>
                <p:nvPr/>
              </p:nvSpPr>
              <p:spPr bwMode="ltGray">
                <a:xfrm>
                  <a:off x="2814" y="3078"/>
                  <a:ext cx="607" cy="228"/>
                </a:xfrm>
                <a:custGeom>
                  <a:avLst/>
                  <a:gdLst>
                    <a:gd name="T0" fmla="*/ 238 w 607"/>
                    <a:gd name="T1" fmla="*/ 186 h 228"/>
                    <a:gd name="T2" fmla="*/ 217 w 607"/>
                    <a:gd name="T3" fmla="*/ 177 h 228"/>
                    <a:gd name="T4" fmla="*/ 223 w 607"/>
                    <a:gd name="T5" fmla="*/ 201 h 228"/>
                    <a:gd name="T6" fmla="*/ 244 w 607"/>
                    <a:gd name="T7" fmla="*/ 192 h 228"/>
                    <a:gd name="T8" fmla="*/ 262 w 607"/>
                    <a:gd name="T9" fmla="*/ 198 h 228"/>
                    <a:gd name="T10" fmla="*/ 334 w 607"/>
                    <a:gd name="T11" fmla="*/ 216 h 228"/>
                    <a:gd name="T12" fmla="*/ 382 w 607"/>
                    <a:gd name="T13" fmla="*/ 213 h 228"/>
                    <a:gd name="T14" fmla="*/ 385 w 607"/>
                    <a:gd name="T15" fmla="*/ 204 h 228"/>
                    <a:gd name="T16" fmla="*/ 367 w 607"/>
                    <a:gd name="T17" fmla="*/ 192 h 228"/>
                    <a:gd name="T18" fmla="*/ 361 w 607"/>
                    <a:gd name="T19" fmla="*/ 183 h 228"/>
                    <a:gd name="T20" fmla="*/ 379 w 607"/>
                    <a:gd name="T21" fmla="*/ 189 h 228"/>
                    <a:gd name="T22" fmla="*/ 433 w 607"/>
                    <a:gd name="T23" fmla="*/ 171 h 228"/>
                    <a:gd name="T24" fmla="*/ 469 w 607"/>
                    <a:gd name="T25" fmla="*/ 186 h 228"/>
                    <a:gd name="T26" fmla="*/ 511 w 607"/>
                    <a:gd name="T27" fmla="*/ 216 h 228"/>
                    <a:gd name="T28" fmla="*/ 538 w 607"/>
                    <a:gd name="T29" fmla="*/ 228 h 228"/>
                    <a:gd name="T30" fmla="*/ 577 w 607"/>
                    <a:gd name="T31" fmla="*/ 225 h 228"/>
                    <a:gd name="T32" fmla="*/ 601 w 607"/>
                    <a:gd name="T33" fmla="*/ 222 h 228"/>
                    <a:gd name="T34" fmla="*/ 592 w 607"/>
                    <a:gd name="T35" fmla="*/ 204 h 228"/>
                    <a:gd name="T36" fmla="*/ 571 w 607"/>
                    <a:gd name="T37" fmla="*/ 201 h 228"/>
                    <a:gd name="T38" fmla="*/ 553 w 607"/>
                    <a:gd name="T39" fmla="*/ 189 h 228"/>
                    <a:gd name="T40" fmla="*/ 535 w 607"/>
                    <a:gd name="T41" fmla="*/ 183 h 228"/>
                    <a:gd name="T42" fmla="*/ 505 w 607"/>
                    <a:gd name="T43" fmla="*/ 153 h 228"/>
                    <a:gd name="T44" fmla="*/ 502 w 607"/>
                    <a:gd name="T45" fmla="*/ 144 h 228"/>
                    <a:gd name="T46" fmla="*/ 511 w 607"/>
                    <a:gd name="T47" fmla="*/ 141 h 228"/>
                    <a:gd name="T48" fmla="*/ 502 w 607"/>
                    <a:gd name="T49" fmla="*/ 123 h 228"/>
                    <a:gd name="T50" fmla="*/ 475 w 607"/>
                    <a:gd name="T51" fmla="*/ 114 h 228"/>
                    <a:gd name="T52" fmla="*/ 466 w 607"/>
                    <a:gd name="T53" fmla="*/ 111 h 228"/>
                    <a:gd name="T54" fmla="*/ 355 w 607"/>
                    <a:gd name="T55" fmla="*/ 66 h 228"/>
                    <a:gd name="T56" fmla="*/ 280 w 607"/>
                    <a:gd name="T57" fmla="*/ 42 h 228"/>
                    <a:gd name="T58" fmla="*/ 241 w 607"/>
                    <a:gd name="T59" fmla="*/ 33 h 228"/>
                    <a:gd name="T60" fmla="*/ 223 w 607"/>
                    <a:gd name="T61" fmla="*/ 27 h 228"/>
                    <a:gd name="T62" fmla="*/ 178 w 607"/>
                    <a:gd name="T63" fmla="*/ 42 h 228"/>
                    <a:gd name="T64" fmla="*/ 166 w 607"/>
                    <a:gd name="T65" fmla="*/ 18 h 228"/>
                    <a:gd name="T66" fmla="*/ 142 w 607"/>
                    <a:gd name="T67" fmla="*/ 9 h 228"/>
                    <a:gd name="T68" fmla="*/ 142 w 607"/>
                    <a:gd name="T69" fmla="*/ 24 h 228"/>
                    <a:gd name="T70" fmla="*/ 166 w 607"/>
                    <a:gd name="T71" fmla="*/ 39 h 228"/>
                    <a:gd name="T72" fmla="*/ 172 w 607"/>
                    <a:gd name="T73" fmla="*/ 48 h 228"/>
                    <a:gd name="T74" fmla="*/ 163 w 607"/>
                    <a:gd name="T75" fmla="*/ 51 h 228"/>
                    <a:gd name="T76" fmla="*/ 151 w 607"/>
                    <a:gd name="T77" fmla="*/ 63 h 228"/>
                    <a:gd name="T78" fmla="*/ 124 w 607"/>
                    <a:gd name="T79" fmla="*/ 72 h 228"/>
                    <a:gd name="T80" fmla="*/ 109 w 607"/>
                    <a:gd name="T81" fmla="*/ 48 h 228"/>
                    <a:gd name="T82" fmla="*/ 88 w 607"/>
                    <a:gd name="T83" fmla="*/ 6 h 228"/>
                    <a:gd name="T84" fmla="*/ 61 w 607"/>
                    <a:gd name="T85" fmla="*/ 3 h 228"/>
                    <a:gd name="T86" fmla="*/ 52 w 607"/>
                    <a:gd name="T87" fmla="*/ 0 h 228"/>
                    <a:gd name="T88" fmla="*/ 13 w 607"/>
                    <a:gd name="T89" fmla="*/ 15 h 228"/>
                    <a:gd name="T90" fmla="*/ 34 w 607"/>
                    <a:gd name="T91" fmla="*/ 39 h 228"/>
                    <a:gd name="T92" fmla="*/ 49 w 607"/>
                    <a:gd name="T93" fmla="*/ 54 h 228"/>
                    <a:gd name="T94" fmla="*/ 67 w 607"/>
                    <a:gd name="T95" fmla="*/ 48 h 228"/>
                    <a:gd name="T96" fmla="*/ 94 w 607"/>
                    <a:gd name="T97" fmla="*/ 51 h 228"/>
                    <a:gd name="T98" fmla="*/ 76 w 607"/>
                    <a:gd name="T99" fmla="*/ 57 h 228"/>
                    <a:gd name="T100" fmla="*/ 49 w 607"/>
                    <a:gd name="T101" fmla="*/ 66 h 228"/>
                    <a:gd name="T102" fmla="*/ 70 w 607"/>
                    <a:gd name="T103" fmla="*/ 93 h 228"/>
                    <a:gd name="T104" fmla="*/ 97 w 607"/>
                    <a:gd name="T105" fmla="*/ 66 h 228"/>
                    <a:gd name="T106" fmla="*/ 97 w 607"/>
                    <a:gd name="T107" fmla="*/ 93 h 228"/>
                    <a:gd name="T108" fmla="*/ 115 w 607"/>
                    <a:gd name="T109" fmla="*/ 99 h 228"/>
                    <a:gd name="T110" fmla="*/ 133 w 607"/>
                    <a:gd name="T111" fmla="*/ 93 h 228"/>
                    <a:gd name="T112" fmla="*/ 136 w 607"/>
                    <a:gd name="T113" fmla="*/ 102 h 228"/>
                    <a:gd name="T114" fmla="*/ 220 w 607"/>
                    <a:gd name="T115" fmla="*/ 132 h 228"/>
                    <a:gd name="T116" fmla="*/ 238 w 607"/>
                    <a:gd name="T117" fmla="*/ 147 h 228"/>
                    <a:gd name="T118" fmla="*/ 274 w 607"/>
                    <a:gd name="T119" fmla="*/ 198 h 228"/>
                    <a:gd name="T120" fmla="*/ 238 w 607"/>
                    <a:gd name="T121" fmla="*/ 186 h 228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607" h="228">
                      <a:moveTo>
                        <a:pt x="238" y="186"/>
                      </a:moveTo>
                      <a:cubicBezTo>
                        <a:pt x="234" y="173"/>
                        <a:pt x="229" y="173"/>
                        <a:pt x="217" y="177"/>
                      </a:cubicBezTo>
                      <a:cubicBezTo>
                        <a:pt x="209" y="189"/>
                        <a:pt x="208" y="196"/>
                        <a:pt x="223" y="201"/>
                      </a:cubicBezTo>
                      <a:cubicBezTo>
                        <a:pt x="230" y="199"/>
                        <a:pt x="236" y="192"/>
                        <a:pt x="244" y="192"/>
                      </a:cubicBezTo>
                      <a:cubicBezTo>
                        <a:pt x="250" y="192"/>
                        <a:pt x="262" y="198"/>
                        <a:pt x="262" y="198"/>
                      </a:cubicBezTo>
                      <a:cubicBezTo>
                        <a:pt x="291" y="192"/>
                        <a:pt x="307" y="211"/>
                        <a:pt x="334" y="216"/>
                      </a:cubicBezTo>
                      <a:cubicBezTo>
                        <a:pt x="350" y="212"/>
                        <a:pt x="364" y="215"/>
                        <a:pt x="382" y="213"/>
                      </a:cubicBezTo>
                      <a:cubicBezTo>
                        <a:pt x="383" y="210"/>
                        <a:pt x="387" y="207"/>
                        <a:pt x="385" y="204"/>
                      </a:cubicBezTo>
                      <a:cubicBezTo>
                        <a:pt x="381" y="198"/>
                        <a:pt x="367" y="192"/>
                        <a:pt x="367" y="192"/>
                      </a:cubicBezTo>
                      <a:cubicBezTo>
                        <a:pt x="365" y="189"/>
                        <a:pt x="358" y="184"/>
                        <a:pt x="361" y="183"/>
                      </a:cubicBezTo>
                      <a:cubicBezTo>
                        <a:pt x="367" y="181"/>
                        <a:pt x="379" y="189"/>
                        <a:pt x="379" y="189"/>
                      </a:cubicBezTo>
                      <a:cubicBezTo>
                        <a:pt x="398" y="183"/>
                        <a:pt x="413" y="175"/>
                        <a:pt x="433" y="171"/>
                      </a:cubicBezTo>
                      <a:cubicBezTo>
                        <a:pt x="447" y="176"/>
                        <a:pt x="457" y="178"/>
                        <a:pt x="469" y="186"/>
                      </a:cubicBezTo>
                      <a:cubicBezTo>
                        <a:pt x="478" y="200"/>
                        <a:pt x="497" y="207"/>
                        <a:pt x="511" y="216"/>
                      </a:cubicBezTo>
                      <a:cubicBezTo>
                        <a:pt x="519" y="221"/>
                        <a:pt x="538" y="228"/>
                        <a:pt x="538" y="228"/>
                      </a:cubicBezTo>
                      <a:cubicBezTo>
                        <a:pt x="563" y="220"/>
                        <a:pt x="550" y="221"/>
                        <a:pt x="577" y="225"/>
                      </a:cubicBezTo>
                      <a:cubicBezTo>
                        <a:pt x="585" y="224"/>
                        <a:pt x="594" y="226"/>
                        <a:pt x="601" y="222"/>
                      </a:cubicBezTo>
                      <a:cubicBezTo>
                        <a:pt x="607" y="219"/>
                        <a:pt x="598" y="207"/>
                        <a:pt x="592" y="204"/>
                      </a:cubicBezTo>
                      <a:cubicBezTo>
                        <a:pt x="586" y="201"/>
                        <a:pt x="578" y="202"/>
                        <a:pt x="571" y="201"/>
                      </a:cubicBezTo>
                      <a:cubicBezTo>
                        <a:pt x="565" y="197"/>
                        <a:pt x="560" y="191"/>
                        <a:pt x="553" y="189"/>
                      </a:cubicBezTo>
                      <a:cubicBezTo>
                        <a:pt x="547" y="187"/>
                        <a:pt x="535" y="183"/>
                        <a:pt x="535" y="183"/>
                      </a:cubicBezTo>
                      <a:cubicBezTo>
                        <a:pt x="531" y="170"/>
                        <a:pt x="517" y="161"/>
                        <a:pt x="505" y="153"/>
                      </a:cubicBezTo>
                      <a:cubicBezTo>
                        <a:pt x="504" y="150"/>
                        <a:pt x="501" y="147"/>
                        <a:pt x="502" y="144"/>
                      </a:cubicBezTo>
                      <a:cubicBezTo>
                        <a:pt x="503" y="141"/>
                        <a:pt x="510" y="144"/>
                        <a:pt x="511" y="141"/>
                      </a:cubicBezTo>
                      <a:cubicBezTo>
                        <a:pt x="512" y="138"/>
                        <a:pt x="503" y="124"/>
                        <a:pt x="502" y="123"/>
                      </a:cubicBezTo>
                      <a:cubicBezTo>
                        <a:pt x="502" y="123"/>
                        <a:pt x="480" y="116"/>
                        <a:pt x="475" y="114"/>
                      </a:cubicBezTo>
                      <a:cubicBezTo>
                        <a:pt x="472" y="113"/>
                        <a:pt x="466" y="111"/>
                        <a:pt x="466" y="111"/>
                      </a:cubicBezTo>
                      <a:cubicBezTo>
                        <a:pt x="437" y="82"/>
                        <a:pt x="395" y="70"/>
                        <a:pt x="355" y="66"/>
                      </a:cubicBezTo>
                      <a:cubicBezTo>
                        <a:pt x="330" y="58"/>
                        <a:pt x="305" y="48"/>
                        <a:pt x="280" y="42"/>
                      </a:cubicBezTo>
                      <a:cubicBezTo>
                        <a:pt x="264" y="47"/>
                        <a:pt x="255" y="39"/>
                        <a:pt x="241" y="33"/>
                      </a:cubicBezTo>
                      <a:cubicBezTo>
                        <a:pt x="235" y="30"/>
                        <a:pt x="223" y="27"/>
                        <a:pt x="223" y="27"/>
                      </a:cubicBezTo>
                      <a:cubicBezTo>
                        <a:pt x="205" y="30"/>
                        <a:pt x="195" y="36"/>
                        <a:pt x="178" y="42"/>
                      </a:cubicBezTo>
                      <a:cubicBezTo>
                        <a:pt x="170" y="31"/>
                        <a:pt x="161" y="32"/>
                        <a:pt x="166" y="18"/>
                      </a:cubicBezTo>
                      <a:cubicBezTo>
                        <a:pt x="158" y="7"/>
                        <a:pt x="155" y="5"/>
                        <a:pt x="142" y="9"/>
                      </a:cubicBezTo>
                      <a:cubicBezTo>
                        <a:pt x="148" y="27"/>
                        <a:pt x="165" y="18"/>
                        <a:pt x="142" y="24"/>
                      </a:cubicBezTo>
                      <a:cubicBezTo>
                        <a:pt x="146" y="37"/>
                        <a:pt x="153" y="36"/>
                        <a:pt x="166" y="39"/>
                      </a:cubicBezTo>
                      <a:cubicBezTo>
                        <a:pt x="168" y="42"/>
                        <a:pt x="173" y="45"/>
                        <a:pt x="172" y="48"/>
                      </a:cubicBezTo>
                      <a:cubicBezTo>
                        <a:pt x="171" y="51"/>
                        <a:pt x="165" y="49"/>
                        <a:pt x="163" y="51"/>
                      </a:cubicBezTo>
                      <a:cubicBezTo>
                        <a:pt x="147" y="67"/>
                        <a:pt x="175" y="55"/>
                        <a:pt x="151" y="63"/>
                      </a:cubicBezTo>
                      <a:cubicBezTo>
                        <a:pt x="142" y="76"/>
                        <a:pt x="139" y="76"/>
                        <a:pt x="124" y="72"/>
                      </a:cubicBezTo>
                      <a:cubicBezTo>
                        <a:pt x="117" y="51"/>
                        <a:pt x="123" y="58"/>
                        <a:pt x="109" y="48"/>
                      </a:cubicBezTo>
                      <a:cubicBezTo>
                        <a:pt x="99" y="33"/>
                        <a:pt x="104" y="17"/>
                        <a:pt x="88" y="6"/>
                      </a:cubicBezTo>
                      <a:cubicBezTo>
                        <a:pt x="73" y="11"/>
                        <a:pt x="82" y="10"/>
                        <a:pt x="61" y="3"/>
                      </a:cubicBezTo>
                      <a:cubicBezTo>
                        <a:pt x="58" y="2"/>
                        <a:pt x="52" y="0"/>
                        <a:pt x="52" y="0"/>
                      </a:cubicBezTo>
                      <a:cubicBezTo>
                        <a:pt x="38" y="4"/>
                        <a:pt x="25" y="7"/>
                        <a:pt x="13" y="15"/>
                      </a:cubicBezTo>
                      <a:cubicBezTo>
                        <a:pt x="0" y="35"/>
                        <a:pt x="17" y="36"/>
                        <a:pt x="34" y="39"/>
                      </a:cubicBezTo>
                      <a:cubicBezTo>
                        <a:pt x="37" y="43"/>
                        <a:pt x="42" y="54"/>
                        <a:pt x="49" y="54"/>
                      </a:cubicBezTo>
                      <a:cubicBezTo>
                        <a:pt x="55" y="54"/>
                        <a:pt x="67" y="48"/>
                        <a:pt x="67" y="48"/>
                      </a:cubicBezTo>
                      <a:cubicBezTo>
                        <a:pt x="76" y="49"/>
                        <a:pt x="88" y="45"/>
                        <a:pt x="94" y="51"/>
                      </a:cubicBezTo>
                      <a:cubicBezTo>
                        <a:pt x="98" y="55"/>
                        <a:pt x="82" y="55"/>
                        <a:pt x="76" y="57"/>
                      </a:cubicBezTo>
                      <a:cubicBezTo>
                        <a:pt x="67" y="60"/>
                        <a:pt x="49" y="66"/>
                        <a:pt x="49" y="66"/>
                      </a:cubicBezTo>
                      <a:cubicBezTo>
                        <a:pt x="53" y="81"/>
                        <a:pt x="58" y="85"/>
                        <a:pt x="70" y="93"/>
                      </a:cubicBezTo>
                      <a:cubicBezTo>
                        <a:pt x="88" y="87"/>
                        <a:pt x="81" y="71"/>
                        <a:pt x="97" y="66"/>
                      </a:cubicBezTo>
                      <a:cubicBezTo>
                        <a:pt x="97" y="68"/>
                        <a:pt x="90" y="88"/>
                        <a:pt x="97" y="93"/>
                      </a:cubicBezTo>
                      <a:cubicBezTo>
                        <a:pt x="102" y="97"/>
                        <a:pt x="115" y="99"/>
                        <a:pt x="115" y="99"/>
                      </a:cubicBezTo>
                      <a:cubicBezTo>
                        <a:pt x="120" y="91"/>
                        <a:pt x="121" y="84"/>
                        <a:pt x="133" y="93"/>
                      </a:cubicBezTo>
                      <a:cubicBezTo>
                        <a:pt x="135" y="95"/>
                        <a:pt x="134" y="100"/>
                        <a:pt x="136" y="102"/>
                      </a:cubicBezTo>
                      <a:cubicBezTo>
                        <a:pt x="150" y="120"/>
                        <a:pt x="199" y="125"/>
                        <a:pt x="220" y="132"/>
                      </a:cubicBezTo>
                      <a:cubicBezTo>
                        <a:pt x="226" y="138"/>
                        <a:pt x="233" y="141"/>
                        <a:pt x="238" y="147"/>
                      </a:cubicBezTo>
                      <a:cubicBezTo>
                        <a:pt x="254" y="167"/>
                        <a:pt x="238" y="198"/>
                        <a:pt x="274" y="198"/>
                      </a:cubicBezTo>
                      <a:lnTo>
                        <a:pt x="238" y="18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7" name="Freeform 141"/>
                <p:cNvSpPr>
                  <a:spLocks/>
                </p:cNvSpPr>
                <p:nvPr/>
              </p:nvSpPr>
              <p:spPr bwMode="ltGray">
                <a:xfrm>
                  <a:off x="3282" y="3090"/>
                  <a:ext cx="58" cy="27"/>
                </a:xfrm>
                <a:custGeom>
                  <a:avLst/>
                  <a:gdLst>
                    <a:gd name="T0" fmla="*/ 6 w 58"/>
                    <a:gd name="T1" fmla="*/ 9 h 27"/>
                    <a:gd name="T2" fmla="*/ 24 w 58"/>
                    <a:gd name="T3" fmla="*/ 3 h 27"/>
                    <a:gd name="T4" fmla="*/ 33 w 58"/>
                    <a:gd name="T5" fmla="*/ 0 h 27"/>
                    <a:gd name="T6" fmla="*/ 12 w 58"/>
                    <a:gd name="T7" fmla="*/ 18 h 27"/>
                    <a:gd name="T8" fmla="*/ 3 w 58"/>
                    <a:gd name="T9" fmla="*/ 24 h 27"/>
                    <a:gd name="T10" fmla="*/ 6 w 58"/>
                    <a:gd name="T11" fmla="*/ 9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8" h="27">
                      <a:moveTo>
                        <a:pt x="6" y="9"/>
                      </a:moveTo>
                      <a:cubicBezTo>
                        <a:pt x="12" y="7"/>
                        <a:pt x="18" y="5"/>
                        <a:pt x="24" y="3"/>
                      </a:cubicBezTo>
                      <a:cubicBezTo>
                        <a:pt x="27" y="2"/>
                        <a:pt x="33" y="0"/>
                        <a:pt x="33" y="0"/>
                      </a:cubicBezTo>
                      <a:cubicBezTo>
                        <a:pt x="58" y="8"/>
                        <a:pt x="19" y="14"/>
                        <a:pt x="12" y="18"/>
                      </a:cubicBezTo>
                      <a:cubicBezTo>
                        <a:pt x="9" y="20"/>
                        <a:pt x="5" y="27"/>
                        <a:pt x="3" y="24"/>
                      </a:cubicBezTo>
                      <a:cubicBezTo>
                        <a:pt x="0" y="20"/>
                        <a:pt x="5" y="14"/>
                        <a:pt x="6" y="9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8" name="Freeform 142"/>
                <p:cNvSpPr>
                  <a:spLocks/>
                </p:cNvSpPr>
                <p:nvPr/>
              </p:nvSpPr>
              <p:spPr bwMode="ltGray">
                <a:xfrm>
                  <a:off x="3396" y="3090"/>
                  <a:ext cx="13" cy="21"/>
                </a:xfrm>
                <a:custGeom>
                  <a:avLst/>
                  <a:gdLst>
                    <a:gd name="T0" fmla="*/ 0 w 13"/>
                    <a:gd name="T1" fmla="*/ 18 h 21"/>
                    <a:gd name="T2" fmla="*/ 9 w 13"/>
                    <a:gd name="T3" fmla="*/ 21 h 21"/>
                    <a:gd name="T4" fmla="*/ 0 w 13"/>
                    <a:gd name="T5" fmla="*/ 18 h 21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21">
                      <a:moveTo>
                        <a:pt x="0" y="18"/>
                      </a:moveTo>
                      <a:cubicBezTo>
                        <a:pt x="5" y="0"/>
                        <a:pt x="13" y="5"/>
                        <a:pt x="9" y="21"/>
                      </a:cubicBezTo>
                      <a:cubicBezTo>
                        <a:pt x="6" y="20"/>
                        <a:pt x="0" y="18"/>
                        <a:pt x="0" y="1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9" name="Freeform 143"/>
                <p:cNvSpPr>
                  <a:spLocks/>
                </p:cNvSpPr>
                <p:nvPr/>
              </p:nvSpPr>
              <p:spPr bwMode="ltGray">
                <a:xfrm>
                  <a:off x="3348" y="3097"/>
                  <a:ext cx="146" cy="107"/>
                </a:xfrm>
                <a:custGeom>
                  <a:avLst/>
                  <a:gdLst>
                    <a:gd name="T0" fmla="*/ 93 w 146"/>
                    <a:gd name="T1" fmla="*/ 20 h 107"/>
                    <a:gd name="T2" fmla="*/ 90 w 146"/>
                    <a:gd name="T3" fmla="*/ 2 h 107"/>
                    <a:gd name="T4" fmla="*/ 117 w 146"/>
                    <a:gd name="T5" fmla="*/ 20 h 107"/>
                    <a:gd name="T6" fmla="*/ 135 w 146"/>
                    <a:gd name="T7" fmla="*/ 32 h 107"/>
                    <a:gd name="T8" fmla="*/ 132 w 146"/>
                    <a:gd name="T9" fmla="*/ 56 h 107"/>
                    <a:gd name="T10" fmla="*/ 111 w 146"/>
                    <a:gd name="T11" fmla="*/ 44 h 107"/>
                    <a:gd name="T12" fmla="*/ 108 w 146"/>
                    <a:gd name="T13" fmla="*/ 62 h 107"/>
                    <a:gd name="T14" fmla="*/ 105 w 146"/>
                    <a:gd name="T15" fmla="*/ 77 h 107"/>
                    <a:gd name="T16" fmla="*/ 87 w 146"/>
                    <a:gd name="T17" fmla="*/ 86 h 107"/>
                    <a:gd name="T18" fmla="*/ 51 w 146"/>
                    <a:gd name="T19" fmla="*/ 107 h 107"/>
                    <a:gd name="T20" fmla="*/ 33 w 146"/>
                    <a:gd name="T21" fmla="*/ 101 h 107"/>
                    <a:gd name="T22" fmla="*/ 18 w 146"/>
                    <a:gd name="T23" fmla="*/ 98 h 107"/>
                    <a:gd name="T24" fmla="*/ 0 w 146"/>
                    <a:gd name="T25" fmla="*/ 92 h 107"/>
                    <a:gd name="T26" fmla="*/ 12 w 146"/>
                    <a:gd name="T27" fmla="*/ 77 h 107"/>
                    <a:gd name="T28" fmla="*/ 30 w 146"/>
                    <a:gd name="T29" fmla="*/ 83 h 107"/>
                    <a:gd name="T30" fmla="*/ 60 w 146"/>
                    <a:gd name="T31" fmla="*/ 80 h 107"/>
                    <a:gd name="T32" fmla="*/ 87 w 146"/>
                    <a:gd name="T33" fmla="*/ 59 h 107"/>
                    <a:gd name="T34" fmla="*/ 93 w 146"/>
                    <a:gd name="T35" fmla="*/ 20 h 10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46" h="107">
                      <a:moveTo>
                        <a:pt x="93" y="20"/>
                      </a:moveTo>
                      <a:cubicBezTo>
                        <a:pt x="90" y="16"/>
                        <a:pt x="78" y="0"/>
                        <a:pt x="90" y="2"/>
                      </a:cubicBezTo>
                      <a:cubicBezTo>
                        <a:pt x="90" y="2"/>
                        <a:pt x="112" y="17"/>
                        <a:pt x="117" y="20"/>
                      </a:cubicBezTo>
                      <a:cubicBezTo>
                        <a:pt x="123" y="24"/>
                        <a:pt x="135" y="32"/>
                        <a:pt x="135" y="32"/>
                      </a:cubicBezTo>
                      <a:cubicBezTo>
                        <a:pt x="142" y="53"/>
                        <a:pt x="146" y="46"/>
                        <a:pt x="132" y="56"/>
                      </a:cubicBezTo>
                      <a:cubicBezTo>
                        <a:pt x="120" y="48"/>
                        <a:pt x="125" y="39"/>
                        <a:pt x="111" y="44"/>
                      </a:cubicBezTo>
                      <a:cubicBezTo>
                        <a:pt x="117" y="61"/>
                        <a:pt x="114" y="46"/>
                        <a:pt x="108" y="62"/>
                      </a:cubicBezTo>
                      <a:cubicBezTo>
                        <a:pt x="106" y="67"/>
                        <a:pt x="108" y="73"/>
                        <a:pt x="105" y="77"/>
                      </a:cubicBezTo>
                      <a:cubicBezTo>
                        <a:pt x="101" y="84"/>
                        <a:pt x="92" y="83"/>
                        <a:pt x="87" y="86"/>
                      </a:cubicBezTo>
                      <a:cubicBezTo>
                        <a:pt x="76" y="92"/>
                        <a:pt x="62" y="100"/>
                        <a:pt x="51" y="107"/>
                      </a:cubicBezTo>
                      <a:cubicBezTo>
                        <a:pt x="45" y="105"/>
                        <a:pt x="39" y="102"/>
                        <a:pt x="33" y="101"/>
                      </a:cubicBezTo>
                      <a:cubicBezTo>
                        <a:pt x="28" y="100"/>
                        <a:pt x="23" y="99"/>
                        <a:pt x="18" y="98"/>
                      </a:cubicBezTo>
                      <a:cubicBezTo>
                        <a:pt x="12" y="96"/>
                        <a:pt x="0" y="92"/>
                        <a:pt x="0" y="92"/>
                      </a:cubicBezTo>
                      <a:cubicBezTo>
                        <a:pt x="2" y="86"/>
                        <a:pt x="3" y="77"/>
                        <a:pt x="12" y="77"/>
                      </a:cubicBezTo>
                      <a:cubicBezTo>
                        <a:pt x="18" y="77"/>
                        <a:pt x="30" y="83"/>
                        <a:pt x="30" y="83"/>
                      </a:cubicBezTo>
                      <a:cubicBezTo>
                        <a:pt x="45" y="79"/>
                        <a:pt x="47" y="71"/>
                        <a:pt x="60" y="80"/>
                      </a:cubicBezTo>
                      <a:cubicBezTo>
                        <a:pt x="71" y="76"/>
                        <a:pt x="87" y="59"/>
                        <a:pt x="87" y="59"/>
                      </a:cubicBezTo>
                      <a:cubicBezTo>
                        <a:pt x="93" y="30"/>
                        <a:pt x="103" y="54"/>
                        <a:pt x="93" y="2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0" name="Freeform 144"/>
                <p:cNvSpPr>
                  <a:spLocks/>
                </p:cNvSpPr>
                <p:nvPr/>
              </p:nvSpPr>
              <p:spPr bwMode="ltGray">
                <a:xfrm>
                  <a:off x="3530" y="3153"/>
                  <a:ext cx="34" cy="41"/>
                </a:xfrm>
                <a:custGeom>
                  <a:avLst/>
                  <a:gdLst>
                    <a:gd name="T0" fmla="*/ 13 w 34"/>
                    <a:gd name="T1" fmla="*/ 24 h 41"/>
                    <a:gd name="T2" fmla="*/ 13 w 34"/>
                    <a:gd name="T3" fmla="*/ 0 h 41"/>
                    <a:gd name="T4" fmla="*/ 34 w 34"/>
                    <a:gd name="T5" fmla="*/ 24 h 41"/>
                    <a:gd name="T6" fmla="*/ 13 w 34"/>
                    <a:gd name="T7" fmla="*/ 33 h 41"/>
                    <a:gd name="T8" fmla="*/ 13 w 34"/>
                    <a:gd name="T9" fmla="*/ 24 h 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4" h="41">
                      <a:moveTo>
                        <a:pt x="13" y="24"/>
                      </a:moveTo>
                      <a:cubicBezTo>
                        <a:pt x="5" y="12"/>
                        <a:pt x="0" y="9"/>
                        <a:pt x="13" y="0"/>
                      </a:cubicBezTo>
                      <a:cubicBezTo>
                        <a:pt x="24" y="7"/>
                        <a:pt x="25" y="15"/>
                        <a:pt x="34" y="24"/>
                      </a:cubicBezTo>
                      <a:cubicBezTo>
                        <a:pt x="29" y="38"/>
                        <a:pt x="26" y="41"/>
                        <a:pt x="13" y="33"/>
                      </a:cubicBezTo>
                      <a:cubicBezTo>
                        <a:pt x="10" y="23"/>
                        <a:pt x="7" y="24"/>
                        <a:pt x="13" y="2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1" name="Freeform 145"/>
                <p:cNvSpPr>
                  <a:spLocks/>
                </p:cNvSpPr>
                <p:nvPr/>
              </p:nvSpPr>
              <p:spPr bwMode="ltGray">
                <a:xfrm>
                  <a:off x="3572" y="3163"/>
                  <a:ext cx="39" cy="41"/>
                </a:xfrm>
                <a:custGeom>
                  <a:avLst/>
                  <a:gdLst>
                    <a:gd name="T0" fmla="*/ 7 w 39"/>
                    <a:gd name="T1" fmla="*/ 20 h 41"/>
                    <a:gd name="T2" fmla="*/ 31 w 39"/>
                    <a:gd name="T3" fmla="*/ 17 h 41"/>
                    <a:gd name="T4" fmla="*/ 1 w 39"/>
                    <a:gd name="T5" fmla="*/ 23 h 41"/>
                    <a:gd name="T6" fmla="*/ 7 w 39"/>
                    <a:gd name="T7" fmla="*/ 20 h 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9" h="41">
                      <a:moveTo>
                        <a:pt x="7" y="20"/>
                      </a:moveTo>
                      <a:cubicBezTo>
                        <a:pt x="0" y="0"/>
                        <a:pt x="20" y="13"/>
                        <a:pt x="31" y="17"/>
                      </a:cubicBezTo>
                      <a:cubicBezTo>
                        <a:pt x="39" y="41"/>
                        <a:pt x="2" y="25"/>
                        <a:pt x="1" y="23"/>
                      </a:cubicBezTo>
                      <a:cubicBezTo>
                        <a:pt x="0" y="21"/>
                        <a:pt x="5" y="21"/>
                        <a:pt x="7" y="2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2" name="Freeform 146"/>
                <p:cNvSpPr>
                  <a:spLocks/>
                </p:cNvSpPr>
                <p:nvPr/>
              </p:nvSpPr>
              <p:spPr bwMode="ltGray">
                <a:xfrm>
                  <a:off x="3638" y="3177"/>
                  <a:ext cx="26" cy="24"/>
                </a:xfrm>
                <a:custGeom>
                  <a:avLst/>
                  <a:gdLst>
                    <a:gd name="T0" fmla="*/ 16 w 26"/>
                    <a:gd name="T1" fmla="*/ 21 h 24"/>
                    <a:gd name="T2" fmla="*/ 13 w 26"/>
                    <a:gd name="T3" fmla="*/ 0 h 24"/>
                    <a:gd name="T4" fmla="*/ 22 w 26"/>
                    <a:gd name="T5" fmla="*/ 24 h 24"/>
                    <a:gd name="T6" fmla="*/ 16 w 26"/>
                    <a:gd name="T7" fmla="*/ 21 h 2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4">
                      <a:moveTo>
                        <a:pt x="16" y="21"/>
                      </a:moveTo>
                      <a:cubicBezTo>
                        <a:pt x="4" y="13"/>
                        <a:pt x="0" y="9"/>
                        <a:pt x="13" y="0"/>
                      </a:cubicBezTo>
                      <a:cubicBezTo>
                        <a:pt x="24" y="8"/>
                        <a:pt x="26" y="11"/>
                        <a:pt x="22" y="24"/>
                      </a:cubicBezTo>
                      <a:cubicBezTo>
                        <a:pt x="8" y="21"/>
                        <a:pt x="6" y="21"/>
                        <a:pt x="16" y="2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3" name="Freeform 147"/>
                <p:cNvSpPr>
                  <a:spLocks/>
                </p:cNvSpPr>
                <p:nvPr/>
              </p:nvSpPr>
              <p:spPr bwMode="ltGray">
                <a:xfrm>
                  <a:off x="3671" y="3183"/>
                  <a:ext cx="28" cy="21"/>
                </a:xfrm>
                <a:custGeom>
                  <a:avLst/>
                  <a:gdLst>
                    <a:gd name="T0" fmla="*/ 16 w 28"/>
                    <a:gd name="T1" fmla="*/ 21 h 21"/>
                    <a:gd name="T2" fmla="*/ 13 w 28"/>
                    <a:gd name="T3" fmla="*/ 0 h 21"/>
                    <a:gd name="T4" fmla="*/ 25 w 28"/>
                    <a:gd name="T5" fmla="*/ 12 h 21"/>
                    <a:gd name="T6" fmla="*/ 16 w 28"/>
                    <a:gd name="T7" fmla="*/ 21 h 2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" h="21">
                      <a:moveTo>
                        <a:pt x="16" y="21"/>
                      </a:moveTo>
                      <a:cubicBezTo>
                        <a:pt x="4" y="13"/>
                        <a:pt x="0" y="9"/>
                        <a:pt x="13" y="0"/>
                      </a:cubicBezTo>
                      <a:cubicBezTo>
                        <a:pt x="18" y="2"/>
                        <a:pt x="28" y="2"/>
                        <a:pt x="25" y="12"/>
                      </a:cubicBezTo>
                      <a:cubicBezTo>
                        <a:pt x="24" y="16"/>
                        <a:pt x="16" y="21"/>
                        <a:pt x="16" y="2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4" name="Freeform 148"/>
                <p:cNvSpPr>
                  <a:spLocks/>
                </p:cNvSpPr>
                <p:nvPr/>
              </p:nvSpPr>
              <p:spPr bwMode="ltGray">
                <a:xfrm>
                  <a:off x="3666" y="3208"/>
                  <a:ext cx="24" cy="20"/>
                </a:xfrm>
                <a:custGeom>
                  <a:avLst/>
                  <a:gdLst>
                    <a:gd name="T0" fmla="*/ 0 w 24"/>
                    <a:gd name="T1" fmla="*/ 8 h 20"/>
                    <a:gd name="T2" fmla="*/ 24 w 24"/>
                    <a:gd name="T3" fmla="*/ 14 h 20"/>
                    <a:gd name="T4" fmla="*/ 3 w 24"/>
                    <a:gd name="T5" fmla="*/ 14 h 20"/>
                    <a:gd name="T6" fmla="*/ 0 w 24"/>
                    <a:gd name="T7" fmla="*/ 8 h 2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4" h="20">
                      <a:moveTo>
                        <a:pt x="0" y="8"/>
                      </a:moveTo>
                      <a:cubicBezTo>
                        <a:pt x="13" y="0"/>
                        <a:pt x="16" y="2"/>
                        <a:pt x="24" y="14"/>
                      </a:cubicBezTo>
                      <a:cubicBezTo>
                        <a:pt x="17" y="16"/>
                        <a:pt x="11" y="20"/>
                        <a:pt x="3" y="14"/>
                      </a:cubicBezTo>
                      <a:cubicBezTo>
                        <a:pt x="0" y="11"/>
                        <a:pt x="0" y="0"/>
                        <a:pt x="0" y="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5" name="Freeform 149"/>
                <p:cNvSpPr>
                  <a:spLocks/>
                </p:cNvSpPr>
                <p:nvPr/>
              </p:nvSpPr>
              <p:spPr bwMode="ltGray">
                <a:xfrm>
                  <a:off x="3723" y="3417"/>
                  <a:ext cx="81" cy="54"/>
                </a:xfrm>
                <a:custGeom>
                  <a:avLst/>
                  <a:gdLst>
                    <a:gd name="T0" fmla="*/ 39 w 81"/>
                    <a:gd name="T1" fmla="*/ 27 h 54"/>
                    <a:gd name="T2" fmla="*/ 45 w 81"/>
                    <a:gd name="T3" fmla="*/ 6 h 54"/>
                    <a:gd name="T4" fmla="*/ 81 w 81"/>
                    <a:gd name="T5" fmla="*/ 33 h 54"/>
                    <a:gd name="T6" fmla="*/ 39 w 81"/>
                    <a:gd name="T7" fmla="*/ 27 h 5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1" h="54">
                      <a:moveTo>
                        <a:pt x="39" y="27"/>
                      </a:moveTo>
                      <a:cubicBezTo>
                        <a:pt x="27" y="9"/>
                        <a:pt x="0" y="0"/>
                        <a:pt x="45" y="6"/>
                      </a:cubicBezTo>
                      <a:cubicBezTo>
                        <a:pt x="59" y="15"/>
                        <a:pt x="70" y="22"/>
                        <a:pt x="81" y="33"/>
                      </a:cubicBezTo>
                      <a:cubicBezTo>
                        <a:pt x="74" y="54"/>
                        <a:pt x="50" y="38"/>
                        <a:pt x="39" y="2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6" name="Freeform 150"/>
                <p:cNvSpPr>
                  <a:spLocks/>
                </p:cNvSpPr>
                <p:nvPr/>
              </p:nvSpPr>
              <p:spPr bwMode="ltGray">
                <a:xfrm>
                  <a:off x="2353" y="3330"/>
                  <a:ext cx="1079" cy="486"/>
                </a:xfrm>
                <a:custGeom>
                  <a:avLst/>
                  <a:gdLst>
                    <a:gd name="T0" fmla="*/ 470 w 1079"/>
                    <a:gd name="T1" fmla="*/ 42 h 486"/>
                    <a:gd name="T2" fmla="*/ 497 w 1079"/>
                    <a:gd name="T3" fmla="*/ 12 h 486"/>
                    <a:gd name="T4" fmla="*/ 485 w 1079"/>
                    <a:gd name="T5" fmla="*/ 24 h 486"/>
                    <a:gd name="T6" fmla="*/ 521 w 1079"/>
                    <a:gd name="T7" fmla="*/ 15 h 486"/>
                    <a:gd name="T8" fmla="*/ 593 w 1079"/>
                    <a:gd name="T9" fmla="*/ 36 h 486"/>
                    <a:gd name="T10" fmla="*/ 608 w 1079"/>
                    <a:gd name="T11" fmla="*/ 84 h 486"/>
                    <a:gd name="T12" fmla="*/ 614 w 1079"/>
                    <a:gd name="T13" fmla="*/ 105 h 486"/>
                    <a:gd name="T14" fmla="*/ 689 w 1079"/>
                    <a:gd name="T15" fmla="*/ 129 h 486"/>
                    <a:gd name="T16" fmla="*/ 779 w 1079"/>
                    <a:gd name="T17" fmla="*/ 120 h 486"/>
                    <a:gd name="T18" fmla="*/ 830 w 1079"/>
                    <a:gd name="T19" fmla="*/ 30 h 486"/>
                    <a:gd name="T20" fmla="*/ 878 w 1079"/>
                    <a:gd name="T21" fmla="*/ 69 h 486"/>
                    <a:gd name="T22" fmla="*/ 902 w 1079"/>
                    <a:gd name="T23" fmla="*/ 123 h 486"/>
                    <a:gd name="T24" fmla="*/ 911 w 1079"/>
                    <a:gd name="T25" fmla="*/ 141 h 486"/>
                    <a:gd name="T26" fmla="*/ 980 w 1079"/>
                    <a:gd name="T27" fmla="*/ 189 h 486"/>
                    <a:gd name="T28" fmla="*/ 1010 w 1079"/>
                    <a:gd name="T29" fmla="*/ 231 h 486"/>
                    <a:gd name="T30" fmla="*/ 1028 w 1079"/>
                    <a:gd name="T31" fmla="*/ 225 h 486"/>
                    <a:gd name="T32" fmla="*/ 1052 w 1079"/>
                    <a:gd name="T33" fmla="*/ 249 h 486"/>
                    <a:gd name="T34" fmla="*/ 1079 w 1079"/>
                    <a:gd name="T35" fmla="*/ 306 h 486"/>
                    <a:gd name="T36" fmla="*/ 1004 w 1079"/>
                    <a:gd name="T37" fmla="*/ 399 h 486"/>
                    <a:gd name="T38" fmla="*/ 947 w 1079"/>
                    <a:gd name="T39" fmla="*/ 444 h 486"/>
                    <a:gd name="T40" fmla="*/ 842 w 1079"/>
                    <a:gd name="T41" fmla="*/ 465 h 486"/>
                    <a:gd name="T42" fmla="*/ 818 w 1079"/>
                    <a:gd name="T43" fmla="*/ 480 h 486"/>
                    <a:gd name="T44" fmla="*/ 722 w 1079"/>
                    <a:gd name="T45" fmla="*/ 480 h 486"/>
                    <a:gd name="T46" fmla="*/ 674 w 1079"/>
                    <a:gd name="T47" fmla="*/ 456 h 486"/>
                    <a:gd name="T48" fmla="*/ 677 w 1079"/>
                    <a:gd name="T49" fmla="*/ 402 h 486"/>
                    <a:gd name="T50" fmla="*/ 647 w 1079"/>
                    <a:gd name="T51" fmla="*/ 414 h 486"/>
                    <a:gd name="T52" fmla="*/ 602 w 1079"/>
                    <a:gd name="T53" fmla="*/ 441 h 486"/>
                    <a:gd name="T54" fmla="*/ 512 w 1079"/>
                    <a:gd name="T55" fmla="*/ 399 h 486"/>
                    <a:gd name="T56" fmla="*/ 416 w 1079"/>
                    <a:gd name="T57" fmla="*/ 402 h 486"/>
                    <a:gd name="T58" fmla="*/ 320 w 1079"/>
                    <a:gd name="T59" fmla="*/ 411 h 486"/>
                    <a:gd name="T60" fmla="*/ 239 w 1079"/>
                    <a:gd name="T61" fmla="*/ 405 h 486"/>
                    <a:gd name="T62" fmla="*/ 179 w 1079"/>
                    <a:gd name="T63" fmla="*/ 423 h 486"/>
                    <a:gd name="T64" fmla="*/ 116 w 1079"/>
                    <a:gd name="T65" fmla="*/ 378 h 486"/>
                    <a:gd name="T66" fmla="*/ 2 w 1079"/>
                    <a:gd name="T67" fmla="*/ 261 h 486"/>
                    <a:gd name="T68" fmla="*/ 17 w 1079"/>
                    <a:gd name="T69" fmla="*/ 249 h 486"/>
                    <a:gd name="T70" fmla="*/ 2 w 1079"/>
                    <a:gd name="T71" fmla="*/ 204 h 486"/>
                    <a:gd name="T72" fmla="*/ 20 w 1079"/>
                    <a:gd name="T73" fmla="*/ 198 h 486"/>
                    <a:gd name="T74" fmla="*/ 179 w 1079"/>
                    <a:gd name="T75" fmla="*/ 171 h 486"/>
                    <a:gd name="T76" fmla="*/ 233 w 1079"/>
                    <a:gd name="T77" fmla="*/ 123 h 486"/>
                    <a:gd name="T78" fmla="*/ 272 w 1079"/>
                    <a:gd name="T79" fmla="*/ 111 h 486"/>
                    <a:gd name="T80" fmla="*/ 317 w 1079"/>
                    <a:gd name="T81" fmla="*/ 69 h 486"/>
                    <a:gd name="T82" fmla="*/ 386 w 1079"/>
                    <a:gd name="T83" fmla="*/ 84 h 486"/>
                    <a:gd name="T84" fmla="*/ 404 w 1079"/>
                    <a:gd name="T85" fmla="*/ 90 h 486"/>
                    <a:gd name="T86" fmla="*/ 437 w 1079"/>
                    <a:gd name="T87" fmla="*/ 102 h 486"/>
                    <a:gd name="T88" fmla="*/ 449 w 1079"/>
                    <a:gd name="T89" fmla="*/ 60 h 48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0" t="0" r="r" b="b"/>
                  <a:pathLst>
                    <a:path w="1079" h="486">
                      <a:moveTo>
                        <a:pt x="449" y="60"/>
                      </a:moveTo>
                      <a:cubicBezTo>
                        <a:pt x="453" y="48"/>
                        <a:pt x="458" y="46"/>
                        <a:pt x="470" y="42"/>
                      </a:cubicBezTo>
                      <a:cubicBezTo>
                        <a:pt x="474" y="30"/>
                        <a:pt x="471" y="26"/>
                        <a:pt x="464" y="15"/>
                      </a:cubicBezTo>
                      <a:cubicBezTo>
                        <a:pt x="487" y="7"/>
                        <a:pt x="476" y="8"/>
                        <a:pt x="497" y="12"/>
                      </a:cubicBezTo>
                      <a:cubicBezTo>
                        <a:pt x="496" y="15"/>
                        <a:pt x="496" y="19"/>
                        <a:pt x="494" y="21"/>
                      </a:cubicBezTo>
                      <a:cubicBezTo>
                        <a:pt x="492" y="23"/>
                        <a:pt x="486" y="21"/>
                        <a:pt x="485" y="24"/>
                      </a:cubicBezTo>
                      <a:cubicBezTo>
                        <a:pt x="480" y="33"/>
                        <a:pt x="494" y="35"/>
                        <a:pt x="497" y="36"/>
                      </a:cubicBezTo>
                      <a:cubicBezTo>
                        <a:pt x="535" y="31"/>
                        <a:pt x="514" y="37"/>
                        <a:pt x="521" y="15"/>
                      </a:cubicBezTo>
                      <a:cubicBezTo>
                        <a:pt x="534" y="19"/>
                        <a:pt x="544" y="26"/>
                        <a:pt x="557" y="30"/>
                      </a:cubicBezTo>
                      <a:cubicBezTo>
                        <a:pt x="569" y="34"/>
                        <a:pt x="593" y="36"/>
                        <a:pt x="593" y="36"/>
                      </a:cubicBezTo>
                      <a:cubicBezTo>
                        <a:pt x="607" y="31"/>
                        <a:pt x="619" y="35"/>
                        <a:pt x="632" y="39"/>
                      </a:cubicBezTo>
                      <a:cubicBezTo>
                        <a:pt x="628" y="55"/>
                        <a:pt x="622" y="74"/>
                        <a:pt x="608" y="84"/>
                      </a:cubicBezTo>
                      <a:cubicBezTo>
                        <a:pt x="604" y="96"/>
                        <a:pt x="599" y="98"/>
                        <a:pt x="587" y="102"/>
                      </a:cubicBezTo>
                      <a:cubicBezTo>
                        <a:pt x="598" y="106"/>
                        <a:pt x="603" y="101"/>
                        <a:pt x="614" y="105"/>
                      </a:cubicBezTo>
                      <a:cubicBezTo>
                        <a:pt x="625" y="122"/>
                        <a:pt x="643" y="121"/>
                        <a:pt x="662" y="123"/>
                      </a:cubicBezTo>
                      <a:cubicBezTo>
                        <a:pt x="673" y="130"/>
                        <a:pt x="677" y="133"/>
                        <a:pt x="689" y="129"/>
                      </a:cubicBezTo>
                      <a:cubicBezTo>
                        <a:pt x="701" y="133"/>
                        <a:pt x="711" y="134"/>
                        <a:pt x="722" y="141"/>
                      </a:cubicBezTo>
                      <a:cubicBezTo>
                        <a:pt x="756" y="138"/>
                        <a:pt x="755" y="136"/>
                        <a:pt x="779" y="120"/>
                      </a:cubicBezTo>
                      <a:cubicBezTo>
                        <a:pt x="789" y="91"/>
                        <a:pt x="773" y="13"/>
                        <a:pt x="812" y="0"/>
                      </a:cubicBezTo>
                      <a:cubicBezTo>
                        <a:pt x="828" y="5"/>
                        <a:pt x="822" y="18"/>
                        <a:pt x="830" y="30"/>
                      </a:cubicBezTo>
                      <a:cubicBezTo>
                        <a:pt x="839" y="43"/>
                        <a:pt x="849" y="53"/>
                        <a:pt x="857" y="66"/>
                      </a:cubicBezTo>
                      <a:cubicBezTo>
                        <a:pt x="863" y="111"/>
                        <a:pt x="856" y="76"/>
                        <a:pt x="878" y="69"/>
                      </a:cubicBezTo>
                      <a:cubicBezTo>
                        <a:pt x="881" y="70"/>
                        <a:pt x="885" y="69"/>
                        <a:pt x="887" y="72"/>
                      </a:cubicBezTo>
                      <a:cubicBezTo>
                        <a:pt x="897" y="86"/>
                        <a:pt x="896" y="108"/>
                        <a:pt x="902" y="123"/>
                      </a:cubicBezTo>
                      <a:cubicBezTo>
                        <a:pt x="903" y="126"/>
                        <a:pt x="906" y="129"/>
                        <a:pt x="908" y="132"/>
                      </a:cubicBezTo>
                      <a:cubicBezTo>
                        <a:pt x="909" y="135"/>
                        <a:pt x="910" y="138"/>
                        <a:pt x="911" y="141"/>
                      </a:cubicBezTo>
                      <a:cubicBezTo>
                        <a:pt x="911" y="141"/>
                        <a:pt x="916" y="161"/>
                        <a:pt x="917" y="162"/>
                      </a:cubicBezTo>
                      <a:cubicBezTo>
                        <a:pt x="930" y="175"/>
                        <a:pt x="962" y="177"/>
                        <a:pt x="980" y="189"/>
                      </a:cubicBezTo>
                      <a:cubicBezTo>
                        <a:pt x="987" y="199"/>
                        <a:pt x="992" y="203"/>
                        <a:pt x="998" y="213"/>
                      </a:cubicBezTo>
                      <a:cubicBezTo>
                        <a:pt x="1002" y="219"/>
                        <a:pt x="1006" y="225"/>
                        <a:pt x="1010" y="231"/>
                      </a:cubicBezTo>
                      <a:cubicBezTo>
                        <a:pt x="1012" y="234"/>
                        <a:pt x="1016" y="240"/>
                        <a:pt x="1016" y="240"/>
                      </a:cubicBezTo>
                      <a:cubicBezTo>
                        <a:pt x="1023" y="220"/>
                        <a:pt x="999" y="219"/>
                        <a:pt x="1028" y="225"/>
                      </a:cubicBezTo>
                      <a:cubicBezTo>
                        <a:pt x="1030" y="231"/>
                        <a:pt x="1032" y="237"/>
                        <a:pt x="1034" y="243"/>
                      </a:cubicBezTo>
                      <a:cubicBezTo>
                        <a:pt x="1036" y="249"/>
                        <a:pt x="1052" y="249"/>
                        <a:pt x="1052" y="249"/>
                      </a:cubicBezTo>
                      <a:cubicBezTo>
                        <a:pt x="1073" y="270"/>
                        <a:pt x="1063" y="262"/>
                        <a:pt x="1079" y="273"/>
                      </a:cubicBezTo>
                      <a:cubicBezTo>
                        <a:pt x="1072" y="310"/>
                        <a:pt x="1079" y="264"/>
                        <a:pt x="1079" y="306"/>
                      </a:cubicBezTo>
                      <a:cubicBezTo>
                        <a:pt x="1079" y="330"/>
                        <a:pt x="1061" y="353"/>
                        <a:pt x="1049" y="372"/>
                      </a:cubicBezTo>
                      <a:cubicBezTo>
                        <a:pt x="1044" y="380"/>
                        <a:pt x="1011" y="394"/>
                        <a:pt x="1004" y="399"/>
                      </a:cubicBezTo>
                      <a:cubicBezTo>
                        <a:pt x="996" y="404"/>
                        <a:pt x="977" y="411"/>
                        <a:pt x="977" y="411"/>
                      </a:cubicBezTo>
                      <a:cubicBezTo>
                        <a:pt x="966" y="422"/>
                        <a:pt x="960" y="435"/>
                        <a:pt x="947" y="444"/>
                      </a:cubicBezTo>
                      <a:cubicBezTo>
                        <a:pt x="930" y="469"/>
                        <a:pt x="885" y="463"/>
                        <a:pt x="860" y="480"/>
                      </a:cubicBezTo>
                      <a:cubicBezTo>
                        <a:pt x="854" y="476"/>
                        <a:pt x="850" y="465"/>
                        <a:pt x="842" y="465"/>
                      </a:cubicBezTo>
                      <a:cubicBezTo>
                        <a:pt x="838" y="465"/>
                        <a:pt x="839" y="472"/>
                        <a:pt x="836" y="474"/>
                      </a:cubicBezTo>
                      <a:cubicBezTo>
                        <a:pt x="831" y="477"/>
                        <a:pt x="818" y="480"/>
                        <a:pt x="818" y="480"/>
                      </a:cubicBezTo>
                      <a:cubicBezTo>
                        <a:pt x="799" y="474"/>
                        <a:pt x="758" y="486"/>
                        <a:pt x="758" y="486"/>
                      </a:cubicBezTo>
                      <a:cubicBezTo>
                        <a:pt x="741" y="480"/>
                        <a:pt x="743" y="476"/>
                        <a:pt x="722" y="480"/>
                      </a:cubicBezTo>
                      <a:cubicBezTo>
                        <a:pt x="710" y="476"/>
                        <a:pt x="707" y="468"/>
                        <a:pt x="698" y="459"/>
                      </a:cubicBezTo>
                      <a:cubicBezTo>
                        <a:pt x="693" y="440"/>
                        <a:pt x="687" y="447"/>
                        <a:pt x="674" y="456"/>
                      </a:cubicBezTo>
                      <a:cubicBezTo>
                        <a:pt x="658" y="455"/>
                        <a:pt x="622" y="451"/>
                        <a:pt x="653" y="441"/>
                      </a:cubicBezTo>
                      <a:cubicBezTo>
                        <a:pt x="656" y="431"/>
                        <a:pt x="669" y="407"/>
                        <a:pt x="677" y="402"/>
                      </a:cubicBezTo>
                      <a:cubicBezTo>
                        <a:pt x="674" y="388"/>
                        <a:pt x="677" y="377"/>
                        <a:pt x="662" y="387"/>
                      </a:cubicBezTo>
                      <a:cubicBezTo>
                        <a:pt x="657" y="403"/>
                        <a:pt x="661" y="393"/>
                        <a:pt x="647" y="414"/>
                      </a:cubicBezTo>
                      <a:cubicBezTo>
                        <a:pt x="643" y="420"/>
                        <a:pt x="629" y="426"/>
                        <a:pt x="629" y="426"/>
                      </a:cubicBezTo>
                      <a:cubicBezTo>
                        <a:pt x="620" y="439"/>
                        <a:pt x="619" y="445"/>
                        <a:pt x="602" y="441"/>
                      </a:cubicBezTo>
                      <a:cubicBezTo>
                        <a:pt x="596" y="423"/>
                        <a:pt x="562" y="414"/>
                        <a:pt x="545" y="408"/>
                      </a:cubicBezTo>
                      <a:cubicBezTo>
                        <a:pt x="534" y="404"/>
                        <a:pt x="512" y="399"/>
                        <a:pt x="512" y="399"/>
                      </a:cubicBezTo>
                      <a:cubicBezTo>
                        <a:pt x="500" y="403"/>
                        <a:pt x="492" y="399"/>
                        <a:pt x="479" y="396"/>
                      </a:cubicBezTo>
                      <a:cubicBezTo>
                        <a:pt x="457" y="400"/>
                        <a:pt x="438" y="397"/>
                        <a:pt x="416" y="402"/>
                      </a:cubicBezTo>
                      <a:cubicBezTo>
                        <a:pt x="400" y="398"/>
                        <a:pt x="385" y="401"/>
                        <a:pt x="368" y="399"/>
                      </a:cubicBezTo>
                      <a:cubicBezTo>
                        <a:pt x="352" y="403"/>
                        <a:pt x="336" y="406"/>
                        <a:pt x="320" y="411"/>
                      </a:cubicBezTo>
                      <a:cubicBezTo>
                        <a:pt x="314" y="413"/>
                        <a:pt x="302" y="417"/>
                        <a:pt x="302" y="417"/>
                      </a:cubicBezTo>
                      <a:cubicBezTo>
                        <a:pt x="275" y="408"/>
                        <a:pt x="271" y="408"/>
                        <a:pt x="239" y="405"/>
                      </a:cubicBezTo>
                      <a:cubicBezTo>
                        <a:pt x="227" y="407"/>
                        <a:pt x="206" y="420"/>
                        <a:pt x="206" y="420"/>
                      </a:cubicBezTo>
                      <a:cubicBezTo>
                        <a:pt x="197" y="417"/>
                        <a:pt x="179" y="423"/>
                        <a:pt x="179" y="423"/>
                      </a:cubicBezTo>
                      <a:cubicBezTo>
                        <a:pt x="158" y="420"/>
                        <a:pt x="154" y="417"/>
                        <a:pt x="137" y="411"/>
                      </a:cubicBezTo>
                      <a:cubicBezTo>
                        <a:pt x="97" y="371"/>
                        <a:pt x="132" y="412"/>
                        <a:pt x="116" y="378"/>
                      </a:cubicBezTo>
                      <a:cubicBezTo>
                        <a:pt x="101" y="346"/>
                        <a:pt x="67" y="310"/>
                        <a:pt x="38" y="291"/>
                      </a:cubicBezTo>
                      <a:cubicBezTo>
                        <a:pt x="31" y="271"/>
                        <a:pt x="18" y="272"/>
                        <a:pt x="2" y="261"/>
                      </a:cubicBezTo>
                      <a:cubicBezTo>
                        <a:pt x="3" y="258"/>
                        <a:pt x="3" y="254"/>
                        <a:pt x="5" y="252"/>
                      </a:cubicBezTo>
                      <a:cubicBezTo>
                        <a:pt x="8" y="249"/>
                        <a:pt x="17" y="253"/>
                        <a:pt x="17" y="249"/>
                      </a:cubicBezTo>
                      <a:cubicBezTo>
                        <a:pt x="17" y="242"/>
                        <a:pt x="5" y="231"/>
                        <a:pt x="5" y="231"/>
                      </a:cubicBezTo>
                      <a:cubicBezTo>
                        <a:pt x="8" y="222"/>
                        <a:pt x="2" y="204"/>
                        <a:pt x="2" y="204"/>
                      </a:cubicBezTo>
                      <a:cubicBezTo>
                        <a:pt x="5" y="196"/>
                        <a:pt x="0" y="178"/>
                        <a:pt x="8" y="180"/>
                      </a:cubicBezTo>
                      <a:cubicBezTo>
                        <a:pt x="15" y="181"/>
                        <a:pt x="20" y="198"/>
                        <a:pt x="20" y="198"/>
                      </a:cubicBezTo>
                      <a:cubicBezTo>
                        <a:pt x="43" y="190"/>
                        <a:pt x="64" y="179"/>
                        <a:pt x="89" y="174"/>
                      </a:cubicBezTo>
                      <a:cubicBezTo>
                        <a:pt x="137" y="176"/>
                        <a:pt x="142" y="178"/>
                        <a:pt x="179" y="171"/>
                      </a:cubicBezTo>
                      <a:cubicBezTo>
                        <a:pt x="193" y="168"/>
                        <a:pt x="218" y="153"/>
                        <a:pt x="218" y="153"/>
                      </a:cubicBezTo>
                      <a:cubicBezTo>
                        <a:pt x="227" y="140"/>
                        <a:pt x="215" y="129"/>
                        <a:pt x="233" y="123"/>
                      </a:cubicBezTo>
                      <a:cubicBezTo>
                        <a:pt x="255" y="91"/>
                        <a:pt x="249" y="118"/>
                        <a:pt x="260" y="135"/>
                      </a:cubicBezTo>
                      <a:cubicBezTo>
                        <a:pt x="269" y="121"/>
                        <a:pt x="258" y="120"/>
                        <a:pt x="272" y="111"/>
                      </a:cubicBezTo>
                      <a:cubicBezTo>
                        <a:pt x="276" y="99"/>
                        <a:pt x="280" y="94"/>
                        <a:pt x="290" y="87"/>
                      </a:cubicBezTo>
                      <a:cubicBezTo>
                        <a:pt x="308" y="93"/>
                        <a:pt x="302" y="74"/>
                        <a:pt x="317" y="69"/>
                      </a:cubicBezTo>
                      <a:cubicBezTo>
                        <a:pt x="335" y="73"/>
                        <a:pt x="334" y="68"/>
                        <a:pt x="350" y="63"/>
                      </a:cubicBezTo>
                      <a:cubicBezTo>
                        <a:pt x="371" y="68"/>
                        <a:pt x="369" y="73"/>
                        <a:pt x="386" y="84"/>
                      </a:cubicBezTo>
                      <a:cubicBezTo>
                        <a:pt x="388" y="87"/>
                        <a:pt x="395" y="100"/>
                        <a:pt x="401" y="99"/>
                      </a:cubicBezTo>
                      <a:cubicBezTo>
                        <a:pt x="404" y="98"/>
                        <a:pt x="402" y="92"/>
                        <a:pt x="404" y="90"/>
                      </a:cubicBezTo>
                      <a:cubicBezTo>
                        <a:pt x="406" y="88"/>
                        <a:pt x="410" y="88"/>
                        <a:pt x="413" y="87"/>
                      </a:cubicBezTo>
                      <a:cubicBezTo>
                        <a:pt x="425" y="91"/>
                        <a:pt x="425" y="98"/>
                        <a:pt x="437" y="102"/>
                      </a:cubicBezTo>
                      <a:cubicBezTo>
                        <a:pt x="440" y="93"/>
                        <a:pt x="434" y="75"/>
                        <a:pt x="434" y="75"/>
                      </a:cubicBezTo>
                      <a:cubicBezTo>
                        <a:pt x="438" y="69"/>
                        <a:pt x="449" y="60"/>
                        <a:pt x="449" y="6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7" name="Freeform 151"/>
                <p:cNvSpPr>
                  <a:spLocks/>
                </p:cNvSpPr>
                <p:nvPr/>
              </p:nvSpPr>
              <p:spPr bwMode="ltGray">
                <a:xfrm>
                  <a:off x="3174" y="3822"/>
                  <a:ext cx="77" cy="42"/>
                </a:xfrm>
                <a:custGeom>
                  <a:avLst/>
                  <a:gdLst>
                    <a:gd name="T0" fmla="*/ 12 w 77"/>
                    <a:gd name="T1" fmla="*/ 3 h 42"/>
                    <a:gd name="T2" fmla="*/ 60 w 77"/>
                    <a:gd name="T3" fmla="*/ 0 h 42"/>
                    <a:gd name="T4" fmla="*/ 66 w 77"/>
                    <a:gd name="T5" fmla="*/ 30 h 42"/>
                    <a:gd name="T6" fmla="*/ 30 w 77"/>
                    <a:gd name="T7" fmla="*/ 42 h 42"/>
                    <a:gd name="T8" fmla="*/ 9 w 77"/>
                    <a:gd name="T9" fmla="*/ 33 h 42"/>
                    <a:gd name="T10" fmla="*/ 3 w 77"/>
                    <a:gd name="T11" fmla="*/ 15 h 42"/>
                    <a:gd name="T12" fmla="*/ 0 w 77"/>
                    <a:gd name="T13" fmla="*/ 6 h 42"/>
                    <a:gd name="T14" fmla="*/ 12 w 77"/>
                    <a:gd name="T15" fmla="*/ 3 h 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7" h="42">
                      <a:moveTo>
                        <a:pt x="12" y="3"/>
                      </a:moveTo>
                      <a:cubicBezTo>
                        <a:pt x="28" y="8"/>
                        <a:pt x="44" y="4"/>
                        <a:pt x="60" y="0"/>
                      </a:cubicBezTo>
                      <a:cubicBezTo>
                        <a:pt x="77" y="6"/>
                        <a:pt x="71" y="14"/>
                        <a:pt x="66" y="30"/>
                      </a:cubicBezTo>
                      <a:cubicBezTo>
                        <a:pt x="63" y="39"/>
                        <a:pt x="35" y="41"/>
                        <a:pt x="30" y="42"/>
                      </a:cubicBezTo>
                      <a:cubicBezTo>
                        <a:pt x="24" y="41"/>
                        <a:pt x="13" y="39"/>
                        <a:pt x="9" y="33"/>
                      </a:cubicBezTo>
                      <a:cubicBezTo>
                        <a:pt x="6" y="28"/>
                        <a:pt x="5" y="21"/>
                        <a:pt x="3" y="15"/>
                      </a:cubicBezTo>
                      <a:cubicBezTo>
                        <a:pt x="2" y="12"/>
                        <a:pt x="0" y="6"/>
                        <a:pt x="0" y="6"/>
                      </a:cubicBezTo>
                      <a:cubicBezTo>
                        <a:pt x="10" y="3"/>
                        <a:pt x="6" y="3"/>
                        <a:pt x="12" y="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8" name="Freeform 152"/>
                <p:cNvSpPr>
                  <a:spLocks/>
                </p:cNvSpPr>
                <p:nvPr/>
              </p:nvSpPr>
              <p:spPr bwMode="ltGray">
                <a:xfrm>
                  <a:off x="3859" y="3327"/>
                  <a:ext cx="29" cy="18"/>
                </a:xfrm>
                <a:custGeom>
                  <a:avLst/>
                  <a:gdLst>
                    <a:gd name="T0" fmla="*/ 2 w 29"/>
                    <a:gd name="T1" fmla="*/ 9 h 18"/>
                    <a:gd name="T2" fmla="*/ 11 w 29"/>
                    <a:gd name="T3" fmla="*/ 18 h 18"/>
                    <a:gd name="T4" fmla="*/ 2 w 29"/>
                    <a:gd name="T5" fmla="*/ 9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9" h="18">
                      <a:moveTo>
                        <a:pt x="2" y="9"/>
                      </a:moveTo>
                      <a:cubicBezTo>
                        <a:pt x="14" y="1"/>
                        <a:pt x="29" y="0"/>
                        <a:pt x="11" y="18"/>
                      </a:cubicBezTo>
                      <a:cubicBezTo>
                        <a:pt x="0" y="14"/>
                        <a:pt x="2" y="18"/>
                        <a:pt x="2" y="9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9" name="Freeform 153"/>
                <p:cNvSpPr>
                  <a:spLocks/>
                </p:cNvSpPr>
                <p:nvPr/>
              </p:nvSpPr>
              <p:spPr bwMode="ltGray">
                <a:xfrm>
                  <a:off x="3828" y="3281"/>
                  <a:ext cx="36" cy="49"/>
                </a:xfrm>
                <a:custGeom>
                  <a:avLst/>
                  <a:gdLst>
                    <a:gd name="T0" fmla="*/ 27 w 36"/>
                    <a:gd name="T1" fmla="*/ 49 h 49"/>
                    <a:gd name="T2" fmla="*/ 0 w 36"/>
                    <a:gd name="T3" fmla="*/ 19 h 49"/>
                    <a:gd name="T4" fmla="*/ 36 w 36"/>
                    <a:gd name="T5" fmla="*/ 13 h 49"/>
                    <a:gd name="T6" fmla="*/ 24 w 36"/>
                    <a:gd name="T7" fmla="*/ 31 h 49"/>
                    <a:gd name="T8" fmla="*/ 27 w 36"/>
                    <a:gd name="T9" fmla="*/ 49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49">
                      <a:moveTo>
                        <a:pt x="27" y="49"/>
                      </a:moveTo>
                      <a:cubicBezTo>
                        <a:pt x="3" y="44"/>
                        <a:pt x="11" y="36"/>
                        <a:pt x="0" y="19"/>
                      </a:cubicBezTo>
                      <a:cubicBezTo>
                        <a:pt x="6" y="0"/>
                        <a:pt x="21" y="10"/>
                        <a:pt x="36" y="13"/>
                      </a:cubicBezTo>
                      <a:cubicBezTo>
                        <a:pt x="21" y="35"/>
                        <a:pt x="17" y="4"/>
                        <a:pt x="24" y="31"/>
                      </a:cubicBezTo>
                      <a:cubicBezTo>
                        <a:pt x="20" y="43"/>
                        <a:pt x="19" y="37"/>
                        <a:pt x="27" y="49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0" name="Freeform 154"/>
                <p:cNvSpPr>
                  <a:spLocks/>
                </p:cNvSpPr>
                <p:nvPr/>
              </p:nvSpPr>
              <p:spPr bwMode="ltGray">
                <a:xfrm>
                  <a:off x="4059" y="3251"/>
                  <a:ext cx="39" cy="25"/>
                </a:xfrm>
                <a:custGeom>
                  <a:avLst/>
                  <a:gdLst>
                    <a:gd name="T0" fmla="*/ 9 w 39"/>
                    <a:gd name="T1" fmla="*/ 19 h 25"/>
                    <a:gd name="T2" fmla="*/ 39 w 39"/>
                    <a:gd name="T3" fmla="*/ 7 h 25"/>
                    <a:gd name="T4" fmla="*/ 18 w 39"/>
                    <a:gd name="T5" fmla="*/ 22 h 25"/>
                    <a:gd name="T6" fmla="*/ 9 w 39"/>
                    <a:gd name="T7" fmla="*/ 25 h 25"/>
                    <a:gd name="T8" fmla="*/ 9 w 39"/>
                    <a:gd name="T9" fmla="*/ 19 h 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9" h="25">
                      <a:moveTo>
                        <a:pt x="9" y="19"/>
                      </a:moveTo>
                      <a:cubicBezTo>
                        <a:pt x="14" y="0"/>
                        <a:pt x="20" y="4"/>
                        <a:pt x="39" y="7"/>
                      </a:cubicBezTo>
                      <a:cubicBezTo>
                        <a:pt x="34" y="22"/>
                        <a:pt x="39" y="15"/>
                        <a:pt x="18" y="22"/>
                      </a:cubicBezTo>
                      <a:cubicBezTo>
                        <a:pt x="15" y="23"/>
                        <a:pt x="9" y="25"/>
                        <a:pt x="9" y="25"/>
                      </a:cubicBezTo>
                      <a:cubicBezTo>
                        <a:pt x="2" y="14"/>
                        <a:pt x="0" y="14"/>
                        <a:pt x="9" y="19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1" name="Freeform 155"/>
                <p:cNvSpPr>
                  <a:spLocks/>
                </p:cNvSpPr>
                <p:nvPr/>
              </p:nvSpPr>
              <p:spPr bwMode="ltGray">
                <a:xfrm>
                  <a:off x="4096" y="3201"/>
                  <a:ext cx="44" cy="33"/>
                </a:xfrm>
                <a:custGeom>
                  <a:avLst/>
                  <a:gdLst>
                    <a:gd name="T0" fmla="*/ 20 w 44"/>
                    <a:gd name="T1" fmla="*/ 33 h 33"/>
                    <a:gd name="T2" fmla="*/ 2 w 44"/>
                    <a:gd name="T3" fmla="*/ 21 h 33"/>
                    <a:gd name="T4" fmla="*/ 26 w 44"/>
                    <a:gd name="T5" fmla="*/ 0 h 33"/>
                    <a:gd name="T6" fmla="*/ 20 w 44"/>
                    <a:gd name="T7" fmla="*/ 33 h 3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3">
                      <a:moveTo>
                        <a:pt x="20" y="33"/>
                      </a:moveTo>
                      <a:cubicBezTo>
                        <a:pt x="13" y="32"/>
                        <a:pt x="0" y="33"/>
                        <a:pt x="2" y="21"/>
                      </a:cubicBezTo>
                      <a:cubicBezTo>
                        <a:pt x="4" y="11"/>
                        <a:pt x="26" y="0"/>
                        <a:pt x="26" y="0"/>
                      </a:cubicBezTo>
                      <a:cubicBezTo>
                        <a:pt x="44" y="6"/>
                        <a:pt x="35" y="33"/>
                        <a:pt x="20" y="3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2" name="Freeform 156"/>
                <p:cNvSpPr>
                  <a:spLocks/>
                </p:cNvSpPr>
                <p:nvPr/>
              </p:nvSpPr>
              <p:spPr bwMode="ltGray">
                <a:xfrm>
                  <a:off x="4290" y="3135"/>
                  <a:ext cx="15" cy="25"/>
                </a:xfrm>
                <a:custGeom>
                  <a:avLst/>
                  <a:gdLst>
                    <a:gd name="T0" fmla="*/ 0 w 15"/>
                    <a:gd name="T1" fmla="*/ 24 h 25"/>
                    <a:gd name="T2" fmla="*/ 15 w 15"/>
                    <a:gd name="T3" fmla="*/ 18 h 25"/>
                    <a:gd name="T4" fmla="*/ 0 w 15"/>
                    <a:gd name="T5" fmla="*/ 24 h 2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5" h="25">
                      <a:moveTo>
                        <a:pt x="0" y="24"/>
                      </a:moveTo>
                      <a:cubicBezTo>
                        <a:pt x="3" y="13"/>
                        <a:pt x="9" y="0"/>
                        <a:pt x="15" y="18"/>
                      </a:cubicBezTo>
                      <a:cubicBezTo>
                        <a:pt x="4" y="25"/>
                        <a:pt x="10" y="24"/>
                        <a:pt x="0" y="2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3" name="Freeform 157"/>
                <p:cNvSpPr>
                  <a:spLocks/>
                </p:cNvSpPr>
                <p:nvPr/>
              </p:nvSpPr>
              <p:spPr bwMode="ltGray">
                <a:xfrm>
                  <a:off x="4399" y="1962"/>
                  <a:ext cx="23" cy="15"/>
                </a:xfrm>
                <a:custGeom>
                  <a:avLst/>
                  <a:gdLst>
                    <a:gd name="T0" fmla="*/ 5 w 23"/>
                    <a:gd name="T1" fmla="*/ 0 h 15"/>
                    <a:gd name="T2" fmla="*/ 8 w 23"/>
                    <a:gd name="T3" fmla="*/ 15 h 15"/>
                    <a:gd name="T4" fmla="*/ 5 w 23"/>
                    <a:gd name="T5" fmla="*/ 0 h 1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3" h="15">
                      <a:moveTo>
                        <a:pt x="5" y="0"/>
                      </a:moveTo>
                      <a:cubicBezTo>
                        <a:pt x="16" y="4"/>
                        <a:pt x="23" y="10"/>
                        <a:pt x="8" y="15"/>
                      </a:cubicBezTo>
                      <a:cubicBezTo>
                        <a:pt x="1" y="4"/>
                        <a:pt x="0" y="9"/>
                        <a:pt x="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4" name="Freeform 158"/>
                <p:cNvSpPr>
                  <a:spLocks/>
                </p:cNvSpPr>
                <p:nvPr/>
              </p:nvSpPr>
              <p:spPr bwMode="ltGray">
                <a:xfrm>
                  <a:off x="4427" y="1953"/>
                  <a:ext cx="31" cy="20"/>
                </a:xfrm>
                <a:custGeom>
                  <a:avLst/>
                  <a:gdLst>
                    <a:gd name="T0" fmla="*/ 16 w 31"/>
                    <a:gd name="T1" fmla="*/ 15 h 20"/>
                    <a:gd name="T2" fmla="*/ 4 w 31"/>
                    <a:gd name="T3" fmla="*/ 0 h 20"/>
                    <a:gd name="T4" fmla="*/ 16 w 31"/>
                    <a:gd name="T5" fmla="*/ 15 h 2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20">
                      <a:moveTo>
                        <a:pt x="16" y="15"/>
                      </a:moveTo>
                      <a:cubicBezTo>
                        <a:pt x="2" y="20"/>
                        <a:pt x="0" y="12"/>
                        <a:pt x="4" y="0"/>
                      </a:cubicBezTo>
                      <a:cubicBezTo>
                        <a:pt x="11" y="2"/>
                        <a:pt x="31" y="7"/>
                        <a:pt x="16" y="1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5" name="Freeform 159"/>
                <p:cNvSpPr>
                  <a:spLocks/>
                </p:cNvSpPr>
                <p:nvPr/>
              </p:nvSpPr>
              <p:spPr bwMode="ltGray">
                <a:xfrm>
                  <a:off x="4440" y="1953"/>
                  <a:ext cx="64" cy="51"/>
                </a:xfrm>
                <a:custGeom>
                  <a:avLst/>
                  <a:gdLst>
                    <a:gd name="T0" fmla="*/ 24 w 64"/>
                    <a:gd name="T1" fmla="*/ 15 h 51"/>
                    <a:gd name="T2" fmla="*/ 18 w 64"/>
                    <a:gd name="T3" fmla="*/ 0 h 51"/>
                    <a:gd name="T4" fmla="*/ 45 w 64"/>
                    <a:gd name="T5" fmla="*/ 12 h 51"/>
                    <a:gd name="T6" fmla="*/ 39 w 64"/>
                    <a:gd name="T7" fmla="*/ 51 h 51"/>
                    <a:gd name="T8" fmla="*/ 24 w 64"/>
                    <a:gd name="T9" fmla="*/ 15 h 5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4" h="51">
                      <a:moveTo>
                        <a:pt x="24" y="15"/>
                      </a:moveTo>
                      <a:cubicBezTo>
                        <a:pt x="13" y="12"/>
                        <a:pt x="0" y="6"/>
                        <a:pt x="18" y="0"/>
                      </a:cubicBezTo>
                      <a:cubicBezTo>
                        <a:pt x="28" y="3"/>
                        <a:pt x="35" y="9"/>
                        <a:pt x="45" y="12"/>
                      </a:cubicBezTo>
                      <a:cubicBezTo>
                        <a:pt x="56" y="28"/>
                        <a:pt x="64" y="43"/>
                        <a:pt x="39" y="51"/>
                      </a:cubicBezTo>
                      <a:cubicBezTo>
                        <a:pt x="26" y="42"/>
                        <a:pt x="24" y="30"/>
                        <a:pt x="24" y="1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6" name="Freeform 160"/>
                <p:cNvSpPr>
                  <a:spLocks/>
                </p:cNvSpPr>
                <p:nvPr/>
              </p:nvSpPr>
              <p:spPr bwMode="ltGray">
                <a:xfrm>
                  <a:off x="3450" y="651"/>
                  <a:ext cx="906" cy="630"/>
                </a:xfrm>
                <a:custGeom>
                  <a:avLst/>
                  <a:gdLst>
                    <a:gd name="T0" fmla="*/ 885 w 906"/>
                    <a:gd name="T1" fmla="*/ 504 h 630"/>
                    <a:gd name="T2" fmla="*/ 822 w 906"/>
                    <a:gd name="T3" fmla="*/ 477 h 630"/>
                    <a:gd name="T4" fmla="*/ 744 w 906"/>
                    <a:gd name="T5" fmla="*/ 417 h 630"/>
                    <a:gd name="T6" fmla="*/ 708 w 906"/>
                    <a:gd name="T7" fmla="*/ 390 h 630"/>
                    <a:gd name="T8" fmla="*/ 675 w 906"/>
                    <a:gd name="T9" fmla="*/ 363 h 630"/>
                    <a:gd name="T10" fmla="*/ 624 w 906"/>
                    <a:gd name="T11" fmla="*/ 330 h 630"/>
                    <a:gd name="T12" fmla="*/ 603 w 906"/>
                    <a:gd name="T13" fmla="*/ 309 h 630"/>
                    <a:gd name="T14" fmla="*/ 564 w 906"/>
                    <a:gd name="T15" fmla="*/ 303 h 630"/>
                    <a:gd name="T16" fmla="*/ 441 w 906"/>
                    <a:gd name="T17" fmla="*/ 294 h 630"/>
                    <a:gd name="T18" fmla="*/ 408 w 906"/>
                    <a:gd name="T19" fmla="*/ 273 h 630"/>
                    <a:gd name="T20" fmla="*/ 381 w 906"/>
                    <a:gd name="T21" fmla="*/ 291 h 630"/>
                    <a:gd name="T22" fmla="*/ 318 w 906"/>
                    <a:gd name="T23" fmla="*/ 330 h 630"/>
                    <a:gd name="T24" fmla="*/ 336 w 906"/>
                    <a:gd name="T25" fmla="*/ 381 h 630"/>
                    <a:gd name="T26" fmla="*/ 300 w 906"/>
                    <a:gd name="T27" fmla="*/ 351 h 630"/>
                    <a:gd name="T28" fmla="*/ 321 w 906"/>
                    <a:gd name="T29" fmla="*/ 375 h 630"/>
                    <a:gd name="T30" fmla="*/ 366 w 906"/>
                    <a:gd name="T31" fmla="*/ 408 h 630"/>
                    <a:gd name="T32" fmla="*/ 357 w 906"/>
                    <a:gd name="T33" fmla="*/ 438 h 630"/>
                    <a:gd name="T34" fmla="*/ 378 w 906"/>
                    <a:gd name="T35" fmla="*/ 510 h 630"/>
                    <a:gd name="T36" fmla="*/ 378 w 906"/>
                    <a:gd name="T37" fmla="*/ 546 h 630"/>
                    <a:gd name="T38" fmla="*/ 372 w 906"/>
                    <a:gd name="T39" fmla="*/ 591 h 630"/>
                    <a:gd name="T40" fmla="*/ 357 w 906"/>
                    <a:gd name="T41" fmla="*/ 630 h 630"/>
                    <a:gd name="T42" fmla="*/ 363 w 906"/>
                    <a:gd name="T43" fmla="*/ 585 h 630"/>
                    <a:gd name="T44" fmla="*/ 357 w 906"/>
                    <a:gd name="T45" fmla="*/ 537 h 630"/>
                    <a:gd name="T46" fmla="*/ 363 w 906"/>
                    <a:gd name="T47" fmla="*/ 501 h 630"/>
                    <a:gd name="T48" fmla="*/ 348 w 906"/>
                    <a:gd name="T49" fmla="*/ 462 h 630"/>
                    <a:gd name="T50" fmla="*/ 315 w 906"/>
                    <a:gd name="T51" fmla="*/ 438 h 630"/>
                    <a:gd name="T52" fmla="*/ 294 w 906"/>
                    <a:gd name="T53" fmla="*/ 468 h 630"/>
                    <a:gd name="T54" fmla="*/ 261 w 906"/>
                    <a:gd name="T55" fmla="*/ 444 h 630"/>
                    <a:gd name="T56" fmla="*/ 252 w 906"/>
                    <a:gd name="T57" fmla="*/ 456 h 630"/>
                    <a:gd name="T58" fmla="*/ 225 w 906"/>
                    <a:gd name="T59" fmla="*/ 456 h 630"/>
                    <a:gd name="T60" fmla="*/ 177 w 906"/>
                    <a:gd name="T61" fmla="*/ 420 h 630"/>
                    <a:gd name="T62" fmla="*/ 174 w 906"/>
                    <a:gd name="T63" fmla="*/ 384 h 630"/>
                    <a:gd name="T64" fmla="*/ 144 w 906"/>
                    <a:gd name="T65" fmla="*/ 369 h 630"/>
                    <a:gd name="T66" fmla="*/ 114 w 906"/>
                    <a:gd name="T67" fmla="*/ 384 h 630"/>
                    <a:gd name="T68" fmla="*/ 90 w 906"/>
                    <a:gd name="T69" fmla="*/ 366 h 630"/>
                    <a:gd name="T70" fmla="*/ 96 w 906"/>
                    <a:gd name="T71" fmla="*/ 315 h 630"/>
                    <a:gd name="T72" fmla="*/ 21 w 906"/>
                    <a:gd name="T73" fmla="*/ 315 h 630"/>
                    <a:gd name="T74" fmla="*/ 36 w 906"/>
                    <a:gd name="T75" fmla="*/ 222 h 630"/>
                    <a:gd name="T76" fmla="*/ 57 w 906"/>
                    <a:gd name="T77" fmla="*/ 207 h 630"/>
                    <a:gd name="T78" fmla="*/ 81 w 906"/>
                    <a:gd name="T79" fmla="*/ 174 h 630"/>
                    <a:gd name="T80" fmla="*/ 93 w 906"/>
                    <a:gd name="T81" fmla="*/ 135 h 630"/>
                    <a:gd name="T82" fmla="*/ 84 w 906"/>
                    <a:gd name="T83" fmla="*/ 87 h 630"/>
                    <a:gd name="T84" fmla="*/ 81 w 906"/>
                    <a:gd name="T85" fmla="*/ 51 h 630"/>
                    <a:gd name="T86" fmla="*/ 99 w 906"/>
                    <a:gd name="T87" fmla="*/ 6 h 630"/>
                    <a:gd name="T88" fmla="*/ 132 w 906"/>
                    <a:gd name="T89" fmla="*/ 39 h 630"/>
                    <a:gd name="T90" fmla="*/ 156 w 906"/>
                    <a:gd name="T91" fmla="*/ 84 h 630"/>
                    <a:gd name="T92" fmla="*/ 168 w 906"/>
                    <a:gd name="T93" fmla="*/ 108 h 630"/>
                    <a:gd name="T94" fmla="*/ 204 w 906"/>
                    <a:gd name="T95" fmla="*/ 99 h 630"/>
                    <a:gd name="T96" fmla="*/ 249 w 906"/>
                    <a:gd name="T97" fmla="*/ 84 h 630"/>
                    <a:gd name="T98" fmla="*/ 276 w 906"/>
                    <a:gd name="T99" fmla="*/ 114 h 630"/>
                    <a:gd name="T100" fmla="*/ 243 w 906"/>
                    <a:gd name="T101" fmla="*/ 66 h 630"/>
                    <a:gd name="T102" fmla="*/ 213 w 906"/>
                    <a:gd name="T103" fmla="*/ 30 h 630"/>
                    <a:gd name="T104" fmla="*/ 267 w 906"/>
                    <a:gd name="T105" fmla="*/ 3 h 630"/>
                    <a:gd name="T106" fmla="*/ 402 w 906"/>
                    <a:gd name="T107" fmla="*/ 69 h 630"/>
                    <a:gd name="T108" fmla="*/ 588 w 906"/>
                    <a:gd name="T109" fmla="*/ 198 h 630"/>
                    <a:gd name="T110" fmla="*/ 750 w 906"/>
                    <a:gd name="T111" fmla="*/ 345 h 630"/>
                    <a:gd name="T112" fmla="*/ 906 w 906"/>
                    <a:gd name="T113" fmla="*/ 531 h 630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906" h="630">
                      <a:moveTo>
                        <a:pt x="906" y="531"/>
                      </a:moveTo>
                      <a:cubicBezTo>
                        <a:pt x="901" y="524"/>
                        <a:pt x="892" y="508"/>
                        <a:pt x="885" y="504"/>
                      </a:cubicBezTo>
                      <a:cubicBezTo>
                        <a:pt x="877" y="499"/>
                        <a:pt x="866" y="500"/>
                        <a:pt x="858" y="495"/>
                      </a:cubicBezTo>
                      <a:cubicBezTo>
                        <a:pt x="847" y="488"/>
                        <a:pt x="834" y="481"/>
                        <a:pt x="822" y="477"/>
                      </a:cubicBezTo>
                      <a:cubicBezTo>
                        <a:pt x="812" y="462"/>
                        <a:pt x="793" y="460"/>
                        <a:pt x="780" y="447"/>
                      </a:cubicBezTo>
                      <a:cubicBezTo>
                        <a:pt x="757" y="424"/>
                        <a:pt x="769" y="434"/>
                        <a:pt x="744" y="417"/>
                      </a:cubicBezTo>
                      <a:cubicBezTo>
                        <a:pt x="712" y="396"/>
                        <a:pt x="761" y="429"/>
                        <a:pt x="726" y="402"/>
                      </a:cubicBezTo>
                      <a:cubicBezTo>
                        <a:pt x="720" y="398"/>
                        <a:pt x="708" y="390"/>
                        <a:pt x="708" y="390"/>
                      </a:cubicBezTo>
                      <a:cubicBezTo>
                        <a:pt x="698" y="375"/>
                        <a:pt x="705" y="383"/>
                        <a:pt x="684" y="369"/>
                      </a:cubicBezTo>
                      <a:cubicBezTo>
                        <a:pt x="681" y="367"/>
                        <a:pt x="675" y="363"/>
                        <a:pt x="675" y="363"/>
                      </a:cubicBezTo>
                      <a:cubicBezTo>
                        <a:pt x="669" y="354"/>
                        <a:pt x="652" y="341"/>
                        <a:pt x="642" y="336"/>
                      </a:cubicBezTo>
                      <a:cubicBezTo>
                        <a:pt x="636" y="333"/>
                        <a:pt x="624" y="330"/>
                        <a:pt x="624" y="330"/>
                      </a:cubicBezTo>
                      <a:cubicBezTo>
                        <a:pt x="613" y="314"/>
                        <a:pt x="618" y="304"/>
                        <a:pt x="597" y="297"/>
                      </a:cubicBezTo>
                      <a:cubicBezTo>
                        <a:pt x="588" y="325"/>
                        <a:pt x="596" y="289"/>
                        <a:pt x="603" y="309"/>
                      </a:cubicBezTo>
                      <a:cubicBezTo>
                        <a:pt x="605" y="314"/>
                        <a:pt x="601" y="319"/>
                        <a:pt x="600" y="324"/>
                      </a:cubicBezTo>
                      <a:cubicBezTo>
                        <a:pt x="582" y="320"/>
                        <a:pt x="581" y="311"/>
                        <a:pt x="564" y="303"/>
                      </a:cubicBezTo>
                      <a:cubicBezTo>
                        <a:pt x="543" y="294"/>
                        <a:pt x="520" y="294"/>
                        <a:pt x="498" y="291"/>
                      </a:cubicBezTo>
                      <a:cubicBezTo>
                        <a:pt x="479" y="294"/>
                        <a:pt x="459" y="288"/>
                        <a:pt x="441" y="294"/>
                      </a:cubicBezTo>
                      <a:cubicBezTo>
                        <a:pt x="435" y="290"/>
                        <a:pt x="432" y="283"/>
                        <a:pt x="426" y="279"/>
                      </a:cubicBezTo>
                      <a:cubicBezTo>
                        <a:pt x="421" y="276"/>
                        <a:pt x="414" y="275"/>
                        <a:pt x="408" y="273"/>
                      </a:cubicBezTo>
                      <a:cubicBezTo>
                        <a:pt x="405" y="272"/>
                        <a:pt x="402" y="269"/>
                        <a:pt x="399" y="267"/>
                      </a:cubicBezTo>
                      <a:cubicBezTo>
                        <a:pt x="392" y="278"/>
                        <a:pt x="394" y="287"/>
                        <a:pt x="381" y="291"/>
                      </a:cubicBezTo>
                      <a:cubicBezTo>
                        <a:pt x="368" y="287"/>
                        <a:pt x="362" y="290"/>
                        <a:pt x="351" y="297"/>
                      </a:cubicBezTo>
                      <a:cubicBezTo>
                        <a:pt x="344" y="317"/>
                        <a:pt x="338" y="323"/>
                        <a:pt x="318" y="330"/>
                      </a:cubicBezTo>
                      <a:cubicBezTo>
                        <a:pt x="314" y="343"/>
                        <a:pt x="317" y="347"/>
                        <a:pt x="330" y="351"/>
                      </a:cubicBezTo>
                      <a:cubicBezTo>
                        <a:pt x="333" y="364"/>
                        <a:pt x="340" y="369"/>
                        <a:pt x="336" y="381"/>
                      </a:cubicBezTo>
                      <a:cubicBezTo>
                        <a:pt x="321" y="376"/>
                        <a:pt x="327" y="369"/>
                        <a:pt x="318" y="360"/>
                      </a:cubicBezTo>
                      <a:cubicBezTo>
                        <a:pt x="313" y="355"/>
                        <a:pt x="306" y="355"/>
                        <a:pt x="300" y="351"/>
                      </a:cubicBezTo>
                      <a:cubicBezTo>
                        <a:pt x="301" y="355"/>
                        <a:pt x="300" y="360"/>
                        <a:pt x="303" y="363"/>
                      </a:cubicBezTo>
                      <a:cubicBezTo>
                        <a:pt x="308" y="368"/>
                        <a:pt x="321" y="375"/>
                        <a:pt x="321" y="375"/>
                      </a:cubicBezTo>
                      <a:cubicBezTo>
                        <a:pt x="330" y="388"/>
                        <a:pt x="326" y="392"/>
                        <a:pt x="342" y="396"/>
                      </a:cubicBezTo>
                      <a:cubicBezTo>
                        <a:pt x="349" y="407"/>
                        <a:pt x="352" y="413"/>
                        <a:pt x="366" y="408"/>
                      </a:cubicBezTo>
                      <a:cubicBezTo>
                        <a:pt x="380" y="417"/>
                        <a:pt x="386" y="437"/>
                        <a:pt x="366" y="444"/>
                      </a:cubicBezTo>
                      <a:cubicBezTo>
                        <a:pt x="363" y="442"/>
                        <a:pt x="359" y="435"/>
                        <a:pt x="357" y="438"/>
                      </a:cubicBezTo>
                      <a:cubicBezTo>
                        <a:pt x="355" y="442"/>
                        <a:pt x="370" y="487"/>
                        <a:pt x="372" y="492"/>
                      </a:cubicBezTo>
                      <a:cubicBezTo>
                        <a:pt x="374" y="498"/>
                        <a:pt x="378" y="510"/>
                        <a:pt x="378" y="510"/>
                      </a:cubicBezTo>
                      <a:cubicBezTo>
                        <a:pt x="376" y="516"/>
                        <a:pt x="370" y="522"/>
                        <a:pt x="372" y="528"/>
                      </a:cubicBezTo>
                      <a:cubicBezTo>
                        <a:pt x="374" y="534"/>
                        <a:pt x="376" y="540"/>
                        <a:pt x="378" y="546"/>
                      </a:cubicBezTo>
                      <a:cubicBezTo>
                        <a:pt x="379" y="549"/>
                        <a:pt x="381" y="555"/>
                        <a:pt x="381" y="555"/>
                      </a:cubicBezTo>
                      <a:cubicBezTo>
                        <a:pt x="373" y="579"/>
                        <a:pt x="376" y="567"/>
                        <a:pt x="372" y="591"/>
                      </a:cubicBezTo>
                      <a:cubicBezTo>
                        <a:pt x="377" y="607"/>
                        <a:pt x="393" y="603"/>
                        <a:pt x="375" y="609"/>
                      </a:cubicBezTo>
                      <a:cubicBezTo>
                        <a:pt x="368" y="620"/>
                        <a:pt x="369" y="626"/>
                        <a:pt x="357" y="630"/>
                      </a:cubicBezTo>
                      <a:cubicBezTo>
                        <a:pt x="347" y="616"/>
                        <a:pt x="350" y="624"/>
                        <a:pt x="357" y="603"/>
                      </a:cubicBezTo>
                      <a:cubicBezTo>
                        <a:pt x="359" y="597"/>
                        <a:pt x="363" y="585"/>
                        <a:pt x="363" y="585"/>
                      </a:cubicBezTo>
                      <a:cubicBezTo>
                        <a:pt x="355" y="573"/>
                        <a:pt x="350" y="570"/>
                        <a:pt x="363" y="561"/>
                      </a:cubicBezTo>
                      <a:cubicBezTo>
                        <a:pt x="361" y="553"/>
                        <a:pt x="356" y="545"/>
                        <a:pt x="357" y="537"/>
                      </a:cubicBezTo>
                      <a:cubicBezTo>
                        <a:pt x="358" y="531"/>
                        <a:pt x="363" y="519"/>
                        <a:pt x="363" y="519"/>
                      </a:cubicBezTo>
                      <a:cubicBezTo>
                        <a:pt x="355" y="495"/>
                        <a:pt x="363" y="525"/>
                        <a:pt x="363" y="501"/>
                      </a:cubicBezTo>
                      <a:cubicBezTo>
                        <a:pt x="363" y="492"/>
                        <a:pt x="354" y="483"/>
                        <a:pt x="351" y="474"/>
                      </a:cubicBezTo>
                      <a:cubicBezTo>
                        <a:pt x="350" y="470"/>
                        <a:pt x="351" y="465"/>
                        <a:pt x="348" y="462"/>
                      </a:cubicBezTo>
                      <a:cubicBezTo>
                        <a:pt x="344" y="457"/>
                        <a:pt x="336" y="457"/>
                        <a:pt x="330" y="453"/>
                      </a:cubicBezTo>
                      <a:cubicBezTo>
                        <a:pt x="323" y="432"/>
                        <a:pt x="330" y="433"/>
                        <a:pt x="315" y="438"/>
                      </a:cubicBezTo>
                      <a:cubicBezTo>
                        <a:pt x="311" y="450"/>
                        <a:pt x="309" y="455"/>
                        <a:pt x="297" y="459"/>
                      </a:cubicBezTo>
                      <a:cubicBezTo>
                        <a:pt x="296" y="462"/>
                        <a:pt x="296" y="466"/>
                        <a:pt x="294" y="468"/>
                      </a:cubicBezTo>
                      <a:cubicBezTo>
                        <a:pt x="280" y="486"/>
                        <a:pt x="278" y="453"/>
                        <a:pt x="270" y="447"/>
                      </a:cubicBezTo>
                      <a:cubicBezTo>
                        <a:pt x="268" y="445"/>
                        <a:pt x="264" y="445"/>
                        <a:pt x="261" y="444"/>
                      </a:cubicBezTo>
                      <a:cubicBezTo>
                        <a:pt x="257" y="445"/>
                        <a:pt x="251" y="444"/>
                        <a:pt x="249" y="447"/>
                      </a:cubicBezTo>
                      <a:cubicBezTo>
                        <a:pt x="247" y="450"/>
                        <a:pt x="252" y="453"/>
                        <a:pt x="252" y="456"/>
                      </a:cubicBezTo>
                      <a:cubicBezTo>
                        <a:pt x="252" y="465"/>
                        <a:pt x="243" y="474"/>
                        <a:pt x="240" y="483"/>
                      </a:cubicBezTo>
                      <a:cubicBezTo>
                        <a:pt x="225" y="473"/>
                        <a:pt x="234" y="469"/>
                        <a:pt x="225" y="456"/>
                      </a:cubicBezTo>
                      <a:cubicBezTo>
                        <a:pt x="220" y="448"/>
                        <a:pt x="198" y="444"/>
                        <a:pt x="198" y="444"/>
                      </a:cubicBezTo>
                      <a:cubicBezTo>
                        <a:pt x="184" y="423"/>
                        <a:pt x="192" y="430"/>
                        <a:pt x="177" y="420"/>
                      </a:cubicBezTo>
                      <a:cubicBezTo>
                        <a:pt x="175" y="416"/>
                        <a:pt x="167" y="407"/>
                        <a:pt x="168" y="402"/>
                      </a:cubicBezTo>
                      <a:cubicBezTo>
                        <a:pt x="169" y="396"/>
                        <a:pt x="174" y="384"/>
                        <a:pt x="174" y="384"/>
                      </a:cubicBezTo>
                      <a:cubicBezTo>
                        <a:pt x="170" y="372"/>
                        <a:pt x="165" y="370"/>
                        <a:pt x="153" y="366"/>
                      </a:cubicBezTo>
                      <a:cubicBezTo>
                        <a:pt x="150" y="367"/>
                        <a:pt x="146" y="366"/>
                        <a:pt x="144" y="369"/>
                      </a:cubicBezTo>
                      <a:cubicBezTo>
                        <a:pt x="140" y="374"/>
                        <a:pt x="138" y="387"/>
                        <a:pt x="138" y="387"/>
                      </a:cubicBezTo>
                      <a:cubicBezTo>
                        <a:pt x="130" y="386"/>
                        <a:pt x="121" y="388"/>
                        <a:pt x="114" y="384"/>
                      </a:cubicBezTo>
                      <a:cubicBezTo>
                        <a:pt x="111" y="382"/>
                        <a:pt x="119" y="377"/>
                        <a:pt x="117" y="375"/>
                      </a:cubicBezTo>
                      <a:cubicBezTo>
                        <a:pt x="110" y="368"/>
                        <a:pt x="90" y="366"/>
                        <a:pt x="90" y="366"/>
                      </a:cubicBezTo>
                      <a:cubicBezTo>
                        <a:pt x="86" y="350"/>
                        <a:pt x="85" y="343"/>
                        <a:pt x="102" y="339"/>
                      </a:cubicBezTo>
                      <a:cubicBezTo>
                        <a:pt x="110" y="326"/>
                        <a:pt x="108" y="323"/>
                        <a:pt x="96" y="315"/>
                      </a:cubicBezTo>
                      <a:cubicBezTo>
                        <a:pt x="82" y="336"/>
                        <a:pt x="91" y="337"/>
                        <a:pt x="60" y="327"/>
                      </a:cubicBezTo>
                      <a:cubicBezTo>
                        <a:pt x="31" y="337"/>
                        <a:pt x="38" y="321"/>
                        <a:pt x="21" y="315"/>
                      </a:cubicBezTo>
                      <a:cubicBezTo>
                        <a:pt x="14" y="294"/>
                        <a:pt x="7" y="273"/>
                        <a:pt x="0" y="252"/>
                      </a:cubicBezTo>
                      <a:cubicBezTo>
                        <a:pt x="5" y="227"/>
                        <a:pt x="14" y="229"/>
                        <a:pt x="36" y="222"/>
                      </a:cubicBezTo>
                      <a:cubicBezTo>
                        <a:pt x="37" y="219"/>
                        <a:pt x="36" y="215"/>
                        <a:pt x="39" y="213"/>
                      </a:cubicBezTo>
                      <a:cubicBezTo>
                        <a:pt x="44" y="209"/>
                        <a:pt x="57" y="207"/>
                        <a:pt x="57" y="207"/>
                      </a:cubicBezTo>
                      <a:cubicBezTo>
                        <a:pt x="61" y="195"/>
                        <a:pt x="67" y="190"/>
                        <a:pt x="78" y="183"/>
                      </a:cubicBezTo>
                      <a:cubicBezTo>
                        <a:pt x="79" y="180"/>
                        <a:pt x="78" y="176"/>
                        <a:pt x="81" y="174"/>
                      </a:cubicBezTo>
                      <a:cubicBezTo>
                        <a:pt x="86" y="170"/>
                        <a:pt x="99" y="168"/>
                        <a:pt x="99" y="168"/>
                      </a:cubicBezTo>
                      <a:cubicBezTo>
                        <a:pt x="105" y="150"/>
                        <a:pt x="112" y="148"/>
                        <a:pt x="93" y="135"/>
                      </a:cubicBezTo>
                      <a:cubicBezTo>
                        <a:pt x="98" y="121"/>
                        <a:pt x="92" y="118"/>
                        <a:pt x="81" y="111"/>
                      </a:cubicBezTo>
                      <a:cubicBezTo>
                        <a:pt x="74" y="90"/>
                        <a:pt x="70" y="97"/>
                        <a:pt x="84" y="87"/>
                      </a:cubicBezTo>
                      <a:cubicBezTo>
                        <a:pt x="82" y="81"/>
                        <a:pt x="75" y="76"/>
                        <a:pt x="75" y="69"/>
                      </a:cubicBezTo>
                      <a:cubicBezTo>
                        <a:pt x="75" y="63"/>
                        <a:pt x="81" y="51"/>
                        <a:pt x="81" y="51"/>
                      </a:cubicBezTo>
                      <a:cubicBezTo>
                        <a:pt x="93" y="55"/>
                        <a:pt x="98" y="55"/>
                        <a:pt x="102" y="42"/>
                      </a:cubicBezTo>
                      <a:cubicBezTo>
                        <a:pt x="101" y="30"/>
                        <a:pt x="97" y="18"/>
                        <a:pt x="99" y="6"/>
                      </a:cubicBezTo>
                      <a:cubicBezTo>
                        <a:pt x="100" y="2"/>
                        <a:pt x="105" y="9"/>
                        <a:pt x="108" y="12"/>
                      </a:cubicBezTo>
                      <a:cubicBezTo>
                        <a:pt x="117" y="21"/>
                        <a:pt x="132" y="39"/>
                        <a:pt x="132" y="39"/>
                      </a:cubicBezTo>
                      <a:cubicBezTo>
                        <a:pt x="136" y="52"/>
                        <a:pt x="147" y="64"/>
                        <a:pt x="159" y="72"/>
                      </a:cubicBezTo>
                      <a:cubicBezTo>
                        <a:pt x="158" y="76"/>
                        <a:pt x="159" y="81"/>
                        <a:pt x="156" y="84"/>
                      </a:cubicBezTo>
                      <a:cubicBezTo>
                        <a:pt x="154" y="86"/>
                        <a:pt x="148" y="84"/>
                        <a:pt x="147" y="87"/>
                      </a:cubicBezTo>
                      <a:cubicBezTo>
                        <a:pt x="143" y="96"/>
                        <a:pt x="168" y="108"/>
                        <a:pt x="168" y="108"/>
                      </a:cubicBezTo>
                      <a:cubicBezTo>
                        <a:pt x="174" y="127"/>
                        <a:pt x="177" y="110"/>
                        <a:pt x="186" y="105"/>
                      </a:cubicBezTo>
                      <a:cubicBezTo>
                        <a:pt x="191" y="102"/>
                        <a:pt x="204" y="99"/>
                        <a:pt x="204" y="99"/>
                      </a:cubicBezTo>
                      <a:cubicBezTo>
                        <a:pt x="184" y="85"/>
                        <a:pt x="211" y="77"/>
                        <a:pt x="225" y="72"/>
                      </a:cubicBezTo>
                      <a:cubicBezTo>
                        <a:pt x="230" y="87"/>
                        <a:pt x="234" y="88"/>
                        <a:pt x="249" y="84"/>
                      </a:cubicBezTo>
                      <a:cubicBezTo>
                        <a:pt x="265" y="89"/>
                        <a:pt x="256" y="84"/>
                        <a:pt x="270" y="105"/>
                      </a:cubicBezTo>
                      <a:cubicBezTo>
                        <a:pt x="272" y="108"/>
                        <a:pt x="276" y="114"/>
                        <a:pt x="276" y="114"/>
                      </a:cubicBezTo>
                      <a:cubicBezTo>
                        <a:pt x="283" y="104"/>
                        <a:pt x="289" y="94"/>
                        <a:pt x="282" y="81"/>
                      </a:cubicBezTo>
                      <a:cubicBezTo>
                        <a:pt x="275" y="70"/>
                        <a:pt x="253" y="72"/>
                        <a:pt x="243" y="66"/>
                      </a:cubicBezTo>
                      <a:cubicBezTo>
                        <a:pt x="237" y="62"/>
                        <a:pt x="225" y="54"/>
                        <a:pt x="225" y="54"/>
                      </a:cubicBezTo>
                      <a:cubicBezTo>
                        <a:pt x="221" y="48"/>
                        <a:pt x="203" y="37"/>
                        <a:pt x="213" y="30"/>
                      </a:cubicBezTo>
                      <a:cubicBezTo>
                        <a:pt x="221" y="24"/>
                        <a:pt x="240" y="20"/>
                        <a:pt x="249" y="15"/>
                      </a:cubicBezTo>
                      <a:cubicBezTo>
                        <a:pt x="255" y="11"/>
                        <a:pt x="260" y="5"/>
                        <a:pt x="267" y="3"/>
                      </a:cubicBezTo>
                      <a:cubicBezTo>
                        <a:pt x="270" y="2"/>
                        <a:pt x="276" y="0"/>
                        <a:pt x="276" y="0"/>
                      </a:cubicBezTo>
                      <a:lnTo>
                        <a:pt x="402" y="69"/>
                      </a:lnTo>
                      <a:lnTo>
                        <a:pt x="504" y="135"/>
                      </a:lnTo>
                      <a:lnTo>
                        <a:pt x="588" y="198"/>
                      </a:lnTo>
                      <a:lnTo>
                        <a:pt x="666" y="261"/>
                      </a:lnTo>
                      <a:lnTo>
                        <a:pt x="750" y="345"/>
                      </a:lnTo>
                      <a:lnTo>
                        <a:pt x="828" y="429"/>
                      </a:lnTo>
                      <a:cubicBezTo>
                        <a:pt x="854" y="463"/>
                        <a:pt x="906" y="531"/>
                        <a:pt x="906" y="5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7" name="Freeform 161"/>
                <p:cNvSpPr>
                  <a:spLocks/>
                </p:cNvSpPr>
                <p:nvPr/>
              </p:nvSpPr>
              <p:spPr bwMode="ltGray">
                <a:xfrm>
                  <a:off x="3135" y="470"/>
                  <a:ext cx="155" cy="100"/>
                </a:xfrm>
                <a:custGeom>
                  <a:avLst/>
                  <a:gdLst>
                    <a:gd name="T0" fmla="*/ 51 w 155"/>
                    <a:gd name="T1" fmla="*/ 52 h 100"/>
                    <a:gd name="T2" fmla="*/ 18 w 155"/>
                    <a:gd name="T3" fmla="*/ 28 h 100"/>
                    <a:gd name="T4" fmla="*/ 0 w 155"/>
                    <a:gd name="T5" fmla="*/ 22 h 100"/>
                    <a:gd name="T6" fmla="*/ 21 w 155"/>
                    <a:gd name="T7" fmla="*/ 16 h 100"/>
                    <a:gd name="T8" fmla="*/ 39 w 155"/>
                    <a:gd name="T9" fmla="*/ 28 h 100"/>
                    <a:gd name="T10" fmla="*/ 66 w 155"/>
                    <a:gd name="T11" fmla="*/ 10 h 100"/>
                    <a:gd name="T12" fmla="*/ 96 w 155"/>
                    <a:gd name="T13" fmla="*/ 37 h 100"/>
                    <a:gd name="T14" fmla="*/ 123 w 155"/>
                    <a:gd name="T15" fmla="*/ 70 h 100"/>
                    <a:gd name="T16" fmla="*/ 150 w 155"/>
                    <a:gd name="T17" fmla="*/ 79 h 100"/>
                    <a:gd name="T18" fmla="*/ 153 w 155"/>
                    <a:gd name="T19" fmla="*/ 88 h 100"/>
                    <a:gd name="T20" fmla="*/ 135 w 155"/>
                    <a:gd name="T21" fmla="*/ 100 h 100"/>
                    <a:gd name="T22" fmla="*/ 105 w 155"/>
                    <a:gd name="T23" fmla="*/ 100 h 100"/>
                    <a:gd name="T24" fmla="*/ 90 w 155"/>
                    <a:gd name="T25" fmla="*/ 82 h 100"/>
                    <a:gd name="T26" fmla="*/ 60 w 155"/>
                    <a:gd name="T27" fmla="*/ 67 h 100"/>
                    <a:gd name="T28" fmla="*/ 51 w 155"/>
                    <a:gd name="T29" fmla="*/ 52 h 10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155" h="100">
                      <a:moveTo>
                        <a:pt x="51" y="52"/>
                      </a:moveTo>
                      <a:cubicBezTo>
                        <a:pt x="43" y="40"/>
                        <a:pt x="31" y="34"/>
                        <a:pt x="18" y="28"/>
                      </a:cubicBezTo>
                      <a:cubicBezTo>
                        <a:pt x="12" y="25"/>
                        <a:pt x="0" y="22"/>
                        <a:pt x="0" y="22"/>
                      </a:cubicBezTo>
                      <a:cubicBezTo>
                        <a:pt x="4" y="10"/>
                        <a:pt x="1" y="8"/>
                        <a:pt x="21" y="16"/>
                      </a:cubicBezTo>
                      <a:cubicBezTo>
                        <a:pt x="28" y="19"/>
                        <a:pt x="39" y="28"/>
                        <a:pt x="39" y="28"/>
                      </a:cubicBezTo>
                      <a:cubicBezTo>
                        <a:pt x="33" y="0"/>
                        <a:pt x="42" y="2"/>
                        <a:pt x="66" y="10"/>
                      </a:cubicBezTo>
                      <a:cubicBezTo>
                        <a:pt x="72" y="27"/>
                        <a:pt x="79" y="33"/>
                        <a:pt x="96" y="37"/>
                      </a:cubicBezTo>
                      <a:cubicBezTo>
                        <a:pt x="101" y="57"/>
                        <a:pt x="105" y="58"/>
                        <a:pt x="123" y="70"/>
                      </a:cubicBezTo>
                      <a:cubicBezTo>
                        <a:pt x="131" y="75"/>
                        <a:pt x="150" y="79"/>
                        <a:pt x="150" y="79"/>
                      </a:cubicBezTo>
                      <a:cubicBezTo>
                        <a:pt x="151" y="82"/>
                        <a:pt x="155" y="85"/>
                        <a:pt x="153" y="88"/>
                      </a:cubicBezTo>
                      <a:cubicBezTo>
                        <a:pt x="149" y="94"/>
                        <a:pt x="135" y="100"/>
                        <a:pt x="135" y="100"/>
                      </a:cubicBezTo>
                      <a:cubicBezTo>
                        <a:pt x="123" y="92"/>
                        <a:pt x="119" y="96"/>
                        <a:pt x="105" y="100"/>
                      </a:cubicBezTo>
                      <a:cubicBezTo>
                        <a:pt x="91" y="97"/>
                        <a:pt x="80" y="97"/>
                        <a:pt x="90" y="82"/>
                      </a:cubicBezTo>
                      <a:cubicBezTo>
                        <a:pt x="80" y="75"/>
                        <a:pt x="70" y="74"/>
                        <a:pt x="60" y="67"/>
                      </a:cubicBezTo>
                      <a:cubicBezTo>
                        <a:pt x="56" y="60"/>
                        <a:pt x="39" y="52"/>
                        <a:pt x="51" y="5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8" name="Freeform 162"/>
                <p:cNvSpPr>
                  <a:spLocks/>
                </p:cNvSpPr>
                <p:nvPr/>
              </p:nvSpPr>
              <p:spPr bwMode="ltGray">
                <a:xfrm>
                  <a:off x="3202" y="577"/>
                  <a:ext cx="67" cy="53"/>
                </a:xfrm>
                <a:custGeom>
                  <a:avLst/>
                  <a:gdLst>
                    <a:gd name="T0" fmla="*/ 5 w 67"/>
                    <a:gd name="T1" fmla="*/ 17 h 53"/>
                    <a:gd name="T2" fmla="*/ 20 w 67"/>
                    <a:gd name="T3" fmla="*/ 5 h 53"/>
                    <a:gd name="T4" fmla="*/ 59 w 67"/>
                    <a:gd name="T5" fmla="*/ 14 h 53"/>
                    <a:gd name="T6" fmla="*/ 65 w 67"/>
                    <a:gd name="T7" fmla="*/ 23 h 53"/>
                    <a:gd name="T8" fmla="*/ 47 w 67"/>
                    <a:gd name="T9" fmla="*/ 35 h 53"/>
                    <a:gd name="T10" fmla="*/ 47 w 67"/>
                    <a:gd name="T11" fmla="*/ 53 h 53"/>
                    <a:gd name="T12" fmla="*/ 38 w 67"/>
                    <a:gd name="T13" fmla="*/ 35 h 53"/>
                    <a:gd name="T14" fmla="*/ 20 w 67"/>
                    <a:gd name="T15" fmla="*/ 29 h 53"/>
                    <a:gd name="T16" fmla="*/ 5 w 67"/>
                    <a:gd name="T17" fmla="*/ 17 h 5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7" h="53">
                      <a:moveTo>
                        <a:pt x="5" y="17"/>
                      </a:moveTo>
                      <a:cubicBezTo>
                        <a:pt x="0" y="3"/>
                        <a:pt x="8" y="1"/>
                        <a:pt x="20" y="5"/>
                      </a:cubicBezTo>
                      <a:cubicBezTo>
                        <a:pt x="36" y="0"/>
                        <a:pt x="44" y="9"/>
                        <a:pt x="59" y="14"/>
                      </a:cubicBezTo>
                      <a:cubicBezTo>
                        <a:pt x="61" y="17"/>
                        <a:pt x="67" y="20"/>
                        <a:pt x="65" y="23"/>
                      </a:cubicBezTo>
                      <a:cubicBezTo>
                        <a:pt x="61" y="29"/>
                        <a:pt x="47" y="35"/>
                        <a:pt x="47" y="35"/>
                      </a:cubicBezTo>
                      <a:cubicBezTo>
                        <a:pt x="47" y="35"/>
                        <a:pt x="55" y="53"/>
                        <a:pt x="47" y="53"/>
                      </a:cubicBezTo>
                      <a:cubicBezTo>
                        <a:pt x="40" y="53"/>
                        <a:pt x="41" y="37"/>
                        <a:pt x="38" y="35"/>
                      </a:cubicBezTo>
                      <a:cubicBezTo>
                        <a:pt x="33" y="31"/>
                        <a:pt x="20" y="29"/>
                        <a:pt x="20" y="29"/>
                      </a:cubicBezTo>
                      <a:cubicBezTo>
                        <a:pt x="9" y="18"/>
                        <a:pt x="15" y="22"/>
                        <a:pt x="5" y="1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49" name="Freeform 163"/>
                <p:cNvSpPr>
                  <a:spLocks/>
                </p:cNvSpPr>
                <p:nvPr/>
              </p:nvSpPr>
              <p:spPr bwMode="ltGray">
                <a:xfrm>
                  <a:off x="3196" y="617"/>
                  <a:ext cx="31" cy="31"/>
                </a:xfrm>
                <a:custGeom>
                  <a:avLst/>
                  <a:gdLst>
                    <a:gd name="T0" fmla="*/ 8 w 31"/>
                    <a:gd name="T1" fmla="*/ 16 h 31"/>
                    <a:gd name="T2" fmla="*/ 23 w 31"/>
                    <a:gd name="T3" fmla="*/ 10 h 31"/>
                    <a:gd name="T4" fmla="*/ 17 w 31"/>
                    <a:gd name="T5" fmla="*/ 31 h 31"/>
                    <a:gd name="T6" fmla="*/ 8 w 31"/>
                    <a:gd name="T7" fmla="*/ 16 h 3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1">
                      <a:moveTo>
                        <a:pt x="8" y="16"/>
                      </a:moveTo>
                      <a:cubicBezTo>
                        <a:pt x="3" y="0"/>
                        <a:pt x="13" y="3"/>
                        <a:pt x="23" y="10"/>
                      </a:cubicBezTo>
                      <a:cubicBezTo>
                        <a:pt x="31" y="22"/>
                        <a:pt x="31" y="26"/>
                        <a:pt x="17" y="31"/>
                      </a:cubicBezTo>
                      <a:cubicBezTo>
                        <a:pt x="10" y="29"/>
                        <a:pt x="0" y="24"/>
                        <a:pt x="8" y="16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0" name="Freeform 164"/>
                <p:cNvSpPr>
                  <a:spLocks/>
                </p:cNvSpPr>
                <p:nvPr/>
              </p:nvSpPr>
              <p:spPr bwMode="ltGray">
                <a:xfrm>
                  <a:off x="3108" y="591"/>
                  <a:ext cx="70" cy="33"/>
                </a:xfrm>
                <a:custGeom>
                  <a:avLst/>
                  <a:gdLst>
                    <a:gd name="T0" fmla="*/ 24 w 70"/>
                    <a:gd name="T1" fmla="*/ 9 h 33"/>
                    <a:gd name="T2" fmla="*/ 63 w 70"/>
                    <a:gd name="T3" fmla="*/ 9 h 33"/>
                    <a:gd name="T4" fmla="*/ 69 w 70"/>
                    <a:gd name="T5" fmla="*/ 18 h 33"/>
                    <a:gd name="T6" fmla="*/ 42 w 70"/>
                    <a:gd name="T7" fmla="*/ 30 h 33"/>
                    <a:gd name="T8" fmla="*/ 33 w 70"/>
                    <a:gd name="T9" fmla="*/ 33 h 33"/>
                    <a:gd name="T10" fmla="*/ 18 w 70"/>
                    <a:gd name="T11" fmla="*/ 30 h 33"/>
                    <a:gd name="T12" fmla="*/ 9 w 70"/>
                    <a:gd name="T13" fmla="*/ 27 h 33"/>
                    <a:gd name="T14" fmla="*/ 24 w 70"/>
                    <a:gd name="T15" fmla="*/ 9 h 3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" h="33">
                      <a:moveTo>
                        <a:pt x="24" y="9"/>
                      </a:moveTo>
                      <a:cubicBezTo>
                        <a:pt x="37" y="0"/>
                        <a:pt x="48" y="4"/>
                        <a:pt x="63" y="9"/>
                      </a:cubicBezTo>
                      <a:cubicBezTo>
                        <a:pt x="65" y="12"/>
                        <a:pt x="70" y="14"/>
                        <a:pt x="69" y="18"/>
                      </a:cubicBezTo>
                      <a:cubicBezTo>
                        <a:pt x="67" y="28"/>
                        <a:pt x="51" y="27"/>
                        <a:pt x="42" y="30"/>
                      </a:cubicBezTo>
                      <a:cubicBezTo>
                        <a:pt x="39" y="31"/>
                        <a:pt x="33" y="33"/>
                        <a:pt x="33" y="33"/>
                      </a:cubicBezTo>
                      <a:cubicBezTo>
                        <a:pt x="28" y="32"/>
                        <a:pt x="23" y="31"/>
                        <a:pt x="18" y="30"/>
                      </a:cubicBezTo>
                      <a:cubicBezTo>
                        <a:pt x="15" y="29"/>
                        <a:pt x="10" y="30"/>
                        <a:pt x="9" y="27"/>
                      </a:cubicBezTo>
                      <a:cubicBezTo>
                        <a:pt x="0" y="10"/>
                        <a:pt x="45" y="19"/>
                        <a:pt x="24" y="9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1" name="Freeform 165"/>
                <p:cNvSpPr>
                  <a:spLocks/>
                </p:cNvSpPr>
                <p:nvPr/>
              </p:nvSpPr>
              <p:spPr bwMode="ltGray">
                <a:xfrm>
                  <a:off x="3005" y="553"/>
                  <a:ext cx="145" cy="77"/>
                </a:xfrm>
                <a:custGeom>
                  <a:avLst/>
                  <a:gdLst>
                    <a:gd name="T0" fmla="*/ 145 w 145"/>
                    <a:gd name="T1" fmla="*/ 29 h 77"/>
                    <a:gd name="T2" fmla="*/ 91 w 145"/>
                    <a:gd name="T3" fmla="*/ 35 h 77"/>
                    <a:gd name="T4" fmla="*/ 34 w 145"/>
                    <a:gd name="T5" fmla="*/ 41 h 77"/>
                    <a:gd name="T6" fmla="*/ 16 w 145"/>
                    <a:gd name="T7" fmla="*/ 53 h 77"/>
                    <a:gd name="T8" fmla="*/ 43 w 145"/>
                    <a:gd name="T9" fmla="*/ 68 h 77"/>
                    <a:gd name="T10" fmla="*/ 61 w 145"/>
                    <a:gd name="T11" fmla="*/ 71 h 77"/>
                    <a:gd name="T12" fmla="*/ 79 w 145"/>
                    <a:gd name="T13" fmla="*/ 77 h 77"/>
                    <a:gd name="T14" fmla="*/ 94 w 145"/>
                    <a:gd name="T15" fmla="*/ 56 h 77"/>
                    <a:gd name="T16" fmla="*/ 133 w 145"/>
                    <a:gd name="T17" fmla="*/ 41 h 77"/>
                    <a:gd name="T18" fmla="*/ 145 w 145"/>
                    <a:gd name="T19" fmla="*/ 29 h 7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45" h="77">
                      <a:moveTo>
                        <a:pt x="145" y="29"/>
                      </a:moveTo>
                      <a:cubicBezTo>
                        <a:pt x="138" y="0"/>
                        <a:pt x="110" y="30"/>
                        <a:pt x="91" y="35"/>
                      </a:cubicBezTo>
                      <a:cubicBezTo>
                        <a:pt x="75" y="30"/>
                        <a:pt x="49" y="31"/>
                        <a:pt x="34" y="41"/>
                      </a:cubicBezTo>
                      <a:cubicBezTo>
                        <a:pt x="28" y="45"/>
                        <a:pt x="16" y="53"/>
                        <a:pt x="16" y="53"/>
                      </a:cubicBezTo>
                      <a:cubicBezTo>
                        <a:pt x="0" y="76"/>
                        <a:pt x="22" y="70"/>
                        <a:pt x="43" y="68"/>
                      </a:cubicBezTo>
                      <a:cubicBezTo>
                        <a:pt x="49" y="69"/>
                        <a:pt x="55" y="70"/>
                        <a:pt x="61" y="71"/>
                      </a:cubicBezTo>
                      <a:cubicBezTo>
                        <a:pt x="67" y="73"/>
                        <a:pt x="79" y="77"/>
                        <a:pt x="79" y="77"/>
                      </a:cubicBezTo>
                      <a:cubicBezTo>
                        <a:pt x="94" y="72"/>
                        <a:pt x="87" y="77"/>
                        <a:pt x="94" y="56"/>
                      </a:cubicBezTo>
                      <a:cubicBezTo>
                        <a:pt x="97" y="46"/>
                        <a:pt x="123" y="43"/>
                        <a:pt x="133" y="41"/>
                      </a:cubicBezTo>
                      <a:cubicBezTo>
                        <a:pt x="137" y="29"/>
                        <a:pt x="133" y="33"/>
                        <a:pt x="145" y="29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2" name="Freeform 166"/>
                <p:cNvSpPr>
                  <a:spLocks/>
                </p:cNvSpPr>
                <p:nvPr/>
              </p:nvSpPr>
              <p:spPr bwMode="ltGray">
                <a:xfrm>
                  <a:off x="2709" y="459"/>
                  <a:ext cx="397" cy="156"/>
                </a:xfrm>
                <a:custGeom>
                  <a:avLst/>
                  <a:gdLst>
                    <a:gd name="T0" fmla="*/ 324 w 397"/>
                    <a:gd name="T1" fmla="*/ 3 h 156"/>
                    <a:gd name="T2" fmla="*/ 303 w 397"/>
                    <a:gd name="T3" fmla="*/ 27 h 156"/>
                    <a:gd name="T4" fmla="*/ 294 w 397"/>
                    <a:gd name="T5" fmla="*/ 33 h 156"/>
                    <a:gd name="T6" fmla="*/ 309 w 397"/>
                    <a:gd name="T7" fmla="*/ 57 h 156"/>
                    <a:gd name="T8" fmla="*/ 387 w 397"/>
                    <a:gd name="T9" fmla="*/ 90 h 156"/>
                    <a:gd name="T10" fmla="*/ 324 w 397"/>
                    <a:gd name="T11" fmla="*/ 117 h 156"/>
                    <a:gd name="T12" fmla="*/ 309 w 397"/>
                    <a:gd name="T13" fmla="*/ 132 h 156"/>
                    <a:gd name="T14" fmla="*/ 291 w 397"/>
                    <a:gd name="T15" fmla="*/ 138 h 156"/>
                    <a:gd name="T16" fmla="*/ 240 w 397"/>
                    <a:gd name="T17" fmla="*/ 129 h 156"/>
                    <a:gd name="T18" fmla="*/ 207 w 397"/>
                    <a:gd name="T19" fmla="*/ 147 h 156"/>
                    <a:gd name="T20" fmla="*/ 177 w 397"/>
                    <a:gd name="T21" fmla="*/ 156 h 156"/>
                    <a:gd name="T22" fmla="*/ 147 w 397"/>
                    <a:gd name="T23" fmla="*/ 147 h 156"/>
                    <a:gd name="T24" fmla="*/ 126 w 397"/>
                    <a:gd name="T25" fmla="*/ 123 h 156"/>
                    <a:gd name="T26" fmla="*/ 102 w 397"/>
                    <a:gd name="T27" fmla="*/ 153 h 156"/>
                    <a:gd name="T28" fmla="*/ 90 w 397"/>
                    <a:gd name="T29" fmla="*/ 129 h 156"/>
                    <a:gd name="T30" fmla="*/ 63 w 397"/>
                    <a:gd name="T31" fmla="*/ 111 h 156"/>
                    <a:gd name="T32" fmla="*/ 42 w 397"/>
                    <a:gd name="T33" fmla="*/ 87 h 156"/>
                    <a:gd name="T34" fmla="*/ 0 w 397"/>
                    <a:gd name="T35" fmla="*/ 60 h 156"/>
                    <a:gd name="T36" fmla="*/ 24 w 397"/>
                    <a:gd name="T37" fmla="*/ 42 h 156"/>
                    <a:gd name="T38" fmla="*/ 30 w 397"/>
                    <a:gd name="T39" fmla="*/ 21 h 156"/>
                    <a:gd name="T40" fmla="*/ 60 w 397"/>
                    <a:gd name="T41" fmla="*/ 27 h 156"/>
                    <a:gd name="T42" fmla="*/ 90 w 397"/>
                    <a:gd name="T43" fmla="*/ 6 h 156"/>
                    <a:gd name="T44" fmla="*/ 180 w 397"/>
                    <a:gd name="T45" fmla="*/ 3 h 156"/>
                    <a:gd name="T46" fmla="*/ 270 w 397"/>
                    <a:gd name="T47" fmla="*/ 0 h 156"/>
                    <a:gd name="T48" fmla="*/ 324 w 397"/>
                    <a:gd name="T49" fmla="*/ 3 h 15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397" h="156">
                      <a:moveTo>
                        <a:pt x="324" y="3"/>
                      </a:moveTo>
                      <a:cubicBezTo>
                        <a:pt x="319" y="22"/>
                        <a:pt x="324" y="13"/>
                        <a:pt x="303" y="27"/>
                      </a:cubicBezTo>
                      <a:cubicBezTo>
                        <a:pt x="300" y="29"/>
                        <a:pt x="294" y="33"/>
                        <a:pt x="294" y="33"/>
                      </a:cubicBezTo>
                      <a:cubicBezTo>
                        <a:pt x="301" y="54"/>
                        <a:pt x="295" y="47"/>
                        <a:pt x="309" y="57"/>
                      </a:cubicBezTo>
                      <a:cubicBezTo>
                        <a:pt x="330" y="88"/>
                        <a:pt x="353" y="82"/>
                        <a:pt x="387" y="90"/>
                      </a:cubicBezTo>
                      <a:cubicBezTo>
                        <a:pt x="397" y="119"/>
                        <a:pt x="337" y="116"/>
                        <a:pt x="324" y="117"/>
                      </a:cubicBezTo>
                      <a:cubicBezTo>
                        <a:pt x="319" y="125"/>
                        <a:pt x="318" y="128"/>
                        <a:pt x="309" y="132"/>
                      </a:cubicBezTo>
                      <a:cubicBezTo>
                        <a:pt x="303" y="135"/>
                        <a:pt x="291" y="138"/>
                        <a:pt x="291" y="138"/>
                      </a:cubicBezTo>
                      <a:cubicBezTo>
                        <a:pt x="273" y="132"/>
                        <a:pt x="259" y="131"/>
                        <a:pt x="240" y="129"/>
                      </a:cubicBezTo>
                      <a:cubicBezTo>
                        <a:pt x="202" y="116"/>
                        <a:pt x="224" y="137"/>
                        <a:pt x="207" y="147"/>
                      </a:cubicBezTo>
                      <a:cubicBezTo>
                        <a:pt x="202" y="150"/>
                        <a:pt x="184" y="154"/>
                        <a:pt x="177" y="156"/>
                      </a:cubicBezTo>
                      <a:cubicBezTo>
                        <a:pt x="157" y="143"/>
                        <a:pt x="176" y="128"/>
                        <a:pt x="147" y="147"/>
                      </a:cubicBezTo>
                      <a:cubicBezTo>
                        <a:pt x="137" y="137"/>
                        <a:pt x="139" y="127"/>
                        <a:pt x="126" y="123"/>
                      </a:cubicBezTo>
                      <a:cubicBezTo>
                        <a:pt x="122" y="134"/>
                        <a:pt x="112" y="147"/>
                        <a:pt x="102" y="153"/>
                      </a:cubicBezTo>
                      <a:cubicBezTo>
                        <a:pt x="91" y="146"/>
                        <a:pt x="85" y="143"/>
                        <a:pt x="90" y="129"/>
                      </a:cubicBezTo>
                      <a:cubicBezTo>
                        <a:pt x="81" y="120"/>
                        <a:pt x="75" y="115"/>
                        <a:pt x="63" y="111"/>
                      </a:cubicBezTo>
                      <a:cubicBezTo>
                        <a:pt x="56" y="101"/>
                        <a:pt x="49" y="97"/>
                        <a:pt x="42" y="87"/>
                      </a:cubicBezTo>
                      <a:cubicBezTo>
                        <a:pt x="50" y="62"/>
                        <a:pt x="17" y="66"/>
                        <a:pt x="0" y="60"/>
                      </a:cubicBezTo>
                      <a:cubicBezTo>
                        <a:pt x="11" y="53"/>
                        <a:pt x="20" y="55"/>
                        <a:pt x="24" y="42"/>
                      </a:cubicBezTo>
                      <a:cubicBezTo>
                        <a:pt x="16" y="30"/>
                        <a:pt x="16" y="26"/>
                        <a:pt x="30" y="21"/>
                      </a:cubicBezTo>
                      <a:cubicBezTo>
                        <a:pt x="42" y="29"/>
                        <a:pt x="45" y="31"/>
                        <a:pt x="60" y="27"/>
                      </a:cubicBezTo>
                      <a:cubicBezTo>
                        <a:pt x="85" y="35"/>
                        <a:pt x="77" y="19"/>
                        <a:pt x="90" y="6"/>
                      </a:cubicBezTo>
                      <a:lnTo>
                        <a:pt x="180" y="3"/>
                      </a:lnTo>
                      <a:lnTo>
                        <a:pt x="270" y="0"/>
                      </a:lnTo>
                      <a:lnTo>
                        <a:pt x="324" y="3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3" name="Freeform 167"/>
                <p:cNvSpPr>
                  <a:spLocks/>
                </p:cNvSpPr>
                <p:nvPr/>
              </p:nvSpPr>
              <p:spPr bwMode="ltGray">
                <a:xfrm>
                  <a:off x="3285" y="579"/>
                  <a:ext cx="40" cy="30"/>
                </a:xfrm>
                <a:custGeom>
                  <a:avLst/>
                  <a:gdLst>
                    <a:gd name="T0" fmla="*/ 6 w 40"/>
                    <a:gd name="T1" fmla="*/ 6 h 30"/>
                    <a:gd name="T2" fmla="*/ 33 w 40"/>
                    <a:gd name="T3" fmla="*/ 18 h 30"/>
                    <a:gd name="T4" fmla="*/ 27 w 40"/>
                    <a:gd name="T5" fmla="*/ 30 h 30"/>
                    <a:gd name="T6" fmla="*/ 0 w 40"/>
                    <a:gd name="T7" fmla="*/ 15 h 30"/>
                    <a:gd name="T8" fmla="*/ 6 w 40"/>
                    <a:gd name="T9" fmla="*/ 6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0" h="30">
                      <a:moveTo>
                        <a:pt x="6" y="6"/>
                      </a:moveTo>
                      <a:cubicBezTo>
                        <a:pt x="27" y="13"/>
                        <a:pt x="19" y="8"/>
                        <a:pt x="33" y="18"/>
                      </a:cubicBezTo>
                      <a:cubicBezTo>
                        <a:pt x="36" y="26"/>
                        <a:pt x="40" y="30"/>
                        <a:pt x="27" y="30"/>
                      </a:cubicBezTo>
                      <a:cubicBezTo>
                        <a:pt x="17" y="30"/>
                        <a:pt x="0" y="15"/>
                        <a:pt x="0" y="15"/>
                      </a:cubicBezTo>
                      <a:cubicBezTo>
                        <a:pt x="3" y="2"/>
                        <a:pt x="0" y="0"/>
                        <a:pt x="6" y="6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4" name="Freeform 168"/>
                <p:cNvSpPr>
                  <a:spLocks/>
                </p:cNvSpPr>
                <p:nvPr/>
              </p:nvSpPr>
              <p:spPr bwMode="ltGray">
                <a:xfrm>
                  <a:off x="3273" y="621"/>
                  <a:ext cx="32" cy="15"/>
                </a:xfrm>
                <a:custGeom>
                  <a:avLst/>
                  <a:gdLst>
                    <a:gd name="T0" fmla="*/ 9 w 32"/>
                    <a:gd name="T1" fmla="*/ 0 h 15"/>
                    <a:gd name="T2" fmla="*/ 12 w 32"/>
                    <a:gd name="T3" fmla="*/ 15 h 15"/>
                    <a:gd name="T4" fmla="*/ 9 w 32"/>
                    <a:gd name="T5" fmla="*/ 0 h 1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2" h="15">
                      <a:moveTo>
                        <a:pt x="9" y="0"/>
                      </a:moveTo>
                      <a:cubicBezTo>
                        <a:pt x="29" y="4"/>
                        <a:pt x="32" y="8"/>
                        <a:pt x="12" y="15"/>
                      </a:cubicBezTo>
                      <a:cubicBezTo>
                        <a:pt x="1" y="4"/>
                        <a:pt x="0" y="9"/>
                        <a:pt x="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5" name="Freeform 169"/>
                <p:cNvSpPr>
                  <a:spLocks/>
                </p:cNvSpPr>
                <p:nvPr/>
              </p:nvSpPr>
              <p:spPr bwMode="ltGray">
                <a:xfrm>
                  <a:off x="3297" y="636"/>
                  <a:ext cx="69" cy="66"/>
                </a:xfrm>
                <a:custGeom>
                  <a:avLst/>
                  <a:gdLst>
                    <a:gd name="T0" fmla="*/ 9 w 69"/>
                    <a:gd name="T1" fmla="*/ 9 h 66"/>
                    <a:gd name="T2" fmla="*/ 45 w 69"/>
                    <a:gd name="T3" fmla="*/ 12 h 66"/>
                    <a:gd name="T4" fmla="*/ 51 w 69"/>
                    <a:gd name="T5" fmla="*/ 30 h 66"/>
                    <a:gd name="T6" fmla="*/ 69 w 69"/>
                    <a:gd name="T7" fmla="*/ 48 h 66"/>
                    <a:gd name="T8" fmla="*/ 36 w 69"/>
                    <a:gd name="T9" fmla="*/ 54 h 66"/>
                    <a:gd name="T10" fmla="*/ 0 w 69"/>
                    <a:gd name="T11" fmla="*/ 39 h 66"/>
                    <a:gd name="T12" fmla="*/ 21 w 69"/>
                    <a:gd name="T13" fmla="*/ 30 h 66"/>
                    <a:gd name="T14" fmla="*/ 0 w 69"/>
                    <a:gd name="T15" fmla="*/ 18 h 66"/>
                    <a:gd name="T16" fmla="*/ 9 w 69"/>
                    <a:gd name="T17" fmla="*/ 9 h 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9" h="66">
                      <a:moveTo>
                        <a:pt x="9" y="9"/>
                      </a:moveTo>
                      <a:cubicBezTo>
                        <a:pt x="23" y="0"/>
                        <a:pt x="32" y="3"/>
                        <a:pt x="45" y="12"/>
                      </a:cubicBezTo>
                      <a:cubicBezTo>
                        <a:pt x="47" y="18"/>
                        <a:pt x="47" y="26"/>
                        <a:pt x="51" y="30"/>
                      </a:cubicBezTo>
                      <a:cubicBezTo>
                        <a:pt x="57" y="36"/>
                        <a:pt x="69" y="48"/>
                        <a:pt x="69" y="48"/>
                      </a:cubicBezTo>
                      <a:cubicBezTo>
                        <a:pt x="63" y="66"/>
                        <a:pt x="51" y="59"/>
                        <a:pt x="36" y="54"/>
                      </a:cubicBezTo>
                      <a:cubicBezTo>
                        <a:pt x="27" y="40"/>
                        <a:pt x="15" y="43"/>
                        <a:pt x="0" y="39"/>
                      </a:cubicBezTo>
                      <a:cubicBezTo>
                        <a:pt x="4" y="26"/>
                        <a:pt x="9" y="26"/>
                        <a:pt x="21" y="30"/>
                      </a:cubicBezTo>
                      <a:cubicBezTo>
                        <a:pt x="41" y="23"/>
                        <a:pt x="9" y="21"/>
                        <a:pt x="0" y="18"/>
                      </a:cubicBezTo>
                      <a:cubicBezTo>
                        <a:pt x="3" y="15"/>
                        <a:pt x="9" y="9"/>
                        <a:pt x="9" y="9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6" name="Freeform 170"/>
                <p:cNvSpPr>
                  <a:spLocks/>
                </p:cNvSpPr>
                <p:nvPr/>
              </p:nvSpPr>
              <p:spPr bwMode="ltGray">
                <a:xfrm>
                  <a:off x="3384" y="668"/>
                  <a:ext cx="90" cy="60"/>
                </a:xfrm>
                <a:custGeom>
                  <a:avLst/>
                  <a:gdLst>
                    <a:gd name="T0" fmla="*/ 0 w 90"/>
                    <a:gd name="T1" fmla="*/ 28 h 60"/>
                    <a:gd name="T2" fmla="*/ 57 w 90"/>
                    <a:gd name="T3" fmla="*/ 37 h 60"/>
                    <a:gd name="T4" fmla="*/ 84 w 90"/>
                    <a:gd name="T5" fmla="*/ 46 h 60"/>
                    <a:gd name="T6" fmla="*/ 87 w 90"/>
                    <a:gd name="T7" fmla="*/ 55 h 60"/>
                    <a:gd name="T8" fmla="*/ 3 w 90"/>
                    <a:gd name="T9" fmla="*/ 40 h 60"/>
                    <a:gd name="T10" fmla="*/ 0 w 90"/>
                    <a:gd name="T11" fmla="*/ 28 h 6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90" h="60">
                      <a:moveTo>
                        <a:pt x="0" y="28"/>
                      </a:moveTo>
                      <a:cubicBezTo>
                        <a:pt x="9" y="0"/>
                        <a:pt x="34" y="29"/>
                        <a:pt x="57" y="37"/>
                      </a:cubicBezTo>
                      <a:cubicBezTo>
                        <a:pt x="66" y="40"/>
                        <a:pt x="84" y="46"/>
                        <a:pt x="84" y="46"/>
                      </a:cubicBezTo>
                      <a:cubicBezTo>
                        <a:pt x="85" y="49"/>
                        <a:pt x="90" y="54"/>
                        <a:pt x="87" y="55"/>
                      </a:cubicBezTo>
                      <a:cubicBezTo>
                        <a:pt x="64" y="60"/>
                        <a:pt x="26" y="43"/>
                        <a:pt x="3" y="40"/>
                      </a:cubicBezTo>
                      <a:cubicBezTo>
                        <a:pt x="0" y="30"/>
                        <a:pt x="0" y="34"/>
                        <a:pt x="0" y="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7" name="Freeform 171"/>
                <p:cNvSpPr>
                  <a:spLocks/>
                </p:cNvSpPr>
                <p:nvPr/>
              </p:nvSpPr>
              <p:spPr bwMode="ltGray">
                <a:xfrm>
                  <a:off x="3378" y="630"/>
                  <a:ext cx="162" cy="81"/>
                </a:xfrm>
                <a:custGeom>
                  <a:avLst/>
                  <a:gdLst>
                    <a:gd name="T0" fmla="*/ 30 w 162"/>
                    <a:gd name="T1" fmla="*/ 30 h 81"/>
                    <a:gd name="T2" fmla="*/ 0 w 162"/>
                    <a:gd name="T3" fmla="*/ 15 h 81"/>
                    <a:gd name="T4" fmla="*/ 3 w 162"/>
                    <a:gd name="T5" fmla="*/ 6 h 81"/>
                    <a:gd name="T6" fmla="*/ 21 w 162"/>
                    <a:gd name="T7" fmla="*/ 12 h 81"/>
                    <a:gd name="T8" fmla="*/ 48 w 162"/>
                    <a:gd name="T9" fmla="*/ 0 h 81"/>
                    <a:gd name="T10" fmla="*/ 141 w 162"/>
                    <a:gd name="T11" fmla="*/ 27 h 81"/>
                    <a:gd name="T12" fmla="*/ 132 w 162"/>
                    <a:gd name="T13" fmla="*/ 54 h 81"/>
                    <a:gd name="T14" fmla="*/ 120 w 162"/>
                    <a:gd name="T15" fmla="*/ 81 h 81"/>
                    <a:gd name="T16" fmla="*/ 93 w 162"/>
                    <a:gd name="T17" fmla="*/ 45 h 81"/>
                    <a:gd name="T18" fmla="*/ 78 w 162"/>
                    <a:gd name="T19" fmla="*/ 72 h 81"/>
                    <a:gd name="T20" fmla="*/ 63 w 162"/>
                    <a:gd name="T21" fmla="*/ 60 h 81"/>
                    <a:gd name="T22" fmla="*/ 30 w 162"/>
                    <a:gd name="T23" fmla="*/ 30 h 8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62" h="81">
                      <a:moveTo>
                        <a:pt x="30" y="30"/>
                      </a:moveTo>
                      <a:cubicBezTo>
                        <a:pt x="25" y="15"/>
                        <a:pt x="16" y="18"/>
                        <a:pt x="0" y="15"/>
                      </a:cubicBezTo>
                      <a:cubicBezTo>
                        <a:pt x="1" y="12"/>
                        <a:pt x="0" y="6"/>
                        <a:pt x="3" y="6"/>
                      </a:cubicBezTo>
                      <a:cubicBezTo>
                        <a:pt x="9" y="5"/>
                        <a:pt x="21" y="12"/>
                        <a:pt x="21" y="12"/>
                      </a:cubicBezTo>
                      <a:cubicBezTo>
                        <a:pt x="31" y="9"/>
                        <a:pt x="38" y="3"/>
                        <a:pt x="48" y="0"/>
                      </a:cubicBezTo>
                      <a:cubicBezTo>
                        <a:pt x="82" y="3"/>
                        <a:pt x="109" y="16"/>
                        <a:pt x="141" y="27"/>
                      </a:cubicBezTo>
                      <a:cubicBezTo>
                        <a:pt x="156" y="49"/>
                        <a:pt x="162" y="47"/>
                        <a:pt x="132" y="54"/>
                      </a:cubicBezTo>
                      <a:cubicBezTo>
                        <a:pt x="129" y="64"/>
                        <a:pt x="123" y="71"/>
                        <a:pt x="120" y="81"/>
                      </a:cubicBezTo>
                      <a:cubicBezTo>
                        <a:pt x="92" y="75"/>
                        <a:pt x="107" y="66"/>
                        <a:pt x="93" y="45"/>
                      </a:cubicBezTo>
                      <a:cubicBezTo>
                        <a:pt x="89" y="58"/>
                        <a:pt x="90" y="64"/>
                        <a:pt x="78" y="72"/>
                      </a:cubicBezTo>
                      <a:cubicBezTo>
                        <a:pt x="60" y="66"/>
                        <a:pt x="77" y="74"/>
                        <a:pt x="63" y="60"/>
                      </a:cubicBezTo>
                      <a:cubicBezTo>
                        <a:pt x="39" y="36"/>
                        <a:pt x="42" y="65"/>
                        <a:pt x="30" y="3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8" name="Freeform 172"/>
                <p:cNvSpPr>
                  <a:spLocks/>
                </p:cNvSpPr>
                <p:nvPr/>
              </p:nvSpPr>
              <p:spPr bwMode="ltGray">
                <a:xfrm>
                  <a:off x="3331" y="591"/>
                  <a:ext cx="59" cy="36"/>
                </a:xfrm>
                <a:custGeom>
                  <a:avLst/>
                  <a:gdLst>
                    <a:gd name="T0" fmla="*/ 14 w 59"/>
                    <a:gd name="T1" fmla="*/ 0 h 36"/>
                    <a:gd name="T2" fmla="*/ 50 w 59"/>
                    <a:gd name="T3" fmla="*/ 9 h 36"/>
                    <a:gd name="T4" fmla="*/ 44 w 59"/>
                    <a:gd name="T5" fmla="*/ 36 h 36"/>
                    <a:gd name="T6" fmla="*/ 17 w 59"/>
                    <a:gd name="T7" fmla="*/ 27 h 36"/>
                    <a:gd name="T8" fmla="*/ 8 w 59"/>
                    <a:gd name="T9" fmla="*/ 24 h 36"/>
                    <a:gd name="T10" fmla="*/ 14 w 59"/>
                    <a:gd name="T11" fmla="*/ 0 h 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9" h="36">
                      <a:moveTo>
                        <a:pt x="14" y="0"/>
                      </a:moveTo>
                      <a:cubicBezTo>
                        <a:pt x="26" y="2"/>
                        <a:pt x="38" y="5"/>
                        <a:pt x="50" y="9"/>
                      </a:cubicBezTo>
                      <a:cubicBezTo>
                        <a:pt x="59" y="22"/>
                        <a:pt x="55" y="25"/>
                        <a:pt x="44" y="36"/>
                      </a:cubicBezTo>
                      <a:cubicBezTo>
                        <a:pt x="35" y="33"/>
                        <a:pt x="26" y="30"/>
                        <a:pt x="17" y="27"/>
                      </a:cubicBezTo>
                      <a:cubicBezTo>
                        <a:pt x="14" y="26"/>
                        <a:pt x="8" y="24"/>
                        <a:pt x="8" y="24"/>
                      </a:cubicBezTo>
                      <a:cubicBezTo>
                        <a:pt x="0" y="11"/>
                        <a:pt x="2" y="8"/>
                        <a:pt x="14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59" name="Freeform 173"/>
                <p:cNvSpPr>
                  <a:spLocks/>
                </p:cNvSpPr>
                <p:nvPr/>
              </p:nvSpPr>
              <p:spPr bwMode="ltGray">
                <a:xfrm>
                  <a:off x="3361" y="516"/>
                  <a:ext cx="383" cy="225"/>
                </a:xfrm>
                <a:custGeom>
                  <a:avLst/>
                  <a:gdLst>
                    <a:gd name="T0" fmla="*/ 11 w 383"/>
                    <a:gd name="T1" fmla="*/ 0 h 225"/>
                    <a:gd name="T2" fmla="*/ 41 w 383"/>
                    <a:gd name="T3" fmla="*/ 36 h 225"/>
                    <a:gd name="T4" fmla="*/ 77 w 383"/>
                    <a:gd name="T5" fmla="*/ 39 h 225"/>
                    <a:gd name="T6" fmla="*/ 71 w 383"/>
                    <a:gd name="T7" fmla="*/ 60 h 225"/>
                    <a:gd name="T8" fmla="*/ 20 w 383"/>
                    <a:gd name="T9" fmla="*/ 45 h 225"/>
                    <a:gd name="T10" fmla="*/ 23 w 383"/>
                    <a:gd name="T11" fmla="*/ 60 h 225"/>
                    <a:gd name="T12" fmla="*/ 5 w 383"/>
                    <a:gd name="T13" fmla="*/ 63 h 225"/>
                    <a:gd name="T14" fmla="*/ 14 w 383"/>
                    <a:gd name="T15" fmla="*/ 81 h 225"/>
                    <a:gd name="T16" fmla="*/ 53 w 383"/>
                    <a:gd name="T17" fmla="*/ 84 h 225"/>
                    <a:gd name="T18" fmla="*/ 98 w 383"/>
                    <a:gd name="T19" fmla="*/ 78 h 225"/>
                    <a:gd name="T20" fmla="*/ 122 w 383"/>
                    <a:gd name="T21" fmla="*/ 93 h 225"/>
                    <a:gd name="T22" fmla="*/ 98 w 383"/>
                    <a:gd name="T23" fmla="*/ 102 h 225"/>
                    <a:gd name="T24" fmla="*/ 125 w 383"/>
                    <a:gd name="T25" fmla="*/ 117 h 225"/>
                    <a:gd name="T26" fmla="*/ 155 w 383"/>
                    <a:gd name="T27" fmla="*/ 132 h 225"/>
                    <a:gd name="T28" fmla="*/ 185 w 383"/>
                    <a:gd name="T29" fmla="*/ 135 h 225"/>
                    <a:gd name="T30" fmla="*/ 200 w 383"/>
                    <a:gd name="T31" fmla="*/ 168 h 225"/>
                    <a:gd name="T32" fmla="*/ 239 w 383"/>
                    <a:gd name="T33" fmla="*/ 204 h 225"/>
                    <a:gd name="T34" fmla="*/ 227 w 383"/>
                    <a:gd name="T35" fmla="*/ 207 h 225"/>
                    <a:gd name="T36" fmla="*/ 245 w 383"/>
                    <a:gd name="T37" fmla="*/ 213 h 225"/>
                    <a:gd name="T38" fmla="*/ 293 w 383"/>
                    <a:gd name="T39" fmla="*/ 225 h 225"/>
                    <a:gd name="T40" fmla="*/ 296 w 383"/>
                    <a:gd name="T41" fmla="*/ 198 h 225"/>
                    <a:gd name="T42" fmla="*/ 299 w 383"/>
                    <a:gd name="T43" fmla="*/ 168 h 225"/>
                    <a:gd name="T44" fmla="*/ 383 w 383"/>
                    <a:gd name="T45" fmla="*/ 147 h 225"/>
                    <a:gd name="T46" fmla="*/ 260 w 383"/>
                    <a:gd name="T47" fmla="*/ 81 h 225"/>
                    <a:gd name="T48" fmla="*/ 134 w 383"/>
                    <a:gd name="T49" fmla="*/ 36 h 225"/>
                    <a:gd name="T50" fmla="*/ 59 w 383"/>
                    <a:gd name="T51" fmla="*/ 12 h 225"/>
                    <a:gd name="T52" fmla="*/ 11 w 383"/>
                    <a:gd name="T53" fmla="*/ 0 h 22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83" h="225">
                      <a:moveTo>
                        <a:pt x="11" y="0"/>
                      </a:moveTo>
                      <a:cubicBezTo>
                        <a:pt x="17" y="19"/>
                        <a:pt x="20" y="29"/>
                        <a:pt x="41" y="36"/>
                      </a:cubicBezTo>
                      <a:cubicBezTo>
                        <a:pt x="54" y="32"/>
                        <a:pt x="64" y="35"/>
                        <a:pt x="77" y="39"/>
                      </a:cubicBezTo>
                      <a:cubicBezTo>
                        <a:pt x="85" y="51"/>
                        <a:pt x="85" y="55"/>
                        <a:pt x="71" y="60"/>
                      </a:cubicBezTo>
                      <a:cubicBezTo>
                        <a:pt x="54" y="54"/>
                        <a:pt x="37" y="51"/>
                        <a:pt x="20" y="45"/>
                      </a:cubicBezTo>
                      <a:cubicBezTo>
                        <a:pt x="5" y="50"/>
                        <a:pt x="12" y="56"/>
                        <a:pt x="23" y="60"/>
                      </a:cubicBezTo>
                      <a:cubicBezTo>
                        <a:pt x="17" y="61"/>
                        <a:pt x="10" y="59"/>
                        <a:pt x="5" y="63"/>
                      </a:cubicBezTo>
                      <a:cubicBezTo>
                        <a:pt x="0" y="67"/>
                        <a:pt x="8" y="79"/>
                        <a:pt x="14" y="81"/>
                      </a:cubicBezTo>
                      <a:cubicBezTo>
                        <a:pt x="27" y="84"/>
                        <a:pt x="40" y="83"/>
                        <a:pt x="53" y="84"/>
                      </a:cubicBezTo>
                      <a:cubicBezTo>
                        <a:pt x="78" y="92"/>
                        <a:pt x="75" y="86"/>
                        <a:pt x="98" y="78"/>
                      </a:cubicBezTo>
                      <a:cubicBezTo>
                        <a:pt x="102" y="91"/>
                        <a:pt x="109" y="90"/>
                        <a:pt x="122" y="93"/>
                      </a:cubicBezTo>
                      <a:cubicBezTo>
                        <a:pt x="113" y="107"/>
                        <a:pt x="112" y="97"/>
                        <a:pt x="98" y="102"/>
                      </a:cubicBezTo>
                      <a:cubicBezTo>
                        <a:pt x="107" y="108"/>
                        <a:pt x="116" y="111"/>
                        <a:pt x="125" y="117"/>
                      </a:cubicBezTo>
                      <a:cubicBezTo>
                        <a:pt x="133" y="129"/>
                        <a:pt x="142" y="128"/>
                        <a:pt x="155" y="132"/>
                      </a:cubicBezTo>
                      <a:cubicBezTo>
                        <a:pt x="167" y="128"/>
                        <a:pt x="174" y="131"/>
                        <a:pt x="185" y="135"/>
                      </a:cubicBezTo>
                      <a:cubicBezTo>
                        <a:pt x="189" y="146"/>
                        <a:pt x="200" y="161"/>
                        <a:pt x="200" y="168"/>
                      </a:cubicBezTo>
                      <a:cubicBezTo>
                        <a:pt x="213" y="180"/>
                        <a:pt x="229" y="189"/>
                        <a:pt x="239" y="204"/>
                      </a:cubicBezTo>
                      <a:cubicBezTo>
                        <a:pt x="241" y="207"/>
                        <a:pt x="225" y="204"/>
                        <a:pt x="227" y="207"/>
                      </a:cubicBezTo>
                      <a:cubicBezTo>
                        <a:pt x="231" y="212"/>
                        <a:pt x="245" y="213"/>
                        <a:pt x="245" y="213"/>
                      </a:cubicBezTo>
                      <a:cubicBezTo>
                        <a:pt x="262" y="207"/>
                        <a:pt x="279" y="216"/>
                        <a:pt x="293" y="225"/>
                      </a:cubicBezTo>
                      <a:cubicBezTo>
                        <a:pt x="311" y="219"/>
                        <a:pt x="311" y="208"/>
                        <a:pt x="296" y="198"/>
                      </a:cubicBezTo>
                      <a:cubicBezTo>
                        <a:pt x="285" y="182"/>
                        <a:pt x="277" y="175"/>
                        <a:pt x="299" y="168"/>
                      </a:cubicBezTo>
                      <a:cubicBezTo>
                        <a:pt x="319" y="182"/>
                        <a:pt x="366" y="164"/>
                        <a:pt x="383" y="147"/>
                      </a:cubicBezTo>
                      <a:lnTo>
                        <a:pt x="260" y="81"/>
                      </a:lnTo>
                      <a:lnTo>
                        <a:pt x="134" y="36"/>
                      </a:lnTo>
                      <a:lnTo>
                        <a:pt x="59" y="12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0" name="Freeform 174"/>
                <p:cNvSpPr>
                  <a:spLocks/>
                </p:cNvSpPr>
                <p:nvPr/>
              </p:nvSpPr>
              <p:spPr bwMode="ltGray">
                <a:xfrm>
                  <a:off x="2508" y="498"/>
                  <a:ext cx="81" cy="39"/>
                </a:xfrm>
                <a:custGeom>
                  <a:avLst/>
                  <a:gdLst>
                    <a:gd name="T0" fmla="*/ 18 w 81"/>
                    <a:gd name="T1" fmla="*/ 33 h 39"/>
                    <a:gd name="T2" fmla="*/ 60 w 81"/>
                    <a:gd name="T3" fmla="*/ 0 h 39"/>
                    <a:gd name="T4" fmla="*/ 81 w 81"/>
                    <a:gd name="T5" fmla="*/ 18 h 39"/>
                    <a:gd name="T6" fmla="*/ 54 w 81"/>
                    <a:gd name="T7" fmla="*/ 24 h 39"/>
                    <a:gd name="T8" fmla="*/ 27 w 81"/>
                    <a:gd name="T9" fmla="*/ 39 h 39"/>
                    <a:gd name="T10" fmla="*/ 18 w 81"/>
                    <a:gd name="T11" fmla="*/ 33 h 3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81" h="39">
                      <a:moveTo>
                        <a:pt x="18" y="33"/>
                      </a:moveTo>
                      <a:cubicBezTo>
                        <a:pt x="0" y="6"/>
                        <a:pt x="43" y="6"/>
                        <a:pt x="60" y="0"/>
                      </a:cubicBezTo>
                      <a:cubicBezTo>
                        <a:pt x="72" y="4"/>
                        <a:pt x="77" y="6"/>
                        <a:pt x="81" y="18"/>
                      </a:cubicBezTo>
                      <a:cubicBezTo>
                        <a:pt x="70" y="25"/>
                        <a:pt x="66" y="28"/>
                        <a:pt x="54" y="24"/>
                      </a:cubicBezTo>
                      <a:cubicBezTo>
                        <a:pt x="44" y="27"/>
                        <a:pt x="27" y="39"/>
                        <a:pt x="27" y="39"/>
                      </a:cubicBezTo>
                      <a:cubicBezTo>
                        <a:pt x="18" y="36"/>
                        <a:pt x="4" y="19"/>
                        <a:pt x="18" y="3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" name="Freeform 175"/>
                <p:cNvSpPr>
                  <a:spLocks/>
                </p:cNvSpPr>
                <p:nvPr/>
              </p:nvSpPr>
              <p:spPr bwMode="ltGray">
                <a:xfrm>
                  <a:off x="2568" y="633"/>
                  <a:ext cx="93" cy="40"/>
                </a:xfrm>
                <a:custGeom>
                  <a:avLst/>
                  <a:gdLst>
                    <a:gd name="T0" fmla="*/ 15 w 93"/>
                    <a:gd name="T1" fmla="*/ 36 h 40"/>
                    <a:gd name="T2" fmla="*/ 51 w 93"/>
                    <a:gd name="T3" fmla="*/ 6 h 40"/>
                    <a:gd name="T4" fmla="*/ 69 w 93"/>
                    <a:gd name="T5" fmla="*/ 0 h 40"/>
                    <a:gd name="T6" fmla="*/ 93 w 93"/>
                    <a:gd name="T7" fmla="*/ 15 h 40"/>
                    <a:gd name="T8" fmla="*/ 42 w 93"/>
                    <a:gd name="T9" fmla="*/ 39 h 40"/>
                    <a:gd name="T10" fmla="*/ 9 w 93"/>
                    <a:gd name="T11" fmla="*/ 36 h 40"/>
                    <a:gd name="T12" fmla="*/ 12 w 93"/>
                    <a:gd name="T13" fmla="*/ 27 h 40"/>
                    <a:gd name="T14" fmla="*/ 15 w 93"/>
                    <a:gd name="T15" fmla="*/ 36 h 4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93" h="40">
                      <a:moveTo>
                        <a:pt x="15" y="36"/>
                      </a:moveTo>
                      <a:cubicBezTo>
                        <a:pt x="0" y="14"/>
                        <a:pt x="36" y="10"/>
                        <a:pt x="51" y="6"/>
                      </a:cubicBezTo>
                      <a:cubicBezTo>
                        <a:pt x="57" y="4"/>
                        <a:pt x="69" y="0"/>
                        <a:pt x="69" y="0"/>
                      </a:cubicBezTo>
                      <a:cubicBezTo>
                        <a:pt x="82" y="3"/>
                        <a:pt x="89" y="2"/>
                        <a:pt x="93" y="15"/>
                      </a:cubicBezTo>
                      <a:cubicBezTo>
                        <a:pt x="59" y="24"/>
                        <a:pt x="65" y="16"/>
                        <a:pt x="42" y="39"/>
                      </a:cubicBezTo>
                      <a:cubicBezTo>
                        <a:pt x="31" y="38"/>
                        <a:pt x="19" y="40"/>
                        <a:pt x="9" y="36"/>
                      </a:cubicBezTo>
                      <a:cubicBezTo>
                        <a:pt x="6" y="35"/>
                        <a:pt x="9" y="27"/>
                        <a:pt x="12" y="27"/>
                      </a:cubicBezTo>
                      <a:cubicBezTo>
                        <a:pt x="15" y="27"/>
                        <a:pt x="14" y="33"/>
                        <a:pt x="15" y="36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" name="Freeform 176"/>
                <p:cNvSpPr>
                  <a:spLocks/>
                </p:cNvSpPr>
                <p:nvPr/>
              </p:nvSpPr>
              <p:spPr bwMode="ltGray">
                <a:xfrm>
                  <a:off x="2617" y="656"/>
                  <a:ext cx="53" cy="31"/>
                </a:xfrm>
                <a:custGeom>
                  <a:avLst/>
                  <a:gdLst>
                    <a:gd name="T0" fmla="*/ 14 w 53"/>
                    <a:gd name="T1" fmla="*/ 25 h 31"/>
                    <a:gd name="T2" fmla="*/ 35 w 53"/>
                    <a:gd name="T3" fmla="*/ 1 h 31"/>
                    <a:gd name="T4" fmla="*/ 47 w 53"/>
                    <a:gd name="T5" fmla="*/ 4 h 31"/>
                    <a:gd name="T6" fmla="*/ 32 w 53"/>
                    <a:gd name="T7" fmla="*/ 25 h 31"/>
                    <a:gd name="T8" fmla="*/ 23 w 53"/>
                    <a:gd name="T9" fmla="*/ 31 h 31"/>
                    <a:gd name="T10" fmla="*/ 14 w 53"/>
                    <a:gd name="T11" fmla="*/ 2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3" h="31">
                      <a:moveTo>
                        <a:pt x="14" y="25"/>
                      </a:moveTo>
                      <a:cubicBezTo>
                        <a:pt x="8" y="6"/>
                        <a:pt x="19" y="5"/>
                        <a:pt x="35" y="1"/>
                      </a:cubicBezTo>
                      <a:cubicBezTo>
                        <a:pt x="39" y="2"/>
                        <a:pt x="46" y="0"/>
                        <a:pt x="47" y="4"/>
                      </a:cubicBezTo>
                      <a:cubicBezTo>
                        <a:pt x="53" y="24"/>
                        <a:pt x="41" y="21"/>
                        <a:pt x="32" y="25"/>
                      </a:cubicBezTo>
                      <a:cubicBezTo>
                        <a:pt x="29" y="27"/>
                        <a:pt x="26" y="29"/>
                        <a:pt x="23" y="31"/>
                      </a:cubicBezTo>
                      <a:cubicBezTo>
                        <a:pt x="14" y="28"/>
                        <a:pt x="0" y="11"/>
                        <a:pt x="14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" name="Freeform 177"/>
                <p:cNvSpPr>
                  <a:spLocks/>
                </p:cNvSpPr>
                <p:nvPr/>
              </p:nvSpPr>
              <p:spPr bwMode="ltGray">
                <a:xfrm>
                  <a:off x="2621" y="720"/>
                  <a:ext cx="62" cy="21"/>
                </a:xfrm>
                <a:custGeom>
                  <a:avLst/>
                  <a:gdLst>
                    <a:gd name="T0" fmla="*/ 25 w 62"/>
                    <a:gd name="T1" fmla="*/ 21 h 21"/>
                    <a:gd name="T2" fmla="*/ 31 w 62"/>
                    <a:gd name="T3" fmla="*/ 0 h 21"/>
                    <a:gd name="T4" fmla="*/ 25 w 62"/>
                    <a:gd name="T5" fmla="*/ 21 h 21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62" h="21">
                      <a:moveTo>
                        <a:pt x="25" y="21"/>
                      </a:moveTo>
                      <a:cubicBezTo>
                        <a:pt x="0" y="4"/>
                        <a:pt x="10" y="5"/>
                        <a:pt x="31" y="0"/>
                      </a:cubicBezTo>
                      <a:cubicBezTo>
                        <a:pt x="62" y="6"/>
                        <a:pt x="40" y="16"/>
                        <a:pt x="25" y="2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4" name="Freeform 178"/>
                <p:cNvSpPr>
                  <a:spLocks/>
                </p:cNvSpPr>
                <p:nvPr/>
              </p:nvSpPr>
              <p:spPr bwMode="ltGray">
                <a:xfrm>
                  <a:off x="2634" y="753"/>
                  <a:ext cx="45" cy="31"/>
                </a:xfrm>
                <a:custGeom>
                  <a:avLst/>
                  <a:gdLst>
                    <a:gd name="T0" fmla="*/ 0 w 45"/>
                    <a:gd name="T1" fmla="*/ 12 h 31"/>
                    <a:gd name="T2" fmla="*/ 45 w 45"/>
                    <a:gd name="T3" fmla="*/ 15 h 31"/>
                    <a:gd name="T4" fmla="*/ 15 w 45"/>
                    <a:gd name="T5" fmla="*/ 15 h 31"/>
                    <a:gd name="T6" fmla="*/ 0 w 45"/>
                    <a:gd name="T7" fmla="*/ 12 h 3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5" h="31">
                      <a:moveTo>
                        <a:pt x="0" y="12"/>
                      </a:moveTo>
                      <a:cubicBezTo>
                        <a:pt x="17" y="0"/>
                        <a:pt x="29" y="4"/>
                        <a:pt x="45" y="15"/>
                      </a:cubicBezTo>
                      <a:cubicBezTo>
                        <a:pt x="34" y="31"/>
                        <a:pt x="29" y="20"/>
                        <a:pt x="15" y="15"/>
                      </a:cubicBezTo>
                      <a:cubicBezTo>
                        <a:pt x="10" y="13"/>
                        <a:pt x="0" y="12"/>
                        <a:pt x="0" y="1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5" name="Freeform 179"/>
                <p:cNvSpPr>
                  <a:spLocks/>
                </p:cNvSpPr>
                <p:nvPr/>
              </p:nvSpPr>
              <p:spPr bwMode="ltGray">
                <a:xfrm>
                  <a:off x="2727" y="804"/>
                  <a:ext cx="54" cy="30"/>
                </a:xfrm>
                <a:custGeom>
                  <a:avLst/>
                  <a:gdLst>
                    <a:gd name="T0" fmla="*/ 0 w 54"/>
                    <a:gd name="T1" fmla="*/ 24 h 30"/>
                    <a:gd name="T2" fmla="*/ 18 w 54"/>
                    <a:gd name="T3" fmla="*/ 30 h 30"/>
                    <a:gd name="T4" fmla="*/ 0 w 54"/>
                    <a:gd name="T5" fmla="*/ 24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4" h="30">
                      <a:moveTo>
                        <a:pt x="0" y="24"/>
                      </a:moveTo>
                      <a:cubicBezTo>
                        <a:pt x="16" y="0"/>
                        <a:pt x="54" y="18"/>
                        <a:pt x="18" y="30"/>
                      </a:cubicBezTo>
                      <a:cubicBezTo>
                        <a:pt x="13" y="28"/>
                        <a:pt x="0" y="18"/>
                        <a:pt x="0" y="2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6" name="Freeform 180"/>
                <p:cNvSpPr>
                  <a:spLocks/>
                </p:cNvSpPr>
                <p:nvPr/>
              </p:nvSpPr>
              <p:spPr bwMode="ltGray">
                <a:xfrm>
                  <a:off x="2706" y="839"/>
                  <a:ext cx="40" cy="24"/>
                </a:xfrm>
                <a:custGeom>
                  <a:avLst/>
                  <a:gdLst>
                    <a:gd name="T0" fmla="*/ 6 w 40"/>
                    <a:gd name="T1" fmla="*/ 10 h 24"/>
                    <a:gd name="T2" fmla="*/ 33 w 40"/>
                    <a:gd name="T3" fmla="*/ 4 h 24"/>
                    <a:gd name="T4" fmla="*/ 12 w 40"/>
                    <a:gd name="T5" fmla="*/ 19 h 24"/>
                    <a:gd name="T6" fmla="*/ 6 w 40"/>
                    <a:gd name="T7" fmla="*/ 10 h 2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0" h="24">
                      <a:moveTo>
                        <a:pt x="6" y="10"/>
                      </a:moveTo>
                      <a:cubicBezTo>
                        <a:pt x="17" y="3"/>
                        <a:pt x="21" y="0"/>
                        <a:pt x="33" y="4"/>
                      </a:cubicBezTo>
                      <a:cubicBezTo>
                        <a:pt x="40" y="24"/>
                        <a:pt x="33" y="22"/>
                        <a:pt x="12" y="19"/>
                      </a:cubicBezTo>
                      <a:cubicBezTo>
                        <a:pt x="2" y="12"/>
                        <a:pt x="0" y="16"/>
                        <a:pt x="6" y="1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7" name="Freeform 181"/>
                <p:cNvSpPr>
                  <a:spLocks/>
                </p:cNvSpPr>
                <p:nvPr/>
              </p:nvSpPr>
              <p:spPr bwMode="ltGray">
                <a:xfrm>
                  <a:off x="2721" y="874"/>
                  <a:ext cx="30" cy="20"/>
                </a:xfrm>
                <a:custGeom>
                  <a:avLst/>
                  <a:gdLst>
                    <a:gd name="T0" fmla="*/ 3 w 30"/>
                    <a:gd name="T1" fmla="*/ 5 h 20"/>
                    <a:gd name="T2" fmla="*/ 30 w 30"/>
                    <a:gd name="T3" fmla="*/ 14 h 20"/>
                    <a:gd name="T4" fmla="*/ 12 w 30"/>
                    <a:gd name="T5" fmla="*/ 14 h 20"/>
                    <a:gd name="T6" fmla="*/ 3 w 30"/>
                    <a:gd name="T7" fmla="*/ 5 h 2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0" h="20">
                      <a:moveTo>
                        <a:pt x="3" y="5"/>
                      </a:moveTo>
                      <a:cubicBezTo>
                        <a:pt x="16" y="1"/>
                        <a:pt x="25" y="0"/>
                        <a:pt x="30" y="14"/>
                      </a:cubicBezTo>
                      <a:cubicBezTo>
                        <a:pt x="23" y="16"/>
                        <a:pt x="19" y="20"/>
                        <a:pt x="12" y="14"/>
                      </a:cubicBezTo>
                      <a:cubicBezTo>
                        <a:pt x="0" y="4"/>
                        <a:pt x="11" y="5"/>
                        <a:pt x="3" y="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8" name="Freeform 182"/>
                <p:cNvSpPr>
                  <a:spLocks/>
                </p:cNvSpPr>
                <p:nvPr/>
              </p:nvSpPr>
              <p:spPr bwMode="ltGray">
                <a:xfrm>
                  <a:off x="2945" y="951"/>
                  <a:ext cx="62" cy="41"/>
                </a:xfrm>
                <a:custGeom>
                  <a:avLst/>
                  <a:gdLst>
                    <a:gd name="T0" fmla="*/ 49 w 62"/>
                    <a:gd name="T1" fmla="*/ 18 h 41"/>
                    <a:gd name="T2" fmla="*/ 4 w 62"/>
                    <a:gd name="T3" fmla="*/ 21 h 41"/>
                    <a:gd name="T4" fmla="*/ 16 w 62"/>
                    <a:gd name="T5" fmla="*/ 0 h 41"/>
                    <a:gd name="T6" fmla="*/ 46 w 62"/>
                    <a:gd name="T7" fmla="*/ 3 h 41"/>
                    <a:gd name="T8" fmla="*/ 61 w 62"/>
                    <a:gd name="T9" fmla="*/ 18 h 41"/>
                    <a:gd name="T10" fmla="*/ 49 w 62"/>
                    <a:gd name="T11" fmla="*/ 18 h 4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62" h="41">
                      <a:moveTo>
                        <a:pt x="49" y="18"/>
                      </a:moveTo>
                      <a:cubicBezTo>
                        <a:pt x="41" y="41"/>
                        <a:pt x="20" y="31"/>
                        <a:pt x="4" y="21"/>
                      </a:cubicBezTo>
                      <a:cubicBezTo>
                        <a:pt x="0" y="8"/>
                        <a:pt x="3" y="4"/>
                        <a:pt x="16" y="0"/>
                      </a:cubicBezTo>
                      <a:cubicBezTo>
                        <a:pt x="27" y="4"/>
                        <a:pt x="34" y="7"/>
                        <a:pt x="46" y="3"/>
                      </a:cubicBezTo>
                      <a:cubicBezTo>
                        <a:pt x="49" y="5"/>
                        <a:pt x="62" y="12"/>
                        <a:pt x="61" y="18"/>
                      </a:cubicBezTo>
                      <a:cubicBezTo>
                        <a:pt x="58" y="29"/>
                        <a:pt x="51" y="20"/>
                        <a:pt x="49" y="1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9" name="Freeform 183"/>
                <p:cNvSpPr>
                  <a:spLocks/>
                </p:cNvSpPr>
                <p:nvPr/>
              </p:nvSpPr>
              <p:spPr bwMode="ltGray">
                <a:xfrm>
                  <a:off x="3014" y="957"/>
                  <a:ext cx="45" cy="18"/>
                </a:xfrm>
                <a:custGeom>
                  <a:avLst/>
                  <a:gdLst>
                    <a:gd name="T0" fmla="*/ 25 w 45"/>
                    <a:gd name="T1" fmla="*/ 15 h 18"/>
                    <a:gd name="T2" fmla="*/ 16 w 45"/>
                    <a:gd name="T3" fmla="*/ 0 h 18"/>
                    <a:gd name="T4" fmla="*/ 34 w 45"/>
                    <a:gd name="T5" fmla="*/ 18 h 18"/>
                    <a:gd name="T6" fmla="*/ 25 w 45"/>
                    <a:gd name="T7" fmla="*/ 15 h 1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5" h="18">
                      <a:moveTo>
                        <a:pt x="25" y="15"/>
                      </a:moveTo>
                      <a:cubicBezTo>
                        <a:pt x="13" y="11"/>
                        <a:pt x="0" y="10"/>
                        <a:pt x="16" y="0"/>
                      </a:cubicBezTo>
                      <a:cubicBezTo>
                        <a:pt x="31" y="3"/>
                        <a:pt x="45" y="2"/>
                        <a:pt x="34" y="18"/>
                      </a:cubicBezTo>
                      <a:cubicBezTo>
                        <a:pt x="31" y="17"/>
                        <a:pt x="25" y="15"/>
                        <a:pt x="25" y="1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70" name="Freeform 184"/>
                <p:cNvSpPr>
                  <a:spLocks/>
                </p:cNvSpPr>
                <p:nvPr/>
              </p:nvSpPr>
              <p:spPr bwMode="ltGray">
                <a:xfrm>
                  <a:off x="2965" y="991"/>
                  <a:ext cx="45" cy="23"/>
                </a:xfrm>
                <a:custGeom>
                  <a:avLst/>
                  <a:gdLst>
                    <a:gd name="T0" fmla="*/ 8 w 45"/>
                    <a:gd name="T1" fmla="*/ 8 h 23"/>
                    <a:gd name="T2" fmla="*/ 38 w 45"/>
                    <a:gd name="T3" fmla="*/ 8 h 23"/>
                    <a:gd name="T4" fmla="*/ 17 w 45"/>
                    <a:gd name="T5" fmla="*/ 23 h 23"/>
                    <a:gd name="T6" fmla="*/ 8 w 45"/>
                    <a:gd name="T7" fmla="*/ 8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5" h="23">
                      <a:moveTo>
                        <a:pt x="8" y="8"/>
                      </a:moveTo>
                      <a:cubicBezTo>
                        <a:pt x="18" y="5"/>
                        <a:pt x="27" y="0"/>
                        <a:pt x="38" y="8"/>
                      </a:cubicBezTo>
                      <a:cubicBezTo>
                        <a:pt x="45" y="13"/>
                        <a:pt x="17" y="23"/>
                        <a:pt x="17" y="23"/>
                      </a:cubicBezTo>
                      <a:cubicBezTo>
                        <a:pt x="10" y="21"/>
                        <a:pt x="0" y="16"/>
                        <a:pt x="8" y="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71" name="Freeform 185"/>
                <p:cNvSpPr>
                  <a:spLocks/>
                </p:cNvSpPr>
                <p:nvPr/>
              </p:nvSpPr>
              <p:spPr bwMode="ltGray">
                <a:xfrm>
                  <a:off x="3317" y="961"/>
                  <a:ext cx="50" cy="26"/>
                </a:xfrm>
                <a:custGeom>
                  <a:avLst/>
                  <a:gdLst>
                    <a:gd name="T0" fmla="*/ 22 w 50"/>
                    <a:gd name="T1" fmla="*/ 2 h 26"/>
                    <a:gd name="T2" fmla="*/ 37 w 50"/>
                    <a:gd name="T3" fmla="*/ 14 h 26"/>
                    <a:gd name="T4" fmla="*/ 10 w 50"/>
                    <a:gd name="T5" fmla="*/ 26 h 26"/>
                    <a:gd name="T6" fmla="*/ 22 w 50"/>
                    <a:gd name="T7" fmla="*/ 2 h 2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0" h="26">
                      <a:moveTo>
                        <a:pt x="22" y="2"/>
                      </a:moveTo>
                      <a:cubicBezTo>
                        <a:pt x="29" y="0"/>
                        <a:pt x="50" y="1"/>
                        <a:pt x="37" y="14"/>
                      </a:cubicBezTo>
                      <a:cubicBezTo>
                        <a:pt x="32" y="19"/>
                        <a:pt x="17" y="24"/>
                        <a:pt x="10" y="26"/>
                      </a:cubicBezTo>
                      <a:cubicBezTo>
                        <a:pt x="4" y="8"/>
                        <a:pt x="0" y="2"/>
                        <a:pt x="22" y="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72" name="Freeform 186"/>
                <p:cNvSpPr>
                  <a:spLocks/>
                </p:cNvSpPr>
                <p:nvPr/>
              </p:nvSpPr>
              <p:spPr bwMode="ltGray">
                <a:xfrm>
                  <a:off x="3570" y="1067"/>
                  <a:ext cx="24" cy="17"/>
                </a:xfrm>
                <a:custGeom>
                  <a:avLst/>
                  <a:gdLst>
                    <a:gd name="T0" fmla="*/ 0 w 24"/>
                    <a:gd name="T1" fmla="*/ 13 h 17"/>
                    <a:gd name="T2" fmla="*/ 24 w 24"/>
                    <a:gd name="T3" fmla="*/ 4 h 17"/>
                    <a:gd name="T4" fmla="*/ 0 w 24"/>
                    <a:gd name="T5" fmla="*/ 13 h 1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4" h="17">
                      <a:moveTo>
                        <a:pt x="0" y="13"/>
                      </a:moveTo>
                      <a:cubicBezTo>
                        <a:pt x="8" y="2"/>
                        <a:pt x="11" y="0"/>
                        <a:pt x="24" y="4"/>
                      </a:cubicBezTo>
                      <a:cubicBezTo>
                        <a:pt x="16" y="15"/>
                        <a:pt x="13" y="17"/>
                        <a:pt x="0" y="1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73" name="Freeform 187"/>
                <p:cNvSpPr>
                  <a:spLocks/>
                </p:cNvSpPr>
                <p:nvPr/>
              </p:nvSpPr>
              <p:spPr bwMode="ltGray">
                <a:xfrm>
                  <a:off x="1226" y="615"/>
                  <a:ext cx="2308" cy="2297"/>
                </a:xfrm>
                <a:custGeom>
                  <a:avLst/>
                  <a:gdLst>
                    <a:gd name="T0" fmla="*/ 844 w 2308"/>
                    <a:gd name="T1" fmla="*/ 111 h 2297"/>
                    <a:gd name="T2" fmla="*/ 871 w 2308"/>
                    <a:gd name="T3" fmla="*/ 201 h 2297"/>
                    <a:gd name="T4" fmla="*/ 925 w 2308"/>
                    <a:gd name="T5" fmla="*/ 90 h 2297"/>
                    <a:gd name="T6" fmla="*/ 1126 w 2308"/>
                    <a:gd name="T7" fmla="*/ 30 h 2297"/>
                    <a:gd name="T8" fmla="*/ 1030 w 2308"/>
                    <a:gd name="T9" fmla="*/ 129 h 2297"/>
                    <a:gd name="T10" fmla="*/ 1000 w 2308"/>
                    <a:gd name="T11" fmla="*/ 195 h 2297"/>
                    <a:gd name="T12" fmla="*/ 1117 w 2308"/>
                    <a:gd name="T13" fmla="*/ 258 h 2297"/>
                    <a:gd name="T14" fmla="*/ 1240 w 2308"/>
                    <a:gd name="T15" fmla="*/ 273 h 2297"/>
                    <a:gd name="T16" fmla="*/ 1105 w 2308"/>
                    <a:gd name="T17" fmla="*/ 366 h 2297"/>
                    <a:gd name="T18" fmla="*/ 1219 w 2308"/>
                    <a:gd name="T19" fmla="*/ 312 h 2297"/>
                    <a:gd name="T20" fmla="*/ 1306 w 2308"/>
                    <a:gd name="T21" fmla="*/ 294 h 2297"/>
                    <a:gd name="T22" fmla="*/ 1498 w 2308"/>
                    <a:gd name="T23" fmla="*/ 288 h 2297"/>
                    <a:gd name="T24" fmla="*/ 1606 w 2308"/>
                    <a:gd name="T25" fmla="*/ 393 h 2297"/>
                    <a:gd name="T26" fmla="*/ 1750 w 2308"/>
                    <a:gd name="T27" fmla="*/ 420 h 2297"/>
                    <a:gd name="T28" fmla="*/ 1864 w 2308"/>
                    <a:gd name="T29" fmla="*/ 426 h 2297"/>
                    <a:gd name="T30" fmla="*/ 2065 w 2308"/>
                    <a:gd name="T31" fmla="*/ 441 h 2297"/>
                    <a:gd name="T32" fmla="*/ 2260 w 2308"/>
                    <a:gd name="T33" fmla="*/ 408 h 2297"/>
                    <a:gd name="T34" fmla="*/ 2245 w 2308"/>
                    <a:gd name="T35" fmla="*/ 516 h 2297"/>
                    <a:gd name="T36" fmla="*/ 2182 w 2308"/>
                    <a:gd name="T37" fmla="*/ 641 h 2297"/>
                    <a:gd name="T38" fmla="*/ 2152 w 2308"/>
                    <a:gd name="T39" fmla="*/ 749 h 2297"/>
                    <a:gd name="T40" fmla="*/ 2148 w 2308"/>
                    <a:gd name="T41" fmla="*/ 861 h 2297"/>
                    <a:gd name="T42" fmla="*/ 2074 w 2308"/>
                    <a:gd name="T43" fmla="*/ 977 h 2297"/>
                    <a:gd name="T44" fmla="*/ 2058 w 2308"/>
                    <a:gd name="T45" fmla="*/ 769 h 2297"/>
                    <a:gd name="T46" fmla="*/ 2094 w 2308"/>
                    <a:gd name="T47" fmla="*/ 623 h 2297"/>
                    <a:gd name="T48" fmla="*/ 2012 w 2308"/>
                    <a:gd name="T49" fmla="*/ 717 h 2297"/>
                    <a:gd name="T50" fmla="*/ 1716 w 2308"/>
                    <a:gd name="T51" fmla="*/ 861 h 2297"/>
                    <a:gd name="T52" fmla="*/ 1762 w 2308"/>
                    <a:gd name="T53" fmla="*/ 1127 h 2297"/>
                    <a:gd name="T54" fmla="*/ 1584 w 2308"/>
                    <a:gd name="T55" fmla="*/ 1263 h 2297"/>
                    <a:gd name="T56" fmla="*/ 1560 w 2308"/>
                    <a:gd name="T57" fmla="*/ 1445 h 2297"/>
                    <a:gd name="T58" fmla="*/ 1476 w 2308"/>
                    <a:gd name="T59" fmla="*/ 1329 h 2297"/>
                    <a:gd name="T60" fmla="*/ 1414 w 2308"/>
                    <a:gd name="T61" fmla="*/ 1251 h 2297"/>
                    <a:gd name="T62" fmla="*/ 1332 w 2308"/>
                    <a:gd name="T63" fmla="*/ 1349 h 2297"/>
                    <a:gd name="T64" fmla="*/ 1342 w 2308"/>
                    <a:gd name="T65" fmla="*/ 1383 h 2297"/>
                    <a:gd name="T66" fmla="*/ 1348 w 2308"/>
                    <a:gd name="T67" fmla="*/ 1517 h 2297"/>
                    <a:gd name="T68" fmla="*/ 1300 w 2308"/>
                    <a:gd name="T69" fmla="*/ 1663 h 2297"/>
                    <a:gd name="T70" fmla="*/ 1118 w 2308"/>
                    <a:gd name="T71" fmla="*/ 1769 h 2297"/>
                    <a:gd name="T72" fmla="*/ 940 w 2308"/>
                    <a:gd name="T73" fmla="*/ 1773 h 2297"/>
                    <a:gd name="T74" fmla="*/ 972 w 2308"/>
                    <a:gd name="T75" fmla="*/ 2031 h 2297"/>
                    <a:gd name="T76" fmla="*/ 840 w 2308"/>
                    <a:gd name="T77" fmla="*/ 2091 h 2297"/>
                    <a:gd name="T78" fmla="*/ 736 w 2308"/>
                    <a:gd name="T79" fmla="*/ 1943 h 2297"/>
                    <a:gd name="T80" fmla="*/ 800 w 2308"/>
                    <a:gd name="T81" fmla="*/ 2247 h 2297"/>
                    <a:gd name="T82" fmla="*/ 694 w 2308"/>
                    <a:gd name="T83" fmla="*/ 2085 h 2297"/>
                    <a:gd name="T84" fmla="*/ 690 w 2308"/>
                    <a:gd name="T85" fmla="*/ 1807 h 2297"/>
                    <a:gd name="T86" fmla="*/ 598 w 2308"/>
                    <a:gd name="T87" fmla="*/ 1565 h 2297"/>
                    <a:gd name="T88" fmla="*/ 434 w 2308"/>
                    <a:gd name="T89" fmla="*/ 1627 h 2297"/>
                    <a:gd name="T90" fmla="*/ 282 w 2308"/>
                    <a:gd name="T91" fmla="*/ 1829 h 2297"/>
                    <a:gd name="T92" fmla="*/ 252 w 2308"/>
                    <a:gd name="T93" fmla="*/ 1467 h 2297"/>
                    <a:gd name="T94" fmla="*/ 232 w 2308"/>
                    <a:gd name="T95" fmla="*/ 1357 h 2297"/>
                    <a:gd name="T96" fmla="*/ 176 w 2308"/>
                    <a:gd name="T97" fmla="*/ 1149 h 2297"/>
                    <a:gd name="T98" fmla="*/ 138 w 2308"/>
                    <a:gd name="T99" fmla="*/ 1021 h 2297"/>
                    <a:gd name="T100" fmla="*/ 132 w 2308"/>
                    <a:gd name="T101" fmla="*/ 1253 h 2297"/>
                    <a:gd name="T102" fmla="*/ 22 w 2308"/>
                    <a:gd name="T103" fmla="*/ 1151 h 2297"/>
                    <a:gd name="T104" fmla="*/ 206 w 2308"/>
                    <a:gd name="T105" fmla="*/ 681 h 2297"/>
                    <a:gd name="T106" fmla="*/ 404 w 2308"/>
                    <a:gd name="T107" fmla="*/ 515 h 2297"/>
                    <a:gd name="T108" fmla="*/ 386 w 2308"/>
                    <a:gd name="T109" fmla="*/ 673 h 2297"/>
                    <a:gd name="T110" fmla="*/ 378 w 2308"/>
                    <a:gd name="T111" fmla="*/ 733 h 2297"/>
                    <a:gd name="T112" fmla="*/ 498 w 2308"/>
                    <a:gd name="T113" fmla="*/ 599 h 2297"/>
                    <a:gd name="T114" fmla="*/ 494 w 2308"/>
                    <a:gd name="T115" fmla="*/ 411 h 2297"/>
                    <a:gd name="T116" fmla="*/ 500 w 2308"/>
                    <a:gd name="T117" fmla="*/ 375 h 2297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0" t="0" r="r" b="b"/>
                  <a:pathLst>
                    <a:path w="2308" h="2297">
                      <a:moveTo>
                        <a:pt x="847" y="63"/>
                      </a:moveTo>
                      <a:cubicBezTo>
                        <a:pt x="856" y="89"/>
                        <a:pt x="868" y="59"/>
                        <a:pt x="883" y="54"/>
                      </a:cubicBezTo>
                      <a:cubicBezTo>
                        <a:pt x="892" y="51"/>
                        <a:pt x="901" y="48"/>
                        <a:pt x="910" y="45"/>
                      </a:cubicBezTo>
                      <a:cubicBezTo>
                        <a:pt x="913" y="44"/>
                        <a:pt x="919" y="42"/>
                        <a:pt x="919" y="42"/>
                      </a:cubicBezTo>
                      <a:cubicBezTo>
                        <a:pt x="922" y="43"/>
                        <a:pt x="951" y="46"/>
                        <a:pt x="934" y="60"/>
                      </a:cubicBezTo>
                      <a:cubicBezTo>
                        <a:pt x="930" y="63"/>
                        <a:pt x="924" y="62"/>
                        <a:pt x="919" y="63"/>
                      </a:cubicBezTo>
                      <a:cubicBezTo>
                        <a:pt x="899" y="56"/>
                        <a:pt x="879" y="70"/>
                        <a:pt x="865" y="84"/>
                      </a:cubicBezTo>
                      <a:cubicBezTo>
                        <a:pt x="863" y="102"/>
                        <a:pt x="865" y="118"/>
                        <a:pt x="844" y="111"/>
                      </a:cubicBezTo>
                      <a:cubicBezTo>
                        <a:pt x="818" y="114"/>
                        <a:pt x="807" y="111"/>
                        <a:pt x="799" y="135"/>
                      </a:cubicBezTo>
                      <a:cubicBezTo>
                        <a:pt x="800" y="139"/>
                        <a:pt x="799" y="144"/>
                        <a:pt x="802" y="147"/>
                      </a:cubicBezTo>
                      <a:cubicBezTo>
                        <a:pt x="807" y="151"/>
                        <a:pt x="820" y="153"/>
                        <a:pt x="820" y="153"/>
                      </a:cubicBezTo>
                      <a:cubicBezTo>
                        <a:pt x="840" y="149"/>
                        <a:pt x="846" y="140"/>
                        <a:pt x="862" y="129"/>
                      </a:cubicBezTo>
                      <a:cubicBezTo>
                        <a:pt x="866" y="132"/>
                        <a:pt x="877" y="136"/>
                        <a:pt x="874" y="144"/>
                      </a:cubicBezTo>
                      <a:cubicBezTo>
                        <a:pt x="872" y="151"/>
                        <a:pt x="867" y="157"/>
                        <a:pt x="862" y="162"/>
                      </a:cubicBezTo>
                      <a:cubicBezTo>
                        <a:pt x="856" y="168"/>
                        <a:pt x="844" y="180"/>
                        <a:pt x="844" y="180"/>
                      </a:cubicBezTo>
                      <a:cubicBezTo>
                        <a:pt x="848" y="202"/>
                        <a:pt x="849" y="205"/>
                        <a:pt x="871" y="201"/>
                      </a:cubicBezTo>
                      <a:cubicBezTo>
                        <a:pt x="882" y="194"/>
                        <a:pt x="888" y="189"/>
                        <a:pt x="892" y="177"/>
                      </a:cubicBezTo>
                      <a:cubicBezTo>
                        <a:pt x="890" y="170"/>
                        <a:pt x="884" y="164"/>
                        <a:pt x="883" y="156"/>
                      </a:cubicBezTo>
                      <a:cubicBezTo>
                        <a:pt x="878" y="102"/>
                        <a:pt x="934" y="96"/>
                        <a:pt x="973" y="90"/>
                      </a:cubicBezTo>
                      <a:cubicBezTo>
                        <a:pt x="992" y="96"/>
                        <a:pt x="1006" y="97"/>
                        <a:pt x="1027" y="99"/>
                      </a:cubicBezTo>
                      <a:cubicBezTo>
                        <a:pt x="1029" y="100"/>
                        <a:pt x="1051" y="110"/>
                        <a:pt x="1042" y="93"/>
                      </a:cubicBezTo>
                      <a:cubicBezTo>
                        <a:pt x="1034" y="79"/>
                        <a:pt x="1013" y="80"/>
                        <a:pt x="1000" y="78"/>
                      </a:cubicBezTo>
                      <a:cubicBezTo>
                        <a:pt x="981" y="72"/>
                        <a:pt x="985" y="69"/>
                        <a:pt x="961" y="72"/>
                      </a:cubicBezTo>
                      <a:cubicBezTo>
                        <a:pt x="948" y="76"/>
                        <a:pt x="938" y="86"/>
                        <a:pt x="925" y="90"/>
                      </a:cubicBezTo>
                      <a:cubicBezTo>
                        <a:pt x="919" y="73"/>
                        <a:pt x="932" y="70"/>
                        <a:pt x="946" y="60"/>
                      </a:cubicBezTo>
                      <a:cubicBezTo>
                        <a:pt x="952" y="56"/>
                        <a:pt x="964" y="48"/>
                        <a:pt x="964" y="48"/>
                      </a:cubicBezTo>
                      <a:cubicBezTo>
                        <a:pt x="967" y="43"/>
                        <a:pt x="978" y="25"/>
                        <a:pt x="985" y="21"/>
                      </a:cubicBezTo>
                      <a:cubicBezTo>
                        <a:pt x="993" y="16"/>
                        <a:pt x="1004" y="17"/>
                        <a:pt x="1012" y="12"/>
                      </a:cubicBezTo>
                      <a:cubicBezTo>
                        <a:pt x="1020" y="7"/>
                        <a:pt x="1039" y="0"/>
                        <a:pt x="1039" y="0"/>
                      </a:cubicBezTo>
                      <a:cubicBezTo>
                        <a:pt x="1060" y="2"/>
                        <a:pt x="1068" y="1"/>
                        <a:pt x="1084" y="12"/>
                      </a:cubicBezTo>
                      <a:cubicBezTo>
                        <a:pt x="1091" y="33"/>
                        <a:pt x="1084" y="28"/>
                        <a:pt x="1099" y="33"/>
                      </a:cubicBezTo>
                      <a:cubicBezTo>
                        <a:pt x="1110" y="29"/>
                        <a:pt x="1115" y="34"/>
                        <a:pt x="1126" y="30"/>
                      </a:cubicBezTo>
                      <a:cubicBezTo>
                        <a:pt x="1140" y="34"/>
                        <a:pt x="1150" y="32"/>
                        <a:pt x="1159" y="45"/>
                      </a:cubicBezTo>
                      <a:cubicBezTo>
                        <a:pt x="1167" y="78"/>
                        <a:pt x="1154" y="97"/>
                        <a:pt x="1123" y="105"/>
                      </a:cubicBezTo>
                      <a:cubicBezTo>
                        <a:pt x="1110" y="114"/>
                        <a:pt x="1106" y="126"/>
                        <a:pt x="1093" y="135"/>
                      </a:cubicBezTo>
                      <a:cubicBezTo>
                        <a:pt x="1086" y="146"/>
                        <a:pt x="1039" y="169"/>
                        <a:pt x="1024" y="174"/>
                      </a:cubicBezTo>
                      <a:cubicBezTo>
                        <a:pt x="1015" y="188"/>
                        <a:pt x="1011" y="186"/>
                        <a:pt x="994" y="183"/>
                      </a:cubicBezTo>
                      <a:cubicBezTo>
                        <a:pt x="991" y="180"/>
                        <a:pt x="986" y="178"/>
                        <a:pt x="985" y="174"/>
                      </a:cubicBezTo>
                      <a:cubicBezTo>
                        <a:pt x="983" y="163"/>
                        <a:pt x="1004" y="150"/>
                        <a:pt x="1012" y="147"/>
                      </a:cubicBezTo>
                      <a:cubicBezTo>
                        <a:pt x="1018" y="141"/>
                        <a:pt x="1024" y="135"/>
                        <a:pt x="1030" y="129"/>
                      </a:cubicBezTo>
                      <a:cubicBezTo>
                        <a:pt x="1034" y="125"/>
                        <a:pt x="1018" y="133"/>
                        <a:pt x="1012" y="135"/>
                      </a:cubicBezTo>
                      <a:cubicBezTo>
                        <a:pt x="1006" y="137"/>
                        <a:pt x="1000" y="141"/>
                        <a:pt x="994" y="144"/>
                      </a:cubicBezTo>
                      <a:cubicBezTo>
                        <a:pt x="988" y="148"/>
                        <a:pt x="976" y="156"/>
                        <a:pt x="976" y="156"/>
                      </a:cubicBezTo>
                      <a:cubicBezTo>
                        <a:pt x="969" y="167"/>
                        <a:pt x="963" y="167"/>
                        <a:pt x="952" y="174"/>
                      </a:cubicBezTo>
                      <a:cubicBezTo>
                        <a:pt x="938" y="195"/>
                        <a:pt x="936" y="186"/>
                        <a:pt x="946" y="201"/>
                      </a:cubicBezTo>
                      <a:cubicBezTo>
                        <a:pt x="952" y="199"/>
                        <a:pt x="958" y="197"/>
                        <a:pt x="964" y="195"/>
                      </a:cubicBezTo>
                      <a:cubicBezTo>
                        <a:pt x="967" y="194"/>
                        <a:pt x="973" y="192"/>
                        <a:pt x="973" y="192"/>
                      </a:cubicBezTo>
                      <a:cubicBezTo>
                        <a:pt x="994" y="199"/>
                        <a:pt x="985" y="200"/>
                        <a:pt x="1000" y="195"/>
                      </a:cubicBezTo>
                      <a:cubicBezTo>
                        <a:pt x="1018" y="222"/>
                        <a:pt x="982" y="200"/>
                        <a:pt x="1006" y="216"/>
                      </a:cubicBezTo>
                      <a:cubicBezTo>
                        <a:pt x="1019" y="212"/>
                        <a:pt x="1031" y="221"/>
                        <a:pt x="1042" y="228"/>
                      </a:cubicBezTo>
                      <a:cubicBezTo>
                        <a:pt x="1050" y="216"/>
                        <a:pt x="1053" y="210"/>
                        <a:pt x="1066" y="219"/>
                      </a:cubicBezTo>
                      <a:cubicBezTo>
                        <a:pt x="1076" y="234"/>
                        <a:pt x="1073" y="223"/>
                        <a:pt x="1063" y="234"/>
                      </a:cubicBezTo>
                      <a:cubicBezTo>
                        <a:pt x="1058" y="239"/>
                        <a:pt x="1051" y="252"/>
                        <a:pt x="1051" y="252"/>
                      </a:cubicBezTo>
                      <a:cubicBezTo>
                        <a:pt x="1063" y="260"/>
                        <a:pt x="1076" y="262"/>
                        <a:pt x="1090" y="267"/>
                      </a:cubicBezTo>
                      <a:cubicBezTo>
                        <a:pt x="1096" y="265"/>
                        <a:pt x="1102" y="263"/>
                        <a:pt x="1108" y="261"/>
                      </a:cubicBezTo>
                      <a:cubicBezTo>
                        <a:pt x="1111" y="260"/>
                        <a:pt x="1117" y="258"/>
                        <a:pt x="1117" y="258"/>
                      </a:cubicBezTo>
                      <a:cubicBezTo>
                        <a:pt x="1119" y="264"/>
                        <a:pt x="1121" y="270"/>
                        <a:pt x="1123" y="276"/>
                      </a:cubicBezTo>
                      <a:cubicBezTo>
                        <a:pt x="1124" y="279"/>
                        <a:pt x="1126" y="285"/>
                        <a:pt x="1126" y="285"/>
                      </a:cubicBezTo>
                      <a:cubicBezTo>
                        <a:pt x="1113" y="289"/>
                        <a:pt x="1114" y="296"/>
                        <a:pt x="1111" y="309"/>
                      </a:cubicBezTo>
                      <a:cubicBezTo>
                        <a:pt x="1112" y="314"/>
                        <a:pt x="1110" y="320"/>
                        <a:pt x="1114" y="324"/>
                      </a:cubicBezTo>
                      <a:cubicBezTo>
                        <a:pt x="1124" y="334"/>
                        <a:pt x="1133" y="301"/>
                        <a:pt x="1138" y="294"/>
                      </a:cubicBezTo>
                      <a:cubicBezTo>
                        <a:pt x="1144" y="286"/>
                        <a:pt x="1156" y="286"/>
                        <a:pt x="1165" y="285"/>
                      </a:cubicBezTo>
                      <a:cubicBezTo>
                        <a:pt x="1180" y="275"/>
                        <a:pt x="1199" y="271"/>
                        <a:pt x="1216" y="267"/>
                      </a:cubicBezTo>
                      <a:cubicBezTo>
                        <a:pt x="1228" y="259"/>
                        <a:pt x="1235" y="258"/>
                        <a:pt x="1240" y="273"/>
                      </a:cubicBezTo>
                      <a:cubicBezTo>
                        <a:pt x="1230" y="283"/>
                        <a:pt x="1224" y="287"/>
                        <a:pt x="1210" y="291"/>
                      </a:cubicBezTo>
                      <a:cubicBezTo>
                        <a:pt x="1202" y="296"/>
                        <a:pt x="1183" y="303"/>
                        <a:pt x="1183" y="303"/>
                      </a:cubicBezTo>
                      <a:cubicBezTo>
                        <a:pt x="1167" y="328"/>
                        <a:pt x="1163" y="332"/>
                        <a:pt x="1135" y="339"/>
                      </a:cubicBezTo>
                      <a:cubicBezTo>
                        <a:pt x="1125" y="349"/>
                        <a:pt x="1119" y="350"/>
                        <a:pt x="1105" y="354"/>
                      </a:cubicBezTo>
                      <a:cubicBezTo>
                        <a:pt x="1085" y="347"/>
                        <a:pt x="1075" y="345"/>
                        <a:pt x="1054" y="342"/>
                      </a:cubicBezTo>
                      <a:cubicBezTo>
                        <a:pt x="1054" y="342"/>
                        <a:pt x="1062" y="355"/>
                        <a:pt x="1069" y="357"/>
                      </a:cubicBezTo>
                      <a:cubicBezTo>
                        <a:pt x="1075" y="359"/>
                        <a:pt x="1081" y="359"/>
                        <a:pt x="1087" y="360"/>
                      </a:cubicBezTo>
                      <a:cubicBezTo>
                        <a:pt x="1093" y="362"/>
                        <a:pt x="1105" y="366"/>
                        <a:pt x="1105" y="366"/>
                      </a:cubicBezTo>
                      <a:cubicBezTo>
                        <a:pt x="1116" y="362"/>
                        <a:pt x="1123" y="359"/>
                        <a:pt x="1135" y="363"/>
                      </a:cubicBezTo>
                      <a:cubicBezTo>
                        <a:pt x="1138" y="360"/>
                        <a:pt x="1140" y="356"/>
                        <a:pt x="1144" y="354"/>
                      </a:cubicBezTo>
                      <a:cubicBezTo>
                        <a:pt x="1147" y="352"/>
                        <a:pt x="1152" y="348"/>
                        <a:pt x="1153" y="351"/>
                      </a:cubicBezTo>
                      <a:cubicBezTo>
                        <a:pt x="1154" y="357"/>
                        <a:pt x="1147" y="369"/>
                        <a:pt x="1147" y="369"/>
                      </a:cubicBezTo>
                      <a:cubicBezTo>
                        <a:pt x="1148" y="373"/>
                        <a:pt x="1146" y="380"/>
                        <a:pt x="1150" y="381"/>
                      </a:cubicBezTo>
                      <a:cubicBezTo>
                        <a:pt x="1162" y="384"/>
                        <a:pt x="1162" y="348"/>
                        <a:pt x="1165" y="345"/>
                      </a:cubicBezTo>
                      <a:cubicBezTo>
                        <a:pt x="1166" y="343"/>
                        <a:pt x="1195" y="321"/>
                        <a:pt x="1201" y="318"/>
                      </a:cubicBezTo>
                      <a:cubicBezTo>
                        <a:pt x="1207" y="315"/>
                        <a:pt x="1219" y="312"/>
                        <a:pt x="1219" y="312"/>
                      </a:cubicBezTo>
                      <a:cubicBezTo>
                        <a:pt x="1220" y="318"/>
                        <a:pt x="1219" y="325"/>
                        <a:pt x="1222" y="330"/>
                      </a:cubicBezTo>
                      <a:cubicBezTo>
                        <a:pt x="1224" y="333"/>
                        <a:pt x="1223" y="324"/>
                        <a:pt x="1225" y="321"/>
                      </a:cubicBezTo>
                      <a:cubicBezTo>
                        <a:pt x="1227" y="317"/>
                        <a:pt x="1230" y="314"/>
                        <a:pt x="1234" y="312"/>
                      </a:cubicBezTo>
                      <a:cubicBezTo>
                        <a:pt x="1240" y="309"/>
                        <a:pt x="1252" y="306"/>
                        <a:pt x="1252" y="306"/>
                      </a:cubicBezTo>
                      <a:cubicBezTo>
                        <a:pt x="1268" y="310"/>
                        <a:pt x="1273" y="324"/>
                        <a:pt x="1258" y="336"/>
                      </a:cubicBezTo>
                      <a:cubicBezTo>
                        <a:pt x="1253" y="340"/>
                        <a:pt x="1246" y="341"/>
                        <a:pt x="1240" y="345"/>
                      </a:cubicBezTo>
                      <a:cubicBezTo>
                        <a:pt x="1225" y="368"/>
                        <a:pt x="1262" y="342"/>
                        <a:pt x="1270" y="339"/>
                      </a:cubicBezTo>
                      <a:cubicBezTo>
                        <a:pt x="1277" y="317"/>
                        <a:pt x="1282" y="302"/>
                        <a:pt x="1306" y="294"/>
                      </a:cubicBezTo>
                      <a:cubicBezTo>
                        <a:pt x="1320" y="298"/>
                        <a:pt x="1320" y="305"/>
                        <a:pt x="1333" y="309"/>
                      </a:cubicBezTo>
                      <a:cubicBezTo>
                        <a:pt x="1365" y="301"/>
                        <a:pt x="1327" y="312"/>
                        <a:pt x="1354" y="300"/>
                      </a:cubicBezTo>
                      <a:cubicBezTo>
                        <a:pt x="1360" y="297"/>
                        <a:pt x="1372" y="294"/>
                        <a:pt x="1372" y="294"/>
                      </a:cubicBezTo>
                      <a:cubicBezTo>
                        <a:pt x="1387" y="299"/>
                        <a:pt x="1378" y="298"/>
                        <a:pt x="1399" y="291"/>
                      </a:cubicBezTo>
                      <a:cubicBezTo>
                        <a:pt x="1405" y="289"/>
                        <a:pt x="1417" y="285"/>
                        <a:pt x="1417" y="285"/>
                      </a:cubicBezTo>
                      <a:cubicBezTo>
                        <a:pt x="1424" y="287"/>
                        <a:pt x="1431" y="288"/>
                        <a:pt x="1438" y="291"/>
                      </a:cubicBezTo>
                      <a:cubicBezTo>
                        <a:pt x="1444" y="294"/>
                        <a:pt x="1456" y="303"/>
                        <a:pt x="1456" y="303"/>
                      </a:cubicBezTo>
                      <a:cubicBezTo>
                        <a:pt x="1475" y="284"/>
                        <a:pt x="1464" y="284"/>
                        <a:pt x="1498" y="288"/>
                      </a:cubicBezTo>
                      <a:cubicBezTo>
                        <a:pt x="1513" y="293"/>
                        <a:pt x="1524" y="300"/>
                        <a:pt x="1540" y="303"/>
                      </a:cubicBezTo>
                      <a:cubicBezTo>
                        <a:pt x="1553" y="322"/>
                        <a:pt x="1536" y="347"/>
                        <a:pt x="1516" y="354"/>
                      </a:cubicBezTo>
                      <a:cubicBezTo>
                        <a:pt x="1500" y="349"/>
                        <a:pt x="1511" y="359"/>
                        <a:pt x="1495" y="363"/>
                      </a:cubicBezTo>
                      <a:cubicBezTo>
                        <a:pt x="1474" y="368"/>
                        <a:pt x="1453" y="376"/>
                        <a:pt x="1432" y="381"/>
                      </a:cubicBezTo>
                      <a:cubicBezTo>
                        <a:pt x="1443" y="385"/>
                        <a:pt x="1485" y="376"/>
                        <a:pt x="1495" y="375"/>
                      </a:cubicBezTo>
                      <a:cubicBezTo>
                        <a:pt x="1511" y="370"/>
                        <a:pt x="1524" y="376"/>
                        <a:pt x="1540" y="381"/>
                      </a:cubicBezTo>
                      <a:cubicBezTo>
                        <a:pt x="1549" y="384"/>
                        <a:pt x="1567" y="390"/>
                        <a:pt x="1567" y="390"/>
                      </a:cubicBezTo>
                      <a:cubicBezTo>
                        <a:pt x="1577" y="406"/>
                        <a:pt x="1590" y="398"/>
                        <a:pt x="1606" y="393"/>
                      </a:cubicBezTo>
                      <a:cubicBezTo>
                        <a:pt x="1608" y="386"/>
                        <a:pt x="1608" y="380"/>
                        <a:pt x="1618" y="381"/>
                      </a:cubicBezTo>
                      <a:cubicBezTo>
                        <a:pt x="1624" y="382"/>
                        <a:pt x="1636" y="387"/>
                        <a:pt x="1636" y="387"/>
                      </a:cubicBezTo>
                      <a:cubicBezTo>
                        <a:pt x="1650" y="408"/>
                        <a:pt x="1650" y="398"/>
                        <a:pt x="1645" y="414"/>
                      </a:cubicBezTo>
                      <a:cubicBezTo>
                        <a:pt x="1650" y="428"/>
                        <a:pt x="1652" y="438"/>
                        <a:pt x="1660" y="450"/>
                      </a:cubicBezTo>
                      <a:cubicBezTo>
                        <a:pt x="1671" y="443"/>
                        <a:pt x="1669" y="436"/>
                        <a:pt x="1681" y="432"/>
                      </a:cubicBezTo>
                      <a:cubicBezTo>
                        <a:pt x="1694" y="435"/>
                        <a:pt x="1702" y="439"/>
                        <a:pt x="1714" y="435"/>
                      </a:cubicBezTo>
                      <a:cubicBezTo>
                        <a:pt x="1724" y="438"/>
                        <a:pt x="1731" y="444"/>
                        <a:pt x="1741" y="447"/>
                      </a:cubicBezTo>
                      <a:cubicBezTo>
                        <a:pt x="1760" y="441"/>
                        <a:pt x="1761" y="437"/>
                        <a:pt x="1750" y="420"/>
                      </a:cubicBezTo>
                      <a:cubicBezTo>
                        <a:pt x="1751" y="417"/>
                        <a:pt x="1750" y="413"/>
                        <a:pt x="1753" y="411"/>
                      </a:cubicBezTo>
                      <a:cubicBezTo>
                        <a:pt x="1758" y="407"/>
                        <a:pt x="1771" y="405"/>
                        <a:pt x="1771" y="405"/>
                      </a:cubicBezTo>
                      <a:cubicBezTo>
                        <a:pt x="1786" y="407"/>
                        <a:pt x="1808" y="404"/>
                        <a:pt x="1813" y="420"/>
                      </a:cubicBezTo>
                      <a:cubicBezTo>
                        <a:pt x="1810" y="423"/>
                        <a:pt x="1804" y="425"/>
                        <a:pt x="1804" y="429"/>
                      </a:cubicBezTo>
                      <a:cubicBezTo>
                        <a:pt x="1804" y="433"/>
                        <a:pt x="1810" y="436"/>
                        <a:pt x="1813" y="435"/>
                      </a:cubicBezTo>
                      <a:cubicBezTo>
                        <a:pt x="1820" y="433"/>
                        <a:pt x="1816" y="420"/>
                        <a:pt x="1822" y="417"/>
                      </a:cubicBezTo>
                      <a:cubicBezTo>
                        <a:pt x="1826" y="414"/>
                        <a:pt x="1832" y="415"/>
                        <a:pt x="1837" y="414"/>
                      </a:cubicBezTo>
                      <a:cubicBezTo>
                        <a:pt x="1858" y="421"/>
                        <a:pt x="1850" y="416"/>
                        <a:pt x="1864" y="426"/>
                      </a:cubicBezTo>
                      <a:cubicBezTo>
                        <a:pt x="1874" y="440"/>
                        <a:pt x="1867" y="436"/>
                        <a:pt x="1888" y="429"/>
                      </a:cubicBezTo>
                      <a:cubicBezTo>
                        <a:pt x="1894" y="427"/>
                        <a:pt x="1906" y="423"/>
                        <a:pt x="1906" y="423"/>
                      </a:cubicBezTo>
                      <a:cubicBezTo>
                        <a:pt x="1927" y="427"/>
                        <a:pt x="1916" y="424"/>
                        <a:pt x="1939" y="432"/>
                      </a:cubicBezTo>
                      <a:cubicBezTo>
                        <a:pt x="1942" y="433"/>
                        <a:pt x="1948" y="435"/>
                        <a:pt x="1948" y="435"/>
                      </a:cubicBezTo>
                      <a:cubicBezTo>
                        <a:pt x="1954" y="444"/>
                        <a:pt x="1972" y="456"/>
                        <a:pt x="1972" y="456"/>
                      </a:cubicBezTo>
                      <a:cubicBezTo>
                        <a:pt x="1984" y="453"/>
                        <a:pt x="1991" y="449"/>
                        <a:pt x="2002" y="444"/>
                      </a:cubicBezTo>
                      <a:cubicBezTo>
                        <a:pt x="2008" y="441"/>
                        <a:pt x="2020" y="438"/>
                        <a:pt x="2020" y="438"/>
                      </a:cubicBezTo>
                      <a:cubicBezTo>
                        <a:pt x="2036" y="441"/>
                        <a:pt x="2049" y="445"/>
                        <a:pt x="2065" y="441"/>
                      </a:cubicBezTo>
                      <a:cubicBezTo>
                        <a:pt x="2059" y="423"/>
                        <a:pt x="2065" y="423"/>
                        <a:pt x="2083" y="417"/>
                      </a:cubicBezTo>
                      <a:cubicBezTo>
                        <a:pt x="2090" y="415"/>
                        <a:pt x="2095" y="409"/>
                        <a:pt x="2101" y="405"/>
                      </a:cubicBezTo>
                      <a:cubicBezTo>
                        <a:pt x="2104" y="403"/>
                        <a:pt x="2110" y="399"/>
                        <a:pt x="2110" y="399"/>
                      </a:cubicBezTo>
                      <a:cubicBezTo>
                        <a:pt x="2119" y="400"/>
                        <a:pt x="2136" y="402"/>
                        <a:pt x="2146" y="405"/>
                      </a:cubicBezTo>
                      <a:cubicBezTo>
                        <a:pt x="2155" y="407"/>
                        <a:pt x="2173" y="414"/>
                        <a:pt x="2173" y="414"/>
                      </a:cubicBezTo>
                      <a:cubicBezTo>
                        <a:pt x="2189" y="403"/>
                        <a:pt x="2197" y="405"/>
                        <a:pt x="2215" y="411"/>
                      </a:cubicBezTo>
                      <a:cubicBezTo>
                        <a:pt x="2222" y="413"/>
                        <a:pt x="2233" y="423"/>
                        <a:pt x="2233" y="423"/>
                      </a:cubicBezTo>
                      <a:cubicBezTo>
                        <a:pt x="2244" y="419"/>
                        <a:pt x="2249" y="412"/>
                        <a:pt x="2260" y="408"/>
                      </a:cubicBezTo>
                      <a:cubicBezTo>
                        <a:pt x="2271" y="412"/>
                        <a:pt x="2280" y="413"/>
                        <a:pt x="2290" y="420"/>
                      </a:cubicBezTo>
                      <a:cubicBezTo>
                        <a:pt x="2287" y="434"/>
                        <a:pt x="2284" y="442"/>
                        <a:pt x="2299" y="447"/>
                      </a:cubicBezTo>
                      <a:cubicBezTo>
                        <a:pt x="2308" y="460"/>
                        <a:pt x="2304" y="463"/>
                        <a:pt x="2293" y="474"/>
                      </a:cubicBezTo>
                      <a:cubicBezTo>
                        <a:pt x="2284" y="471"/>
                        <a:pt x="2275" y="468"/>
                        <a:pt x="2266" y="465"/>
                      </a:cubicBezTo>
                      <a:cubicBezTo>
                        <a:pt x="2263" y="464"/>
                        <a:pt x="2257" y="462"/>
                        <a:pt x="2257" y="462"/>
                      </a:cubicBezTo>
                      <a:cubicBezTo>
                        <a:pt x="2242" y="465"/>
                        <a:pt x="2235" y="462"/>
                        <a:pt x="2221" y="465"/>
                      </a:cubicBezTo>
                      <a:cubicBezTo>
                        <a:pt x="2229" y="477"/>
                        <a:pt x="2234" y="480"/>
                        <a:pt x="2221" y="489"/>
                      </a:cubicBezTo>
                      <a:cubicBezTo>
                        <a:pt x="2214" y="509"/>
                        <a:pt x="2227" y="512"/>
                        <a:pt x="2245" y="516"/>
                      </a:cubicBezTo>
                      <a:cubicBezTo>
                        <a:pt x="2248" y="518"/>
                        <a:pt x="2252" y="519"/>
                        <a:pt x="2254" y="522"/>
                      </a:cubicBezTo>
                      <a:cubicBezTo>
                        <a:pt x="2257" y="527"/>
                        <a:pt x="2260" y="540"/>
                        <a:pt x="2260" y="540"/>
                      </a:cubicBezTo>
                      <a:cubicBezTo>
                        <a:pt x="2253" y="550"/>
                        <a:pt x="2248" y="554"/>
                        <a:pt x="2236" y="558"/>
                      </a:cubicBezTo>
                      <a:cubicBezTo>
                        <a:pt x="2230" y="567"/>
                        <a:pt x="2228" y="575"/>
                        <a:pt x="2221" y="582"/>
                      </a:cubicBezTo>
                      <a:lnTo>
                        <a:pt x="2212" y="623"/>
                      </a:lnTo>
                      <a:lnTo>
                        <a:pt x="2218" y="643"/>
                      </a:lnTo>
                      <a:lnTo>
                        <a:pt x="2198" y="631"/>
                      </a:lnTo>
                      <a:lnTo>
                        <a:pt x="2182" y="641"/>
                      </a:lnTo>
                      <a:lnTo>
                        <a:pt x="2176" y="655"/>
                      </a:lnTo>
                      <a:lnTo>
                        <a:pt x="2156" y="659"/>
                      </a:lnTo>
                      <a:lnTo>
                        <a:pt x="2146" y="673"/>
                      </a:lnTo>
                      <a:lnTo>
                        <a:pt x="2132" y="687"/>
                      </a:lnTo>
                      <a:lnTo>
                        <a:pt x="2132" y="709"/>
                      </a:lnTo>
                      <a:lnTo>
                        <a:pt x="2136" y="727"/>
                      </a:lnTo>
                      <a:lnTo>
                        <a:pt x="2150" y="729"/>
                      </a:lnTo>
                      <a:lnTo>
                        <a:pt x="2152" y="749"/>
                      </a:lnTo>
                      <a:lnTo>
                        <a:pt x="2176" y="763"/>
                      </a:lnTo>
                      <a:lnTo>
                        <a:pt x="2180" y="779"/>
                      </a:lnTo>
                      <a:lnTo>
                        <a:pt x="2158" y="769"/>
                      </a:lnTo>
                      <a:lnTo>
                        <a:pt x="2152" y="789"/>
                      </a:lnTo>
                      <a:lnTo>
                        <a:pt x="2166" y="807"/>
                      </a:lnTo>
                      <a:lnTo>
                        <a:pt x="2152" y="821"/>
                      </a:lnTo>
                      <a:lnTo>
                        <a:pt x="2146" y="839"/>
                      </a:lnTo>
                      <a:lnTo>
                        <a:pt x="2148" y="861"/>
                      </a:lnTo>
                      <a:lnTo>
                        <a:pt x="2132" y="879"/>
                      </a:lnTo>
                      <a:lnTo>
                        <a:pt x="2128" y="907"/>
                      </a:lnTo>
                      <a:lnTo>
                        <a:pt x="2118" y="925"/>
                      </a:lnTo>
                      <a:lnTo>
                        <a:pt x="2118" y="945"/>
                      </a:lnTo>
                      <a:lnTo>
                        <a:pt x="2100" y="963"/>
                      </a:lnTo>
                      <a:lnTo>
                        <a:pt x="2100" y="979"/>
                      </a:lnTo>
                      <a:lnTo>
                        <a:pt x="2088" y="983"/>
                      </a:lnTo>
                      <a:lnTo>
                        <a:pt x="2074" y="977"/>
                      </a:lnTo>
                      <a:lnTo>
                        <a:pt x="2086" y="961"/>
                      </a:lnTo>
                      <a:lnTo>
                        <a:pt x="2104" y="945"/>
                      </a:lnTo>
                      <a:lnTo>
                        <a:pt x="2110" y="925"/>
                      </a:lnTo>
                      <a:lnTo>
                        <a:pt x="2106" y="893"/>
                      </a:lnTo>
                      <a:lnTo>
                        <a:pt x="2090" y="865"/>
                      </a:lnTo>
                      <a:lnTo>
                        <a:pt x="2070" y="837"/>
                      </a:lnTo>
                      <a:lnTo>
                        <a:pt x="2056" y="797"/>
                      </a:lnTo>
                      <a:lnTo>
                        <a:pt x="2058" y="769"/>
                      </a:lnTo>
                      <a:lnTo>
                        <a:pt x="2062" y="745"/>
                      </a:lnTo>
                      <a:lnTo>
                        <a:pt x="2080" y="731"/>
                      </a:lnTo>
                      <a:lnTo>
                        <a:pt x="2098" y="701"/>
                      </a:lnTo>
                      <a:lnTo>
                        <a:pt x="2108" y="677"/>
                      </a:lnTo>
                      <a:lnTo>
                        <a:pt x="2106" y="663"/>
                      </a:lnTo>
                      <a:lnTo>
                        <a:pt x="2116" y="623"/>
                      </a:lnTo>
                      <a:lnTo>
                        <a:pt x="2106" y="603"/>
                      </a:lnTo>
                      <a:lnTo>
                        <a:pt x="2094" y="623"/>
                      </a:lnTo>
                      <a:lnTo>
                        <a:pt x="2100" y="641"/>
                      </a:lnTo>
                      <a:lnTo>
                        <a:pt x="2076" y="665"/>
                      </a:lnTo>
                      <a:lnTo>
                        <a:pt x="2060" y="659"/>
                      </a:lnTo>
                      <a:lnTo>
                        <a:pt x="2060" y="639"/>
                      </a:lnTo>
                      <a:lnTo>
                        <a:pt x="2022" y="657"/>
                      </a:lnTo>
                      <a:lnTo>
                        <a:pt x="2020" y="679"/>
                      </a:lnTo>
                      <a:lnTo>
                        <a:pt x="2004" y="703"/>
                      </a:lnTo>
                      <a:lnTo>
                        <a:pt x="2012" y="717"/>
                      </a:lnTo>
                      <a:lnTo>
                        <a:pt x="1968" y="731"/>
                      </a:lnTo>
                      <a:lnTo>
                        <a:pt x="1962" y="711"/>
                      </a:lnTo>
                      <a:lnTo>
                        <a:pt x="1934" y="719"/>
                      </a:lnTo>
                      <a:lnTo>
                        <a:pt x="1906" y="735"/>
                      </a:lnTo>
                      <a:lnTo>
                        <a:pt x="1854" y="737"/>
                      </a:lnTo>
                      <a:lnTo>
                        <a:pt x="1814" y="753"/>
                      </a:lnTo>
                      <a:lnTo>
                        <a:pt x="1810" y="767"/>
                      </a:lnTo>
                      <a:lnTo>
                        <a:pt x="1716" y="861"/>
                      </a:lnTo>
                      <a:lnTo>
                        <a:pt x="1738" y="877"/>
                      </a:lnTo>
                      <a:lnTo>
                        <a:pt x="1762" y="889"/>
                      </a:lnTo>
                      <a:lnTo>
                        <a:pt x="1794" y="875"/>
                      </a:lnTo>
                      <a:lnTo>
                        <a:pt x="1820" y="905"/>
                      </a:lnTo>
                      <a:lnTo>
                        <a:pt x="1826" y="953"/>
                      </a:lnTo>
                      <a:lnTo>
                        <a:pt x="1820" y="1021"/>
                      </a:lnTo>
                      <a:lnTo>
                        <a:pt x="1800" y="1059"/>
                      </a:lnTo>
                      <a:lnTo>
                        <a:pt x="1762" y="1127"/>
                      </a:lnTo>
                      <a:lnTo>
                        <a:pt x="1734" y="1151"/>
                      </a:lnTo>
                      <a:lnTo>
                        <a:pt x="1706" y="1191"/>
                      </a:lnTo>
                      <a:lnTo>
                        <a:pt x="1670" y="1207"/>
                      </a:lnTo>
                      <a:lnTo>
                        <a:pt x="1648" y="1209"/>
                      </a:lnTo>
                      <a:lnTo>
                        <a:pt x="1636" y="1193"/>
                      </a:lnTo>
                      <a:lnTo>
                        <a:pt x="1620" y="1215"/>
                      </a:lnTo>
                      <a:lnTo>
                        <a:pt x="1592" y="1239"/>
                      </a:lnTo>
                      <a:lnTo>
                        <a:pt x="1584" y="1263"/>
                      </a:lnTo>
                      <a:lnTo>
                        <a:pt x="1564" y="1281"/>
                      </a:lnTo>
                      <a:lnTo>
                        <a:pt x="1534" y="1295"/>
                      </a:lnTo>
                      <a:lnTo>
                        <a:pt x="1536" y="1317"/>
                      </a:lnTo>
                      <a:lnTo>
                        <a:pt x="1560" y="1337"/>
                      </a:lnTo>
                      <a:lnTo>
                        <a:pt x="1574" y="1375"/>
                      </a:lnTo>
                      <a:lnTo>
                        <a:pt x="1580" y="1409"/>
                      </a:lnTo>
                      <a:lnTo>
                        <a:pt x="1574" y="1427"/>
                      </a:lnTo>
                      <a:lnTo>
                        <a:pt x="1560" y="1445"/>
                      </a:lnTo>
                      <a:lnTo>
                        <a:pt x="1526" y="1449"/>
                      </a:lnTo>
                      <a:lnTo>
                        <a:pt x="1500" y="1445"/>
                      </a:lnTo>
                      <a:lnTo>
                        <a:pt x="1506" y="1393"/>
                      </a:lnTo>
                      <a:lnTo>
                        <a:pt x="1500" y="1377"/>
                      </a:lnTo>
                      <a:lnTo>
                        <a:pt x="1510" y="1369"/>
                      </a:lnTo>
                      <a:lnTo>
                        <a:pt x="1506" y="1355"/>
                      </a:lnTo>
                      <a:lnTo>
                        <a:pt x="1478" y="1341"/>
                      </a:lnTo>
                      <a:lnTo>
                        <a:pt x="1476" y="1329"/>
                      </a:lnTo>
                      <a:lnTo>
                        <a:pt x="1488" y="1315"/>
                      </a:lnTo>
                      <a:lnTo>
                        <a:pt x="1482" y="1295"/>
                      </a:lnTo>
                      <a:lnTo>
                        <a:pt x="1460" y="1281"/>
                      </a:lnTo>
                      <a:lnTo>
                        <a:pt x="1436" y="1279"/>
                      </a:lnTo>
                      <a:lnTo>
                        <a:pt x="1416" y="1299"/>
                      </a:lnTo>
                      <a:lnTo>
                        <a:pt x="1402" y="1299"/>
                      </a:lnTo>
                      <a:lnTo>
                        <a:pt x="1398" y="1283"/>
                      </a:lnTo>
                      <a:lnTo>
                        <a:pt x="1414" y="1251"/>
                      </a:lnTo>
                      <a:lnTo>
                        <a:pt x="1396" y="1243"/>
                      </a:lnTo>
                      <a:lnTo>
                        <a:pt x="1368" y="1269"/>
                      </a:lnTo>
                      <a:lnTo>
                        <a:pt x="1336" y="1283"/>
                      </a:lnTo>
                      <a:lnTo>
                        <a:pt x="1326" y="1293"/>
                      </a:lnTo>
                      <a:lnTo>
                        <a:pt x="1306" y="1295"/>
                      </a:lnTo>
                      <a:lnTo>
                        <a:pt x="1308" y="1323"/>
                      </a:lnTo>
                      <a:lnTo>
                        <a:pt x="1328" y="1325"/>
                      </a:lnTo>
                      <a:lnTo>
                        <a:pt x="1332" y="1349"/>
                      </a:lnTo>
                      <a:lnTo>
                        <a:pt x="1346" y="1353"/>
                      </a:lnTo>
                      <a:lnTo>
                        <a:pt x="1376" y="1337"/>
                      </a:lnTo>
                      <a:lnTo>
                        <a:pt x="1392" y="1345"/>
                      </a:lnTo>
                      <a:lnTo>
                        <a:pt x="1410" y="1357"/>
                      </a:lnTo>
                      <a:lnTo>
                        <a:pt x="1408" y="1367"/>
                      </a:lnTo>
                      <a:lnTo>
                        <a:pt x="1380" y="1365"/>
                      </a:lnTo>
                      <a:lnTo>
                        <a:pt x="1358" y="1379"/>
                      </a:lnTo>
                      <a:lnTo>
                        <a:pt x="1342" y="1383"/>
                      </a:lnTo>
                      <a:lnTo>
                        <a:pt x="1342" y="1397"/>
                      </a:lnTo>
                      <a:lnTo>
                        <a:pt x="1322" y="1411"/>
                      </a:lnTo>
                      <a:lnTo>
                        <a:pt x="1326" y="1425"/>
                      </a:lnTo>
                      <a:lnTo>
                        <a:pt x="1350" y="1439"/>
                      </a:lnTo>
                      <a:lnTo>
                        <a:pt x="1354" y="1475"/>
                      </a:lnTo>
                      <a:lnTo>
                        <a:pt x="1370" y="1507"/>
                      </a:lnTo>
                      <a:lnTo>
                        <a:pt x="1378" y="1519"/>
                      </a:lnTo>
                      <a:lnTo>
                        <a:pt x="1348" y="1517"/>
                      </a:lnTo>
                      <a:lnTo>
                        <a:pt x="1366" y="1537"/>
                      </a:lnTo>
                      <a:lnTo>
                        <a:pt x="1366" y="1547"/>
                      </a:lnTo>
                      <a:lnTo>
                        <a:pt x="1344" y="1565"/>
                      </a:lnTo>
                      <a:lnTo>
                        <a:pt x="1364" y="1581"/>
                      </a:lnTo>
                      <a:lnTo>
                        <a:pt x="1368" y="1601"/>
                      </a:lnTo>
                      <a:lnTo>
                        <a:pt x="1352" y="1619"/>
                      </a:lnTo>
                      <a:lnTo>
                        <a:pt x="1334" y="1635"/>
                      </a:lnTo>
                      <a:lnTo>
                        <a:pt x="1300" y="1663"/>
                      </a:lnTo>
                      <a:lnTo>
                        <a:pt x="1290" y="1693"/>
                      </a:lnTo>
                      <a:lnTo>
                        <a:pt x="1258" y="1725"/>
                      </a:lnTo>
                      <a:lnTo>
                        <a:pt x="1220" y="1747"/>
                      </a:lnTo>
                      <a:lnTo>
                        <a:pt x="1198" y="1765"/>
                      </a:lnTo>
                      <a:lnTo>
                        <a:pt x="1172" y="1765"/>
                      </a:lnTo>
                      <a:lnTo>
                        <a:pt x="1140" y="1763"/>
                      </a:lnTo>
                      <a:lnTo>
                        <a:pt x="1124" y="1753"/>
                      </a:lnTo>
                      <a:lnTo>
                        <a:pt x="1118" y="1769"/>
                      </a:lnTo>
                      <a:lnTo>
                        <a:pt x="1088" y="1779"/>
                      </a:lnTo>
                      <a:lnTo>
                        <a:pt x="1046" y="1783"/>
                      </a:lnTo>
                      <a:lnTo>
                        <a:pt x="1030" y="1801"/>
                      </a:lnTo>
                      <a:lnTo>
                        <a:pt x="1016" y="1793"/>
                      </a:lnTo>
                      <a:lnTo>
                        <a:pt x="1014" y="1767"/>
                      </a:lnTo>
                      <a:lnTo>
                        <a:pt x="992" y="1757"/>
                      </a:lnTo>
                      <a:lnTo>
                        <a:pt x="968" y="1761"/>
                      </a:lnTo>
                      <a:lnTo>
                        <a:pt x="940" y="1773"/>
                      </a:lnTo>
                      <a:lnTo>
                        <a:pt x="912" y="1783"/>
                      </a:lnTo>
                      <a:lnTo>
                        <a:pt x="890" y="1815"/>
                      </a:lnTo>
                      <a:lnTo>
                        <a:pt x="908" y="1849"/>
                      </a:lnTo>
                      <a:lnTo>
                        <a:pt x="924" y="1875"/>
                      </a:lnTo>
                      <a:lnTo>
                        <a:pt x="946" y="1909"/>
                      </a:lnTo>
                      <a:lnTo>
                        <a:pt x="970" y="1955"/>
                      </a:lnTo>
                      <a:lnTo>
                        <a:pt x="972" y="1989"/>
                      </a:lnTo>
                      <a:lnTo>
                        <a:pt x="972" y="2031"/>
                      </a:lnTo>
                      <a:lnTo>
                        <a:pt x="966" y="2051"/>
                      </a:lnTo>
                      <a:lnTo>
                        <a:pt x="952" y="2071"/>
                      </a:lnTo>
                      <a:lnTo>
                        <a:pt x="932" y="2071"/>
                      </a:lnTo>
                      <a:lnTo>
                        <a:pt x="906" y="2077"/>
                      </a:lnTo>
                      <a:lnTo>
                        <a:pt x="878" y="2091"/>
                      </a:lnTo>
                      <a:lnTo>
                        <a:pt x="862" y="2103"/>
                      </a:lnTo>
                      <a:lnTo>
                        <a:pt x="850" y="2101"/>
                      </a:lnTo>
                      <a:lnTo>
                        <a:pt x="840" y="2091"/>
                      </a:lnTo>
                      <a:lnTo>
                        <a:pt x="852" y="2067"/>
                      </a:lnTo>
                      <a:lnTo>
                        <a:pt x="822" y="2047"/>
                      </a:lnTo>
                      <a:lnTo>
                        <a:pt x="806" y="2019"/>
                      </a:lnTo>
                      <a:lnTo>
                        <a:pt x="802" y="1997"/>
                      </a:lnTo>
                      <a:lnTo>
                        <a:pt x="782" y="1977"/>
                      </a:lnTo>
                      <a:lnTo>
                        <a:pt x="760" y="1963"/>
                      </a:lnTo>
                      <a:lnTo>
                        <a:pt x="756" y="1937"/>
                      </a:lnTo>
                      <a:lnTo>
                        <a:pt x="736" y="1943"/>
                      </a:lnTo>
                      <a:lnTo>
                        <a:pt x="736" y="1977"/>
                      </a:lnTo>
                      <a:lnTo>
                        <a:pt x="724" y="2007"/>
                      </a:lnTo>
                      <a:lnTo>
                        <a:pt x="708" y="2033"/>
                      </a:lnTo>
                      <a:lnTo>
                        <a:pt x="726" y="2067"/>
                      </a:lnTo>
                      <a:lnTo>
                        <a:pt x="734" y="2113"/>
                      </a:lnTo>
                      <a:lnTo>
                        <a:pt x="752" y="2129"/>
                      </a:lnTo>
                      <a:lnTo>
                        <a:pt x="798" y="2197"/>
                      </a:lnTo>
                      <a:lnTo>
                        <a:pt x="800" y="2247"/>
                      </a:lnTo>
                      <a:lnTo>
                        <a:pt x="818" y="2293"/>
                      </a:lnTo>
                      <a:lnTo>
                        <a:pt x="806" y="2297"/>
                      </a:lnTo>
                      <a:lnTo>
                        <a:pt x="774" y="2259"/>
                      </a:lnTo>
                      <a:lnTo>
                        <a:pt x="744" y="2225"/>
                      </a:lnTo>
                      <a:lnTo>
                        <a:pt x="732" y="2193"/>
                      </a:lnTo>
                      <a:lnTo>
                        <a:pt x="728" y="2151"/>
                      </a:lnTo>
                      <a:lnTo>
                        <a:pt x="716" y="2125"/>
                      </a:lnTo>
                      <a:lnTo>
                        <a:pt x="694" y="2085"/>
                      </a:lnTo>
                      <a:lnTo>
                        <a:pt x="676" y="2055"/>
                      </a:lnTo>
                      <a:lnTo>
                        <a:pt x="688" y="2021"/>
                      </a:lnTo>
                      <a:lnTo>
                        <a:pt x="702" y="1985"/>
                      </a:lnTo>
                      <a:lnTo>
                        <a:pt x="702" y="1947"/>
                      </a:lnTo>
                      <a:lnTo>
                        <a:pt x="688" y="1919"/>
                      </a:lnTo>
                      <a:lnTo>
                        <a:pt x="698" y="1885"/>
                      </a:lnTo>
                      <a:lnTo>
                        <a:pt x="690" y="1841"/>
                      </a:lnTo>
                      <a:lnTo>
                        <a:pt x="690" y="1807"/>
                      </a:lnTo>
                      <a:lnTo>
                        <a:pt x="656" y="1825"/>
                      </a:lnTo>
                      <a:lnTo>
                        <a:pt x="630" y="1829"/>
                      </a:lnTo>
                      <a:lnTo>
                        <a:pt x="620" y="1819"/>
                      </a:lnTo>
                      <a:lnTo>
                        <a:pt x="628" y="1763"/>
                      </a:lnTo>
                      <a:lnTo>
                        <a:pt x="624" y="1715"/>
                      </a:lnTo>
                      <a:lnTo>
                        <a:pt x="600" y="1641"/>
                      </a:lnTo>
                      <a:lnTo>
                        <a:pt x="598" y="1585"/>
                      </a:lnTo>
                      <a:lnTo>
                        <a:pt x="598" y="1565"/>
                      </a:lnTo>
                      <a:lnTo>
                        <a:pt x="582" y="1563"/>
                      </a:lnTo>
                      <a:lnTo>
                        <a:pt x="580" y="1595"/>
                      </a:lnTo>
                      <a:lnTo>
                        <a:pt x="548" y="1597"/>
                      </a:lnTo>
                      <a:lnTo>
                        <a:pt x="536" y="1583"/>
                      </a:lnTo>
                      <a:lnTo>
                        <a:pt x="502" y="1587"/>
                      </a:lnTo>
                      <a:lnTo>
                        <a:pt x="490" y="1607"/>
                      </a:lnTo>
                      <a:lnTo>
                        <a:pt x="470" y="1625"/>
                      </a:lnTo>
                      <a:lnTo>
                        <a:pt x="434" y="1627"/>
                      </a:lnTo>
                      <a:lnTo>
                        <a:pt x="394" y="1659"/>
                      </a:lnTo>
                      <a:lnTo>
                        <a:pt x="348" y="1671"/>
                      </a:lnTo>
                      <a:lnTo>
                        <a:pt x="322" y="1691"/>
                      </a:lnTo>
                      <a:lnTo>
                        <a:pt x="322" y="1749"/>
                      </a:lnTo>
                      <a:lnTo>
                        <a:pt x="300" y="1779"/>
                      </a:lnTo>
                      <a:lnTo>
                        <a:pt x="300" y="1805"/>
                      </a:lnTo>
                      <a:lnTo>
                        <a:pt x="286" y="1813"/>
                      </a:lnTo>
                      <a:lnTo>
                        <a:pt x="282" y="1829"/>
                      </a:lnTo>
                      <a:lnTo>
                        <a:pt x="264" y="1839"/>
                      </a:lnTo>
                      <a:lnTo>
                        <a:pt x="248" y="1835"/>
                      </a:lnTo>
                      <a:lnTo>
                        <a:pt x="238" y="1815"/>
                      </a:lnTo>
                      <a:lnTo>
                        <a:pt x="238" y="1769"/>
                      </a:lnTo>
                      <a:lnTo>
                        <a:pt x="234" y="1695"/>
                      </a:lnTo>
                      <a:lnTo>
                        <a:pt x="232" y="1607"/>
                      </a:lnTo>
                      <a:lnTo>
                        <a:pt x="240" y="1531"/>
                      </a:lnTo>
                      <a:lnTo>
                        <a:pt x="252" y="1467"/>
                      </a:lnTo>
                      <a:lnTo>
                        <a:pt x="270" y="1451"/>
                      </a:lnTo>
                      <a:lnTo>
                        <a:pt x="268" y="1425"/>
                      </a:lnTo>
                      <a:lnTo>
                        <a:pt x="276" y="1409"/>
                      </a:lnTo>
                      <a:lnTo>
                        <a:pt x="262" y="1397"/>
                      </a:lnTo>
                      <a:lnTo>
                        <a:pt x="244" y="1415"/>
                      </a:lnTo>
                      <a:lnTo>
                        <a:pt x="234" y="1405"/>
                      </a:lnTo>
                      <a:lnTo>
                        <a:pt x="228" y="1377"/>
                      </a:lnTo>
                      <a:lnTo>
                        <a:pt x="232" y="1357"/>
                      </a:lnTo>
                      <a:lnTo>
                        <a:pt x="254" y="1359"/>
                      </a:lnTo>
                      <a:lnTo>
                        <a:pt x="240" y="1337"/>
                      </a:lnTo>
                      <a:lnTo>
                        <a:pt x="256" y="1333"/>
                      </a:lnTo>
                      <a:lnTo>
                        <a:pt x="228" y="1307"/>
                      </a:lnTo>
                      <a:lnTo>
                        <a:pt x="236" y="1265"/>
                      </a:lnTo>
                      <a:lnTo>
                        <a:pt x="244" y="1237"/>
                      </a:lnTo>
                      <a:lnTo>
                        <a:pt x="208" y="1207"/>
                      </a:lnTo>
                      <a:lnTo>
                        <a:pt x="176" y="1149"/>
                      </a:lnTo>
                      <a:lnTo>
                        <a:pt x="168" y="1101"/>
                      </a:lnTo>
                      <a:lnTo>
                        <a:pt x="180" y="1075"/>
                      </a:lnTo>
                      <a:lnTo>
                        <a:pt x="164" y="1051"/>
                      </a:lnTo>
                      <a:lnTo>
                        <a:pt x="170" y="971"/>
                      </a:lnTo>
                      <a:lnTo>
                        <a:pt x="196" y="921"/>
                      </a:lnTo>
                      <a:lnTo>
                        <a:pt x="186" y="895"/>
                      </a:lnTo>
                      <a:lnTo>
                        <a:pt x="152" y="975"/>
                      </a:lnTo>
                      <a:lnTo>
                        <a:pt x="138" y="1021"/>
                      </a:lnTo>
                      <a:lnTo>
                        <a:pt x="148" y="1037"/>
                      </a:lnTo>
                      <a:lnTo>
                        <a:pt x="126" y="1055"/>
                      </a:lnTo>
                      <a:lnTo>
                        <a:pt x="130" y="1107"/>
                      </a:lnTo>
                      <a:lnTo>
                        <a:pt x="158" y="1087"/>
                      </a:lnTo>
                      <a:lnTo>
                        <a:pt x="150" y="1133"/>
                      </a:lnTo>
                      <a:lnTo>
                        <a:pt x="146" y="1217"/>
                      </a:lnTo>
                      <a:lnTo>
                        <a:pt x="144" y="1233"/>
                      </a:lnTo>
                      <a:lnTo>
                        <a:pt x="132" y="1253"/>
                      </a:lnTo>
                      <a:lnTo>
                        <a:pt x="110" y="1255"/>
                      </a:lnTo>
                      <a:lnTo>
                        <a:pt x="96" y="1285"/>
                      </a:lnTo>
                      <a:lnTo>
                        <a:pt x="76" y="1281"/>
                      </a:lnTo>
                      <a:lnTo>
                        <a:pt x="50" y="1293"/>
                      </a:lnTo>
                      <a:lnTo>
                        <a:pt x="18" y="1291"/>
                      </a:lnTo>
                      <a:lnTo>
                        <a:pt x="0" y="1251"/>
                      </a:lnTo>
                      <a:lnTo>
                        <a:pt x="2" y="1209"/>
                      </a:lnTo>
                      <a:lnTo>
                        <a:pt x="22" y="1151"/>
                      </a:lnTo>
                      <a:lnTo>
                        <a:pt x="52" y="1081"/>
                      </a:lnTo>
                      <a:lnTo>
                        <a:pt x="84" y="1019"/>
                      </a:lnTo>
                      <a:lnTo>
                        <a:pt x="108" y="973"/>
                      </a:lnTo>
                      <a:lnTo>
                        <a:pt x="124" y="945"/>
                      </a:lnTo>
                      <a:lnTo>
                        <a:pt x="150" y="891"/>
                      </a:lnTo>
                      <a:lnTo>
                        <a:pt x="176" y="855"/>
                      </a:lnTo>
                      <a:lnTo>
                        <a:pt x="186" y="765"/>
                      </a:lnTo>
                      <a:lnTo>
                        <a:pt x="206" y="681"/>
                      </a:lnTo>
                      <a:lnTo>
                        <a:pt x="268" y="593"/>
                      </a:lnTo>
                      <a:lnTo>
                        <a:pt x="328" y="513"/>
                      </a:lnTo>
                      <a:lnTo>
                        <a:pt x="380" y="457"/>
                      </a:lnTo>
                      <a:lnTo>
                        <a:pt x="422" y="403"/>
                      </a:lnTo>
                      <a:lnTo>
                        <a:pt x="430" y="431"/>
                      </a:lnTo>
                      <a:lnTo>
                        <a:pt x="434" y="471"/>
                      </a:lnTo>
                      <a:lnTo>
                        <a:pt x="404" y="493"/>
                      </a:lnTo>
                      <a:lnTo>
                        <a:pt x="404" y="515"/>
                      </a:lnTo>
                      <a:lnTo>
                        <a:pt x="396" y="557"/>
                      </a:lnTo>
                      <a:lnTo>
                        <a:pt x="464" y="475"/>
                      </a:lnTo>
                      <a:lnTo>
                        <a:pt x="438" y="531"/>
                      </a:lnTo>
                      <a:lnTo>
                        <a:pt x="464" y="549"/>
                      </a:lnTo>
                      <a:lnTo>
                        <a:pt x="450" y="575"/>
                      </a:lnTo>
                      <a:lnTo>
                        <a:pt x="426" y="607"/>
                      </a:lnTo>
                      <a:lnTo>
                        <a:pt x="406" y="635"/>
                      </a:lnTo>
                      <a:lnTo>
                        <a:pt x="386" y="673"/>
                      </a:lnTo>
                      <a:lnTo>
                        <a:pt x="354" y="693"/>
                      </a:lnTo>
                      <a:lnTo>
                        <a:pt x="322" y="727"/>
                      </a:lnTo>
                      <a:lnTo>
                        <a:pt x="320" y="759"/>
                      </a:lnTo>
                      <a:lnTo>
                        <a:pt x="308" y="785"/>
                      </a:lnTo>
                      <a:lnTo>
                        <a:pt x="328" y="803"/>
                      </a:lnTo>
                      <a:lnTo>
                        <a:pt x="358" y="759"/>
                      </a:lnTo>
                      <a:lnTo>
                        <a:pt x="362" y="741"/>
                      </a:lnTo>
                      <a:lnTo>
                        <a:pt x="378" y="733"/>
                      </a:lnTo>
                      <a:lnTo>
                        <a:pt x="390" y="703"/>
                      </a:lnTo>
                      <a:lnTo>
                        <a:pt x="414" y="709"/>
                      </a:lnTo>
                      <a:lnTo>
                        <a:pt x="420" y="695"/>
                      </a:lnTo>
                      <a:lnTo>
                        <a:pt x="408" y="679"/>
                      </a:lnTo>
                      <a:lnTo>
                        <a:pt x="430" y="655"/>
                      </a:lnTo>
                      <a:lnTo>
                        <a:pt x="438" y="629"/>
                      </a:lnTo>
                      <a:lnTo>
                        <a:pt x="478" y="593"/>
                      </a:lnTo>
                      <a:lnTo>
                        <a:pt x="498" y="599"/>
                      </a:lnTo>
                      <a:lnTo>
                        <a:pt x="518" y="585"/>
                      </a:lnTo>
                      <a:lnTo>
                        <a:pt x="522" y="563"/>
                      </a:lnTo>
                      <a:lnTo>
                        <a:pt x="502" y="549"/>
                      </a:lnTo>
                      <a:lnTo>
                        <a:pt x="466" y="551"/>
                      </a:lnTo>
                      <a:lnTo>
                        <a:pt x="446" y="525"/>
                      </a:lnTo>
                      <a:lnTo>
                        <a:pt x="462" y="473"/>
                      </a:lnTo>
                      <a:lnTo>
                        <a:pt x="480" y="433"/>
                      </a:lnTo>
                      <a:lnTo>
                        <a:pt x="494" y="411"/>
                      </a:lnTo>
                      <a:lnTo>
                        <a:pt x="494" y="441"/>
                      </a:lnTo>
                      <a:lnTo>
                        <a:pt x="510" y="439"/>
                      </a:lnTo>
                      <a:lnTo>
                        <a:pt x="520" y="419"/>
                      </a:lnTo>
                      <a:lnTo>
                        <a:pt x="512" y="377"/>
                      </a:lnTo>
                      <a:lnTo>
                        <a:pt x="534" y="369"/>
                      </a:lnTo>
                      <a:lnTo>
                        <a:pt x="536" y="355"/>
                      </a:lnTo>
                      <a:lnTo>
                        <a:pt x="522" y="347"/>
                      </a:lnTo>
                      <a:lnTo>
                        <a:pt x="500" y="375"/>
                      </a:lnTo>
                      <a:lnTo>
                        <a:pt x="490" y="391"/>
                      </a:lnTo>
                      <a:lnTo>
                        <a:pt x="438" y="419"/>
                      </a:lnTo>
                      <a:lnTo>
                        <a:pt x="438" y="391"/>
                      </a:lnTo>
                      <a:lnTo>
                        <a:pt x="494" y="331"/>
                      </a:lnTo>
                      <a:lnTo>
                        <a:pt x="608" y="231"/>
                      </a:lnTo>
                      <a:lnTo>
                        <a:pt x="704" y="157"/>
                      </a:lnTo>
                      <a:lnTo>
                        <a:pt x="847" y="63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74" name="Freeform 188"/>
                <p:cNvSpPr>
                  <a:spLocks/>
                </p:cNvSpPr>
                <p:nvPr/>
              </p:nvSpPr>
              <p:spPr bwMode="ltGray">
                <a:xfrm>
                  <a:off x="2802" y="2081"/>
                  <a:ext cx="58" cy="87"/>
                </a:xfrm>
                <a:custGeom>
                  <a:avLst/>
                  <a:gdLst>
                    <a:gd name="T0" fmla="*/ 0 w 58"/>
                    <a:gd name="T1" fmla="*/ 23 h 87"/>
                    <a:gd name="T2" fmla="*/ 2 w 58"/>
                    <a:gd name="T3" fmla="*/ 17 h 87"/>
                    <a:gd name="T4" fmla="*/ 14 w 58"/>
                    <a:gd name="T5" fmla="*/ 13 h 87"/>
                    <a:gd name="T6" fmla="*/ 36 w 58"/>
                    <a:gd name="T7" fmla="*/ 5 h 87"/>
                    <a:gd name="T8" fmla="*/ 46 w 58"/>
                    <a:gd name="T9" fmla="*/ 19 h 87"/>
                    <a:gd name="T10" fmla="*/ 58 w 58"/>
                    <a:gd name="T11" fmla="*/ 33 h 87"/>
                    <a:gd name="T12" fmla="*/ 40 w 58"/>
                    <a:gd name="T13" fmla="*/ 71 h 87"/>
                    <a:gd name="T14" fmla="*/ 38 w 58"/>
                    <a:gd name="T15" fmla="*/ 83 h 87"/>
                    <a:gd name="T16" fmla="*/ 26 w 58"/>
                    <a:gd name="T17" fmla="*/ 87 h 87"/>
                    <a:gd name="T18" fmla="*/ 12 w 58"/>
                    <a:gd name="T19" fmla="*/ 75 h 87"/>
                    <a:gd name="T20" fmla="*/ 18 w 58"/>
                    <a:gd name="T21" fmla="*/ 43 h 87"/>
                    <a:gd name="T22" fmla="*/ 6 w 58"/>
                    <a:gd name="T23" fmla="*/ 41 h 87"/>
                    <a:gd name="T24" fmla="*/ 0 w 58"/>
                    <a:gd name="T25" fmla="*/ 23 h 8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8" h="87">
                      <a:moveTo>
                        <a:pt x="0" y="23"/>
                      </a:moveTo>
                      <a:cubicBezTo>
                        <a:pt x="1" y="21"/>
                        <a:pt x="0" y="18"/>
                        <a:pt x="2" y="17"/>
                      </a:cubicBezTo>
                      <a:cubicBezTo>
                        <a:pt x="5" y="15"/>
                        <a:pt x="14" y="13"/>
                        <a:pt x="14" y="13"/>
                      </a:cubicBezTo>
                      <a:cubicBezTo>
                        <a:pt x="18" y="0"/>
                        <a:pt x="23" y="3"/>
                        <a:pt x="36" y="5"/>
                      </a:cubicBezTo>
                      <a:cubicBezTo>
                        <a:pt x="52" y="2"/>
                        <a:pt x="55" y="5"/>
                        <a:pt x="46" y="19"/>
                      </a:cubicBezTo>
                      <a:cubicBezTo>
                        <a:pt x="51" y="26"/>
                        <a:pt x="55" y="25"/>
                        <a:pt x="58" y="33"/>
                      </a:cubicBezTo>
                      <a:cubicBezTo>
                        <a:pt x="49" y="47"/>
                        <a:pt x="45" y="55"/>
                        <a:pt x="40" y="71"/>
                      </a:cubicBezTo>
                      <a:cubicBezTo>
                        <a:pt x="42" y="76"/>
                        <a:pt x="44" y="79"/>
                        <a:pt x="38" y="83"/>
                      </a:cubicBezTo>
                      <a:cubicBezTo>
                        <a:pt x="34" y="85"/>
                        <a:pt x="26" y="87"/>
                        <a:pt x="26" y="87"/>
                      </a:cubicBezTo>
                      <a:cubicBezTo>
                        <a:pt x="23" y="79"/>
                        <a:pt x="20" y="78"/>
                        <a:pt x="12" y="75"/>
                      </a:cubicBezTo>
                      <a:cubicBezTo>
                        <a:pt x="15" y="64"/>
                        <a:pt x="15" y="54"/>
                        <a:pt x="18" y="43"/>
                      </a:cubicBezTo>
                      <a:cubicBezTo>
                        <a:pt x="15" y="34"/>
                        <a:pt x="12" y="33"/>
                        <a:pt x="6" y="41"/>
                      </a:cubicBezTo>
                      <a:cubicBezTo>
                        <a:pt x="2" y="34"/>
                        <a:pt x="0" y="31"/>
                        <a:pt x="0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75" name="Freeform 189"/>
                <p:cNvSpPr>
                  <a:spLocks/>
                </p:cNvSpPr>
                <p:nvPr/>
              </p:nvSpPr>
              <p:spPr bwMode="ltGray">
                <a:xfrm>
                  <a:off x="2832" y="1817"/>
                  <a:ext cx="279" cy="307"/>
                </a:xfrm>
                <a:custGeom>
                  <a:avLst/>
                  <a:gdLst>
                    <a:gd name="T0" fmla="*/ 44 w 279"/>
                    <a:gd name="T1" fmla="*/ 251 h 307"/>
                    <a:gd name="T2" fmla="*/ 28 w 279"/>
                    <a:gd name="T3" fmla="*/ 265 h 307"/>
                    <a:gd name="T4" fmla="*/ 10 w 279"/>
                    <a:gd name="T5" fmla="*/ 271 h 307"/>
                    <a:gd name="T6" fmla="*/ 4 w 279"/>
                    <a:gd name="T7" fmla="*/ 269 h 307"/>
                    <a:gd name="T8" fmla="*/ 0 w 279"/>
                    <a:gd name="T9" fmla="*/ 257 h 307"/>
                    <a:gd name="T10" fmla="*/ 22 w 279"/>
                    <a:gd name="T11" fmla="*/ 241 h 307"/>
                    <a:gd name="T12" fmla="*/ 34 w 279"/>
                    <a:gd name="T13" fmla="*/ 237 h 307"/>
                    <a:gd name="T14" fmla="*/ 48 w 279"/>
                    <a:gd name="T15" fmla="*/ 223 h 307"/>
                    <a:gd name="T16" fmla="*/ 66 w 279"/>
                    <a:gd name="T17" fmla="*/ 217 h 307"/>
                    <a:gd name="T18" fmla="*/ 82 w 279"/>
                    <a:gd name="T19" fmla="*/ 219 h 307"/>
                    <a:gd name="T20" fmla="*/ 94 w 279"/>
                    <a:gd name="T21" fmla="*/ 215 h 307"/>
                    <a:gd name="T22" fmla="*/ 104 w 279"/>
                    <a:gd name="T23" fmla="*/ 205 h 307"/>
                    <a:gd name="T24" fmla="*/ 122 w 279"/>
                    <a:gd name="T25" fmla="*/ 211 h 307"/>
                    <a:gd name="T26" fmla="*/ 128 w 279"/>
                    <a:gd name="T27" fmla="*/ 195 h 307"/>
                    <a:gd name="T28" fmla="*/ 146 w 279"/>
                    <a:gd name="T29" fmla="*/ 183 h 307"/>
                    <a:gd name="T30" fmla="*/ 142 w 279"/>
                    <a:gd name="T31" fmla="*/ 165 h 307"/>
                    <a:gd name="T32" fmla="*/ 154 w 279"/>
                    <a:gd name="T33" fmla="*/ 161 h 307"/>
                    <a:gd name="T34" fmla="*/ 166 w 279"/>
                    <a:gd name="T35" fmla="*/ 163 h 307"/>
                    <a:gd name="T36" fmla="*/ 170 w 279"/>
                    <a:gd name="T37" fmla="*/ 183 h 307"/>
                    <a:gd name="T38" fmla="*/ 194 w 279"/>
                    <a:gd name="T39" fmla="*/ 163 h 307"/>
                    <a:gd name="T40" fmla="*/ 180 w 279"/>
                    <a:gd name="T41" fmla="*/ 149 h 307"/>
                    <a:gd name="T42" fmla="*/ 192 w 279"/>
                    <a:gd name="T43" fmla="*/ 131 h 307"/>
                    <a:gd name="T44" fmla="*/ 208 w 279"/>
                    <a:gd name="T45" fmla="*/ 145 h 307"/>
                    <a:gd name="T46" fmla="*/ 228 w 279"/>
                    <a:gd name="T47" fmla="*/ 121 h 307"/>
                    <a:gd name="T48" fmla="*/ 224 w 279"/>
                    <a:gd name="T49" fmla="*/ 95 h 307"/>
                    <a:gd name="T50" fmla="*/ 232 w 279"/>
                    <a:gd name="T51" fmla="*/ 55 h 307"/>
                    <a:gd name="T52" fmla="*/ 230 w 279"/>
                    <a:gd name="T53" fmla="*/ 37 h 307"/>
                    <a:gd name="T54" fmla="*/ 222 w 279"/>
                    <a:gd name="T55" fmla="*/ 25 h 307"/>
                    <a:gd name="T56" fmla="*/ 218 w 279"/>
                    <a:gd name="T57" fmla="*/ 13 h 307"/>
                    <a:gd name="T58" fmla="*/ 230 w 279"/>
                    <a:gd name="T59" fmla="*/ 3 h 307"/>
                    <a:gd name="T60" fmla="*/ 244 w 279"/>
                    <a:gd name="T61" fmla="*/ 17 h 307"/>
                    <a:gd name="T62" fmla="*/ 246 w 279"/>
                    <a:gd name="T63" fmla="*/ 31 h 307"/>
                    <a:gd name="T64" fmla="*/ 254 w 279"/>
                    <a:gd name="T65" fmla="*/ 53 h 307"/>
                    <a:gd name="T66" fmla="*/ 266 w 279"/>
                    <a:gd name="T67" fmla="*/ 69 h 307"/>
                    <a:gd name="T68" fmla="*/ 276 w 279"/>
                    <a:gd name="T69" fmla="*/ 93 h 307"/>
                    <a:gd name="T70" fmla="*/ 262 w 279"/>
                    <a:gd name="T71" fmla="*/ 137 h 307"/>
                    <a:gd name="T72" fmla="*/ 246 w 279"/>
                    <a:gd name="T73" fmla="*/ 177 h 307"/>
                    <a:gd name="T74" fmla="*/ 240 w 279"/>
                    <a:gd name="T75" fmla="*/ 231 h 307"/>
                    <a:gd name="T76" fmla="*/ 220 w 279"/>
                    <a:gd name="T77" fmla="*/ 229 h 307"/>
                    <a:gd name="T78" fmla="*/ 206 w 279"/>
                    <a:gd name="T79" fmla="*/ 237 h 307"/>
                    <a:gd name="T80" fmla="*/ 188 w 279"/>
                    <a:gd name="T81" fmla="*/ 239 h 307"/>
                    <a:gd name="T82" fmla="*/ 168 w 279"/>
                    <a:gd name="T83" fmla="*/ 245 h 307"/>
                    <a:gd name="T84" fmla="*/ 150 w 279"/>
                    <a:gd name="T85" fmla="*/ 239 h 307"/>
                    <a:gd name="T86" fmla="*/ 140 w 279"/>
                    <a:gd name="T87" fmla="*/ 267 h 307"/>
                    <a:gd name="T88" fmla="*/ 130 w 279"/>
                    <a:gd name="T89" fmla="*/ 281 h 307"/>
                    <a:gd name="T90" fmla="*/ 110 w 279"/>
                    <a:gd name="T91" fmla="*/ 271 h 307"/>
                    <a:gd name="T92" fmla="*/ 104 w 279"/>
                    <a:gd name="T93" fmla="*/ 243 h 307"/>
                    <a:gd name="T94" fmla="*/ 82 w 279"/>
                    <a:gd name="T95" fmla="*/ 253 h 307"/>
                    <a:gd name="T96" fmla="*/ 64 w 279"/>
                    <a:gd name="T97" fmla="*/ 255 h 307"/>
                    <a:gd name="T98" fmla="*/ 50 w 279"/>
                    <a:gd name="T99" fmla="*/ 255 h 307"/>
                    <a:gd name="T100" fmla="*/ 52 w 279"/>
                    <a:gd name="T101" fmla="*/ 261 h 307"/>
                    <a:gd name="T102" fmla="*/ 50 w 279"/>
                    <a:gd name="T103" fmla="*/ 267 h 307"/>
                    <a:gd name="T104" fmla="*/ 80 w 279"/>
                    <a:gd name="T105" fmla="*/ 259 h 307"/>
                    <a:gd name="T106" fmla="*/ 86 w 279"/>
                    <a:gd name="T107" fmla="*/ 257 h 307"/>
                    <a:gd name="T108" fmla="*/ 98 w 279"/>
                    <a:gd name="T109" fmla="*/ 261 h 307"/>
                    <a:gd name="T110" fmla="*/ 96 w 279"/>
                    <a:gd name="T111" fmla="*/ 269 h 307"/>
                    <a:gd name="T112" fmla="*/ 80 w 279"/>
                    <a:gd name="T113" fmla="*/ 291 h 307"/>
                    <a:gd name="T114" fmla="*/ 60 w 279"/>
                    <a:gd name="T115" fmla="*/ 289 h 307"/>
                    <a:gd name="T116" fmla="*/ 50 w 279"/>
                    <a:gd name="T117" fmla="*/ 307 h 307"/>
                    <a:gd name="T118" fmla="*/ 36 w 279"/>
                    <a:gd name="T119" fmla="*/ 291 h 307"/>
                    <a:gd name="T120" fmla="*/ 44 w 279"/>
                    <a:gd name="T121" fmla="*/ 273 h 307"/>
                    <a:gd name="T122" fmla="*/ 40 w 279"/>
                    <a:gd name="T123" fmla="*/ 261 h 307"/>
                    <a:gd name="T124" fmla="*/ 44 w 279"/>
                    <a:gd name="T125" fmla="*/ 251 h 307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0" t="0" r="r" b="b"/>
                  <a:pathLst>
                    <a:path w="279" h="307">
                      <a:moveTo>
                        <a:pt x="44" y="251"/>
                      </a:moveTo>
                      <a:cubicBezTo>
                        <a:pt x="38" y="255"/>
                        <a:pt x="35" y="262"/>
                        <a:pt x="28" y="265"/>
                      </a:cubicBezTo>
                      <a:cubicBezTo>
                        <a:pt x="22" y="268"/>
                        <a:pt x="10" y="271"/>
                        <a:pt x="10" y="271"/>
                      </a:cubicBezTo>
                      <a:cubicBezTo>
                        <a:pt x="8" y="270"/>
                        <a:pt x="5" y="271"/>
                        <a:pt x="4" y="269"/>
                      </a:cubicBezTo>
                      <a:cubicBezTo>
                        <a:pt x="2" y="266"/>
                        <a:pt x="0" y="257"/>
                        <a:pt x="0" y="257"/>
                      </a:cubicBezTo>
                      <a:cubicBezTo>
                        <a:pt x="5" y="249"/>
                        <a:pt x="13" y="245"/>
                        <a:pt x="22" y="241"/>
                      </a:cubicBezTo>
                      <a:cubicBezTo>
                        <a:pt x="26" y="239"/>
                        <a:pt x="34" y="237"/>
                        <a:pt x="34" y="237"/>
                      </a:cubicBezTo>
                      <a:cubicBezTo>
                        <a:pt x="37" y="233"/>
                        <a:pt x="44" y="226"/>
                        <a:pt x="48" y="223"/>
                      </a:cubicBezTo>
                      <a:cubicBezTo>
                        <a:pt x="53" y="220"/>
                        <a:pt x="66" y="217"/>
                        <a:pt x="66" y="217"/>
                      </a:cubicBezTo>
                      <a:cubicBezTo>
                        <a:pt x="71" y="218"/>
                        <a:pt x="77" y="219"/>
                        <a:pt x="82" y="219"/>
                      </a:cubicBezTo>
                      <a:cubicBezTo>
                        <a:pt x="86" y="219"/>
                        <a:pt x="94" y="215"/>
                        <a:pt x="94" y="215"/>
                      </a:cubicBezTo>
                      <a:cubicBezTo>
                        <a:pt x="96" y="212"/>
                        <a:pt x="100" y="205"/>
                        <a:pt x="104" y="205"/>
                      </a:cubicBezTo>
                      <a:cubicBezTo>
                        <a:pt x="110" y="205"/>
                        <a:pt x="122" y="211"/>
                        <a:pt x="122" y="211"/>
                      </a:cubicBezTo>
                      <a:cubicBezTo>
                        <a:pt x="132" y="208"/>
                        <a:pt x="130" y="204"/>
                        <a:pt x="128" y="195"/>
                      </a:cubicBezTo>
                      <a:cubicBezTo>
                        <a:pt x="136" y="190"/>
                        <a:pt x="141" y="191"/>
                        <a:pt x="146" y="183"/>
                      </a:cubicBezTo>
                      <a:cubicBezTo>
                        <a:pt x="144" y="179"/>
                        <a:pt x="136" y="170"/>
                        <a:pt x="142" y="165"/>
                      </a:cubicBezTo>
                      <a:cubicBezTo>
                        <a:pt x="145" y="163"/>
                        <a:pt x="154" y="161"/>
                        <a:pt x="154" y="161"/>
                      </a:cubicBezTo>
                      <a:cubicBezTo>
                        <a:pt x="159" y="175"/>
                        <a:pt x="151" y="158"/>
                        <a:pt x="166" y="163"/>
                      </a:cubicBezTo>
                      <a:cubicBezTo>
                        <a:pt x="163" y="173"/>
                        <a:pt x="158" y="179"/>
                        <a:pt x="170" y="183"/>
                      </a:cubicBezTo>
                      <a:cubicBezTo>
                        <a:pt x="182" y="179"/>
                        <a:pt x="181" y="167"/>
                        <a:pt x="194" y="163"/>
                      </a:cubicBezTo>
                      <a:cubicBezTo>
                        <a:pt x="192" y="157"/>
                        <a:pt x="180" y="149"/>
                        <a:pt x="180" y="149"/>
                      </a:cubicBezTo>
                      <a:cubicBezTo>
                        <a:pt x="173" y="138"/>
                        <a:pt x="182" y="134"/>
                        <a:pt x="192" y="131"/>
                      </a:cubicBezTo>
                      <a:cubicBezTo>
                        <a:pt x="206" y="136"/>
                        <a:pt x="191" y="149"/>
                        <a:pt x="208" y="145"/>
                      </a:cubicBezTo>
                      <a:cubicBezTo>
                        <a:pt x="212" y="133"/>
                        <a:pt x="216" y="125"/>
                        <a:pt x="228" y="121"/>
                      </a:cubicBezTo>
                      <a:cubicBezTo>
                        <a:pt x="231" y="112"/>
                        <a:pt x="226" y="104"/>
                        <a:pt x="224" y="95"/>
                      </a:cubicBezTo>
                      <a:cubicBezTo>
                        <a:pt x="228" y="82"/>
                        <a:pt x="223" y="68"/>
                        <a:pt x="232" y="55"/>
                      </a:cubicBezTo>
                      <a:cubicBezTo>
                        <a:pt x="234" y="45"/>
                        <a:pt x="239" y="43"/>
                        <a:pt x="230" y="37"/>
                      </a:cubicBezTo>
                      <a:cubicBezTo>
                        <a:pt x="227" y="33"/>
                        <a:pt x="224" y="30"/>
                        <a:pt x="222" y="25"/>
                      </a:cubicBezTo>
                      <a:cubicBezTo>
                        <a:pt x="221" y="21"/>
                        <a:pt x="218" y="13"/>
                        <a:pt x="218" y="13"/>
                      </a:cubicBezTo>
                      <a:cubicBezTo>
                        <a:pt x="221" y="5"/>
                        <a:pt x="221" y="0"/>
                        <a:pt x="230" y="3"/>
                      </a:cubicBezTo>
                      <a:cubicBezTo>
                        <a:pt x="233" y="11"/>
                        <a:pt x="236" y="14"/>
                        <a:pt x="244" y="17"/>
                      </a:cubicBezTo>
                      <a:cubicBezTo>
                        <a:pt x="248" y="29"/>
                        <a:pt x="234" y="23"/>
                        <a:pt x="246" y="31"/>
                      </a:cubicBezTo>
                      <a:cubicBezTo>
                        <a:pt x="242" y="42"/>
                        <a:pt x="246" y="47"/>
                        <a:pt x="254" y="53"/>
                      </a:cubicBezTo>
                      <a:cubicBezTo>
                        <a:pt x="257" y="61"/>
                        <a:pt x="259" y="64"/>
                        <a:pt x="266" y="69"/>
                      </a:cubicBezTo>
                      <a:cubicBezTo>
                        <a:pt x="269" y="78"/>
                        <a:pt x="271" y="85"/>
                        <a:pt x="276" y="93"/>
                      </a:cubicBezTo>
                      <a:cubicBezTo>
                        <a:pt x="279" y="107"/>
                        <a:pt x="272" y="127"/>
                        <a:pt x="262" y="137"/>
                      </a:cubicBezTo>
                      <a:cubicBezTo>
                        <a:pt x="245" y="131"/>
                        <a:pt x="250" y="164"/>
                        <a:pt x="246" y="177"/>
                      </a:cubicBezTo>
                      <a:cubicBezTo>
                        <a:pt x="244" y="197"/>
                        <a:pt x="245" y="212"/>
                        <a:pt x="240" y="231"/>
                      </a:cubicBezTo>
                      <a:cubicBezTo>
                        <a:pt x="232" y="229"/>
                        <a:pt x="228" y="226"/>
                        <a:pt x="220" y="229"/>
                      </a:cubicBezTo>
                      <a:cubicBezTo>
                        <a:pt x="217" y="237"/>
                        <a:pt x="215" y="240"/>
                        <a:pt x="206" y="237"/>
                      </a:cubicBezTo>
                      <a:cubicBezTo>
                        <a:pt x="203" y="247"/>
                        <a:pt x="196" y="242"/>
                        <a:pt x="188" y="239"/>
                      </a:cubicBezTo>
                      <a:cubicBezTo>
                        <a:pt x="181" y="241"/>
                        <a:pt x="175" y="243"/>
                        <a:pt x="168" y="245"/>
                      </a:cubicBezTo>
                      <a:cubicBezTo>
                        <a:pt x="162" y="243"/>
                        <a:pt x="150" y="239"/>
                        <a:pt x="150" y="239"/>
                      </a:cubicBezTo>
                      <a:cubicBezTo>
                        <a:pt x="153" y="253"/>
                        <a:pt x="150" y="257"/>
                        <a:pt x="140" y="267"/>
                      </a:cubicBezTo>
                      <a:cubicBezTo>
                        <a:pt x="135" y="281"/>
                        <a:pt x="140" y="278"/>
                        <a:pt x="130" y="281"/>
                      </a:cubicBezTo>
                      <a:cubicBezTo>
                        <a:pt x="121" y="278"/>
                        <a:pt x="113" y="281"/>
                        <a:pt x="110" y="271"/>
                      </a:cubicBezTo>
                      <a:cubicBezTo>
                        <a:pt x="114" y="259"/>
                        <a:pt x="116" y="251"/>
                        <a:pt x="104" y="243"/>
                      </a:cubicBezTo>
                      <a:cubicBezTo>
                        <a:pt x="93" y="245"/>
                        <a:pt x="88" y="244"/>
                        <a:pt x="82" y="253"/>
                      </a:cubicBezTo>
                      <a:cubicBezTo>
                        <a:pt x="67" y="248"/>
                        <a:pt x="73" y="246"/>
                        <a:pt x="64" y="255"/>
                      </a:cubicBezTo>
                      <a:cubicBezTo>
                        <a:pt x="56" y="252"/>
                        <a:pt x="53" y="245"/>
                        <a:pt x="50" y="255"/>
                      </a:cubicBezTo>
                      <a:cubicBezTo>
                        <a:pt x="51" y="257"/>
                        <a:pt x="52" y="259"/>
                        <a:pt x="52" y="261"/>
                      </a:cubicBezTo>
                      <a:cubicBezTo>
                        <a:pt x="52" y="263"/>
                        <a:pt x="48" y="266"/>
                        <a:pt x="50" y="267"/>
                      </a:cubicBezTo>
                      <a:cubicBezTo>
                        <a:pt x="55" y="269"/>
                        <a:pt x="76" y="260"/>
                        <a:pt x="80" y="259"/>
                      </a:cubicBezTo>
                      <a:cubicBezTo>
                        <a:pt x="82" y="258"/>
                        <a:pt x="86" y="257"/>
                        <a:pt x="86" y="257"/>
                      </a:cubicBezTo>
                      <a:cubicBezTo>
                        <a:pt x="90" y="258"/>
                        <a:pt x="94" y="260"/>
                        <a:pt x="98" y="261"/>
                      </a:cubicBezTo>
                      <a:cubicBezTo>
                        <a:pt x="101" y="262"/>
                        <a:pt x="97" y="266"/>
                        <a:pt x="96" y="269"/>
                      </a:cubicBezTo>
                      <a:cubicBezTo>
                        <a:pt x="92" y="281"/>
                        <a:pt x="91" y="284"/>
                        <a:pt x="80" y="291"/>
                      </a:cubicBezTo>
                      <a:cubicBezTo>
                        <a:pt x="72" y="283"/>
                        <a:pt x="71" y="286"/>
                        <a:pt x="60" y="289"/>
                      </a:cubicBezTo>
                      <a:cubicBezTo>
                        <a:pt x="55" y="304"/>
                        <a:pt x="59" y="298"/>
                        <a:pt x="50" y="307"/>
                      </a:cubicBezTo>
                      <a:cubicBezTo>
                        <a:pt x="39" y="304"/>
                        <a:pt x="42" y="300"/>
                        <a:pt x="36" y="291"/>
                      </a:cubicBezTo>
                      <a:cubicBezTo>
                        <a:pt x="41" y="277"/>
                        <a:pt x="38" y="283"/>
                        <a:pt x="44" y="273"/>
                      </a:cubicBezTo>
                      <a:cubicBezTo>
                        <a:pt x="43" y="269"/>
                        <a:pt x="36" y="263"/>
                        <a:pt x="40" y="261"/>
                      </a:cubicBezTo>
                      <a:cubicBezTo>
                        <a:pt x="48" y="256"/>
                        <a:pt x="47" y="259"/>
                        <a:pt x="44" y="2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76" name="Freeform 190"/>
                <p:cNvSpPr>
                  <a:spLocks/>
                </p:cNvSpPr>
                <p:nvPr/>
              </p:nvSpPr>
              <p:spPr bwMode="ltGray">
                <a:xfrm>
                  <a:off x="3055" y="1733"/>
                  <a:ext cx="138" cy="113"/>
                </a:xfrm>
                <a:custGeom>
                  <a:avLst/>
                  <a:gdLst>
                    <a:gd name="T0" fmla="*/ 7 w 138"/>
                    <a:gd name="T1" fmla="*/ 81 h 113"/>
                    <a:gd name="T2" fmla="*/ 11 w 138"/>
                    <a:gd name="T3" fmla="*/ 63 h 113"/>
                    <a:gd name="T4" fmla="*/ 23 w 138"/>
                    <a:gd name="T5" fmla="*/ 69 h 113"/>
                    <a:gd name="T6" fmla="*/ 29 w 138"/>
                    <a:gd name="T7" fmla="*/ 51 h 113"/>
                    <a:gd name="T8" fmla="*/ 31 w 138"/>
                    <a:gd name="T9" fmla="*/ 45 h 113"/>
                    <a:gd name="T10" fmla="*/ 25 w 138"/>
                    <a:gd name="T11" fmla="*/ 15 h 113"/>
                    <a:gd name="T12" fmla="*/ 35 w 138"/>
                    <a:gd name="T13" fmla="*/ 3 h 113"/>
                    <a:gd name="T14" fmla="*/ 57 w 138"/>
                    <a:gd name="T15" fmla="*/ 17 h 113"/>
                    <a:gd name="T16" fmla="*/ 79 w 138"/>
                    <a:gd name="T17" fmla="*/ 41 h 113"/>
                    <a:gd name="T18" fmla="*/ 99 w 138"/>
                    <a:gd name="T19" fmla="*/ 35 h 113"/>
                    <a:gd name="T20" fmla="*/ 113 w 138"/>
                    <a:gd name="T21" fmla="*/ 37 h 113"/>
                    <a:gd name="T22" fmla="*/ 127 w 138"/>
                    <a:gd name="T23" fmla="*/ 25 h 113"/>
                    <a:gd name="T24" fmla="*/ 125 w 138"/>
                    <a:gd name="T25" fmla="*/ 39 h 113"/>
                    <a:gd name="T26" fmla="*/ 111 w 138"/>
                    <a:gd name="T27" fmla="*/ 45 h 113"/>
                    <a:gd name="T28" fmla="*/ 109 w 138"/>
                    <a:gd name="T29" fmla="*/ 57 h 113"/>
                    <a:gd name="T30" fmla="*/ 95 w 138"/>
                    <a:gd name="T31" fmla="*/ 73 h 113"/>
                    <a:gd name="T32" fmla="*/ 83 w 138"/>
                    <a:gd name="T33" fmla="*/ 77 h 113"/>
                    <a:gd name="T34" fmla="*/ 73 w 138"/>
                    <a:gd name="T35" fmla="*/ 101 h 113"/>
                    <a:gd name="T36" fmla="*/ 69 w 138"/>
                    <a:gd name="T37" fmla="*/ 113 h 113"/>
                    <a:gd name="T38" fmla="*/ 51 w 138"/>
                    <a:gd name="T39" fmla="*/ 99 h 113"/>
                    <a:gd name="T40" fmla="*/ 33 w 138"/>
                    <a:gd name="T41" fmla="*/ 87 h 113"/>
                    <a:gd name="T42" fmla="*/ 17 w 138"/>
                    <a:gd name="T43" fmla="*/ 95 h 113"/>
                    <a:gd name="T44" fmla="*/ 7 w 138"/>
                    <a:gd name="T45" fmla="*/ 81 h 113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138" h="113">
                      <a:moveTo>
                        <a:pt x="7" y="81"/>
                      </a:moveTo>
                      <a:cubicBezTo>
                        <a:pt x="2" y="73"/>
                        <a:pt x="1" y="66"/>
                        <a:pt x="11" y="63"/>
                      </a:cubicBezTo>
                      <a:cubicBezTo>
                        <a:pt x="11" y="63"/>
                        <a:pt x="21" y="71"/>
                        <a:pt x="23" y="69"/>
                      </a:cubicBezTo>
                      <a:cubicBezTo>
                        <a:pt x="23" y="69"/>
                        <a:pt x="28" y="54"/>
                        <a:pt x="29" y="51"/>
                      </a:cubicBezTo>
                      <a:cubicBezTo>
                        <a:pt x="30" y="49"/>
                        <a:pt x="31" y="45"/>
                        <a:pt x="31" y="45"/>
                      </a:cubicBezTo>
                      <a:cubicBezTo>
                        <a:pt x="30" y="34"/>
                        <a:pt x="28" y="26"/>
                        <a:pt x="25" y="15"/>
                      </a:cubicBezTo>
                      <a:cubicBezTo>
                        <a:pt x="27" y="6"/>
                        <a:pt x="25" y="0"/>
                        <a:pt x="35" y="3"/>
                      </a:cubicBezTo>
                      <a:cubicBezTo>
                        <a:pt x="42" y="13"/>
                        <a:pt x="44" y="15"/>
                        <a:pt x="57" y="17"/>
                      </a:cubicBezTo>
                      <a:cubicBezTo>
                        <a:pt x="61" y="29"/>
                        <a:pt x="66" y="37"/>
                        <a:pt x="79" y="41"/>
                      </a:cubicBezTo>
                      <a:cubicBezTo>
                        <a:pt x="94" y="36"/>
                        <a:pt x="87" y="38"/>
                        <a:pt x="99" y="35"/>
                      </a:cubicBezTo>
                      <a:cubicBezTo>
                        <a:pt x="106" y="25"/>
                        <a:pt x="104" y="34"/>
                        <a:pt x="113" y="37"/>
                      </a:cubicBezTo>
                      <a:cubicBezTo>
                        <a:pt x="120" y="32"/>
                        <a:pt x="119" y="28"/>
                        <a:pt x="127" y="25"/>
                      </a:cubicBezTo>
                      <a:cubicBezTo>
                        <a:pt x="138" y="29"/>
                        <a:pt x="131" y="33"/>
                        <a:pt x="125" y="39"/>
                      </a:cubicBezTo>
                      <a:cubicBezTo>
                        <a:pt x="122" y="48"/>
                        <a:pt x="119" y="48"/>
                        <a:pt x="111" y="45"/>
                      </a:cubicBezTo>
                      <a:cubicBezTo>
                        <a:pt x="98" y="48"/>
                        <a:pt x="99" y="50"/>
                        <a:pt x="109" y="57"/>
                      </a:cubicBezTo>
                      <a:cubicBezTo>
                        <a:pt x="117" y="69"/>
                        <a:pt x="105" y="70"/>
                        <a:pt x="95" y="73"/>
                      </a:cubicBezTo>
                      <a:cubicBezTo>
                        <a:pt x="91" y="74"/>
                        <a:pt x="83" y="77"/>
                        <a:pt x="83" y="77"/>
                      </a:cubicBezTo>
                      <a:cubicBezTo>
                        <a:pt x="80" y="86"/>
                        <a:pt x="76" y="92"/>
                        <a:pt x="73" y="101"/>
                      </a:cubicBezTo>
                      <a:cubicBezTo>
                        <a:pt x="72" y="105"/>
                        <a:pt x="69" y="113"/>
                        <a:pt x="69" y="113"/>
                      </a:cubicBezTo>
                      <a:cubicBezTo>
                        <a:pt x="58" y="110"/>
                        <a:pt x="60" y="106"/>
                        <a:pt x="51" y="99"/>
                      </a:cubicBezTo>
                      <a:cubicBezTo>
                        <a:pt x="45" y="95"/>
                        <a:pt x="33" y="87"/>
                        <a:pt x="33" y="87"/>
                      </a:cubicBezTo>
                      <a:cubicBezTo>
                        <a:pt x="25" y="92"/>
                        <a:pt x="26" y="98"/>
                        <a:pt x="17" y="95"/>
                      </a:cubicBezTo>
                      <a:cubicBezTo>
                        <a:pt x="16" y="93"/>
                        <a:pt x="0" y="81"/>
                        <a:pt x="7" y="8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77" name="Freeform 191"/>
                <p:cNvSpPr>
                  <a:spLocks/>
                </p:cNvSpPr>
                <p:nvPr/>
              </p:nvSpPr>
              <p:spPr bwMode="ltGray">
                <a:xfrm>
                  <a:off x="3194" y="1718"/>
                  <a:ext cx="46" cy="34"/>
                </a:xfrm>
                <a:custGeom>
                  <a:avLst/>
                  <a:gdLst>
                    <a:gd name="T0" fmla="*/ 0 w 46"/>
                    <a:gd name="T1" fmla="*/ 24 h 34"/>
                    <a:gd name="T2" fmla="*/ 24 w 46"/>
                    <a:gd name="T3" fmla="*/ 0 h 34"/>
                    <a:gd name="T4" fmla="*/ 46 w 46"/>
                    <a:gd name="T5" fmla="*/ 16 h 34"/>
                    <a:gd name="T6" fmla="*/ 24 w 46"/>
                    <a:gd name="T7" fmla="*/ 20 h 34"/>
                    <a:gd name="T8" fmla="*/ 0 w 46"/>
                    <a:gd name="T9" fmla="*/ 24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6" h="34">
                      <a:moveTo>
                        <a:pt x="0" y="24"/>
                      </a:moveTo>
                      <a:cubicBezTo>
                        <a:pt x="22" y="17"/>
                        <a:pt x="7" y="12"/>
                        <a:pt x="24" y="0"/>
                      </a:cubicBezTo>
                      <a:cubicBezTo>
                        <a:pt x="43" y="6"/>
                        <a:pt x="21" y="12"/>
                        <a:pt x="46" y="16"/>
                      </a:cubicBezTo>
                      <a:cubicBezTo>
                        <a:pt x="42" y="28"/>
                        <a:pt x="34" y="23"/>
                        <a:pt x="24" y="20"/>
                      </a:cubicBezTo>
                      <a:cubicBezTo>
                        <a:pt x="3" y="34"/>
                        <a:pt x="12" y="16"/>
                        <a:pt x="0" y="2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78" name="Freeform 192"/>
                <p:cNvSpPr>
                  <a:spLocks/>
                </p:cNvSpPr>
                <p:nvPr/>
              </p:nvSpPr>
              <p:spPr bwMode="ltGray">
                <a:xfrm>
                  <a:off x="3233" y="1675"/>
                  <a:ext cx="39" cy="47"/>
                </a:xfrm>
                <a:custGeom>
                  <a:avLst/>
                  <a:gdLst>
                    <a:gd name="T0" fmla="*/ 17 w 39"/>
                    <a:gd name="T1" fmla="*/ 43 h 47"/>
                    <a:gd name="T2" fmla="*/ 13 w 39"/>
                    <a:gd name="T3" fmla="*/ 17 h 47"/>
                    <a:gd name="T4" fmla="*/ 29 w 39"/>
                    <a:gd name="T5" fmla="*/ 19 h 47"/>
                    <a:gd name="T6" fmla="*/ 25 w 39"/>
                    <a:gd name="T7" fmla="*/ 33 h 47"/>
                    <a:gd name="T8" fmla="*/ 17 w 39"/>
                    <a:gd name="T9" fmla="*/ 43 h 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9" h="47">
                      <a:moveTo>
                        <a:pt x="17" y="43"/>
                      </a:moveTo>
                      <a:cubicBezTo>
                        <a:pt x="0" y="39"/>
                        <a:pt x="6" y="28"/>
                        <a:pt x="13" y="17"/>
                      </a:cubicBezTo>
                      <a:cubicBezTo>
                        <a:pt x="7" y="0"/>
                        <a:pt x="24" y="16"/>
                        <a:pt x="29" y="19"/>
                      </a:cubicBezTo>
                      <a:cubicBezTo>
                        <a:pt x="36" y="29"/>
                        <a:pt x="39" y="30"/>
                        <a:pt x="25" y="33"/>
                      </a:cubicBezTo>
                      <a:cubicBezTo>
                        <a:pt x="21" y="46"/>
                        <a:pt x="25" y="47"/>
                        <a:pt x="17" y="4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79" name="Freeform 193"/>
                <p:cNvSpPr>
                  <a:spLocks/>
                </p:cNvSpPr>
                <p:nvPr/>
              </p:nvSpPr>
              <p:spPr bwMode="ltGray">
                <a:xfrm>
                  <a:off x="3277" y="1662"/>
                  <a:ext cx="25" cy="27"/>
                </a:xfrm>
                <a:custGeom>
                  <a:avLst/>
                  <a:gdLst>
                    <a:gd name="T0" fmla="*/ 11 w 25"/>
                    <a:gd name="T1" fmla="*/ 18 h 27"/>
                    <a:gd name="T2" fmla="*/ 7 w 25"/>
                    <a:gd name="T3" fmla="*/ 8 h 27"/>
                    <a:gd name="T4" fmla="*/ 19 w 25"/>
                    <a:gd name="T5" fmla="*/ 0 h 27"/>
                    <a:gd name="T6" fmla="*/ 11 w 25"/>
                    <a:gd name="T7" fmla="*/ 18 h 2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27">
                      <a:moveTo>
                        <a:pt x="11" y="18"/>
                      </a:moveTo>
                      <a:cubicBezTo>
                        <a:pt x="6" y="16"/>
                        <a:pt x="0" y="16"/>
                        <a:pt x="7" y="8"/>
                      </a:cubicBezTo>
                      <a:cubicBezTo>
                        <a:pt x="10" y="4"/>
                        <a:pt x="19" y="0"/>
                        <a:pt x="19" y="0"/>
                      </a:cubicBezTo>
                      <a:cubicBezTo>
                        <a:pt x="25" y="9"/>
                        <a:pt x="20" y="27"/>
                        <a:pt x="11" y="1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80" name="Freeform 194"/>
                <p:cNvSpPr>
                  <a:spLocks/>
                </p:cNvSpPr>
                <p:nvPr/>
              </p:nvSpPr>
              <p:spPr bwMode="ltGray">
                <a:xfrm>
                  <a:off x="3061" y="1482"/>
                  <a:ext cx="62" cy="238"/>
                </a:xfrm>
                <a:custGeom>
                  <a:avLst/>
                  <a:gdLst>
                    <a:gd name="T0" fmla="*/ 3 w 62"/>
                    <a:gd name="T1" fmla="*/ 60 h 238"/>
                    <a:gd name="T2" fmla="*/ 11 w 62"/>
                    <a:gd name="T3" fmla="*/ 32 h 238"/>
                    <a:gd name="T4" fmla="*/ 13 w 62"/>
                    <a:gd name="T5" fmla="*/ 2 h 238"/>
                    <a:gd name="T6" fmla="*/ 19 w 62"/>
                    <a:gd name="T7" fmla="*/ 6 h 238"/>
                    <a:gd name="T8" fmla="*/ 25 w 62"/>
                    <a:gd name="T9" fmla="*/ 30 h 238"/>
                    <a:gd name="T10" fmla="*/ 49 w 62"/>
                    <a:gd name="T11" fmla="*/ 94 h 238"/>
                    <a:gd name="T12" fmla="*/ 57 w 62"/>
                    <a:gd name="T13" fmla="*/ 122 h 238"/>
                    <a:gd name="T14" fmla="*/ 61 w 62"/>
                    <a:gd name="T15" fmla="*/ 134 h 238"/>
                    <a:gd name="T16" fmla="*/ 51 w 62"/>
                    <a:gd name="T17" fmla="*/ 148 h 238"/>
                    <a:gd name="T18" fmla="*/ 39 w 62"/>
                    <a:gd name="T19" fmla="*/ 144 h 238"/>
                    <a:gd name="T20" fmla="*/ 27 w 62"/>
                    <a:gd name="T21" fmla="*/ 162 h 238"/>
                    <a:gd name="T22" fmla="*/ 51 w 62"/>
                    <a:gd name="T23" fmla="*/ 220 h 238"/>
                    <a:gd name="T24" fmla="*/ 35 w 62"/>
                    <a:gd name="T25" fmla="*/ 230 h 238"/>
                    <a:gd name="T26" fmla="*/ 11 w 62"/>
                    <a:gd name="T27" fmla="*/ 238 h 238"/>
                    <a:gd name="T28" fmla="*/ 11 w 62"/>
                    <a:gd name="T29" fmla="*/ 196 h 238"/>
                    <a:gd name="T30" fmla="*/ 9 w 62"/>
                    <a:gd name="T31" fmla="*/ 140 h 238"/>
                    <a:gd name="T32" fmla="*/ 19 w 62"/>
                    <a:gd name="T33" fmla="*/ 122 h 238"/>
                    <a:gd name="T34" fmla="*/ 1 w 62"/>
                    <a:gd name="T35" fmla="*/ 76 h 238"/>
                    <a:gd name="T36" fmla="*/ 3 w 62"/>
                    <a:gd name="T37" fmla="*/ 60 h 23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62" h="238">
                      <a:moveTo>
                        <a:pt x="3" y="60"/>
                      </a:moveTo>
                      <a:cubicBezTo>
                        <a:pt x="5" y="47"/>
                        <a:pt x="4" y="42"/>
                        <a:pt x="11" y="32"/>
                      </a:cubicBezTo>
                      <a:cubicBezTo>
                        <a:pt x="12" y="22"/>
                        <a:pt x="10" y="12"/>
                        <a:pt x="13" y="2"/>
                      </a:cubicBezTo>
                      <a:cubicBezTo>
                        <a:pt x="14" y="0"/>
                        <a:pt x="18" y="4"/>
                        <a:pt x="19" y="6"/>
                      </a:cubicBezTo>
                      <a:cubicBezTo>
                        <a:pt x="24" y="13"/>
                        <a:pt x="23" y="22"/>
                        <a:pt x="25" y="30"/>
                      </a:cubicBezTo>
                      <a:cubicBezTo>
                        <a:pt x="31" y="53"/>
                        <a:pt x="44" y="71"/>
                        <a:pt x="49" y="94"/>
                      </a:cubicBezTo>
                      <a:cubicBezTo>
                        <a:pt x="51" y="104"/>
                        <a:pt x="54" y="113"/>
                        <a:pt x="57" y="122"/>
                      </a:cubicBezTo>
                      <a:cubicBezTo>
                        <a:pt x="58" y="126"/>
                        <a:pt x="61" y="134"/>
                        <a:pt x="61" y="134"/>
                      </a:cubicBezTo>
                      <a:cubicBezTo>
                        <a:pt x="59" y="144"/>
                        <a:pt x="62" y="155"/>
                        <a:pt x="51" y="148"/>
                      </a:cubicBezTo>
                      <a:cubicBezTo>
                        <a:pt x="48" y="143"/>
                        <a:pt x="47" y="137"/>
                        <a:pt x="39" y="144"/>
                      </a:cubicBezTo>
                      <a:cubicBezTo>
                        <a:pt x="34" y="149"/>
                        <a:pt x="27" y="162"/>
                        <a:pt x="27" y="162"/>
                      </a:cubicBezTo>
                      <a:cubicBezTo>
                        <a:pt x="31" y="184"/>
                        <a:pt x="44" y="199"/>
                        <a:pt x="51" y="220"/>
                      </a:cubicBezTo>
                      <a:cubicBezTo>
                        <a:pt x="47" y="231"/>
                        <a:pt x="47" y="232"/>
                        <a:pt x="35" y="230"/>
                      </a:cubicBezTo>
                      <a:cubicBezTo>
                        <a:pt x="23" y="222"/>
                        <a:pt x="21" y="232"/>
                        <a:pt x="11" y="238"/>
                      </a:cubicBezTo>
                      <a:cubicBezTo>
                        <a:pt x="4" y="227"/>
                        <a:pt x="10" y="208"/>
                        <a:pt x="11" y="196"/>
                      </a:cubicBezTo>
                      <a:cubicBezTo>
                        <a:pt x="9" y="179"/>
                        <a:pt x="3" y="157"/>
                        <a:pt x="9" y="140"/>
                      </a:cubicBezTo>
                      <a:cubicBezTo>
                        <a:pt x="11" y="133"/>
                        <a:pt x="17" y="129"/>
                        <a:pt x="19" y="122"/>
                      </a:cubicBezTo>
                      <a:cubicBezTo>
                        <a:pt x="13" y="105"/>
                        <a:pt x="17" y="86"/>
                        <a:pt x="1" y="76"/>
                      </a:cubicBezTo>
                      <a:cubicBezTo>
                        <a:pt x="0" y="72"/>
                        <a:pt x="3" y="50"/>
                        <a:pt x="3" y="6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81" name="Freeform 195"/>
                <p:cNvSpPr>
                  <a:spLocks/>
                </p:cNvSpPr>
                <p:nvPr/>
              </p:nvSpPr>
              <p:spPr bwMode="ltGray">
                <a:xfrm>
                  <a:off x="1510" y="2454"/>
                  <a:ext cx="47" cy="114"/>
                </a:xfrm>
                <a:custGeom>
                  <a:avLst/>
                  <a:gdLst>
                    <a:gd name="T0" fmla="*/ 6 w 47"/>
                    <a:gd name="T1" fmla="*/ 58 h 114"/>
                    <a:gd name="T2" fmla="*/ 20 w 47"/>
                    <a:gd name="T3" fmla="*/ 0 h 114"/>
                    <a:gd name="T4" fmla="*/ 36 w 47"/>
                    <a:gd name="T5" fmla="*/ 28 h 114"/>
                    <a:gd name="T6" fmla="*/ 38 w 47"/>
                    <a:gd name="T7" fmla="*/ 46 h 114"/>
                    <a:gd name="T8" fmla="*/ 42 w 47"/>
                    <a:gd name="T9" fmla="*/ 58 h 114"/>
                    <a:gd name="T10" fmla="*/ 26 w 47"/>
                    <a:gd name="T11" fmla="*/ 104 h 114"/>
                    <a:gd name="T12" fmla="*/ 8 w 47"/>
                    <a:gd name="T13" fmla="*/ 108 h 114"/>
                    <a:gd name="T14" fmla="*/ 0 w 47"/>
                    <a:gd name="T15" fmla="*/ 74 h 114"/>
                    <a:gd name="T16" fmla="*/ 2 w 47"/>
                    <a:gd name="T17" fmla="*/ 66 h 114"/>
                    <a:gd name="T18" fmla="*/ 6 w 47"/>
                    <a:gd name="T19" fmla="*/ 58 h 1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47" h="114">
                      <a:moveTo>
                        <a:pt x="6" y="58"/>
                      </a:moveTo>
                      <a:cubicBezTo>
                        <a:pt x="3" y="48"/>
                        <a:pt x="6" y="5"/>
                        <a:pt x="20" y="0"/>
                      </a:cubicBezTo>
                      <a:cubicBezTo>
                        <a:pt x="32" y="4"/>
                        <a:pt x="32" y="17"/>
                        <a:pt x="36" y="28"/>
                      </a:cubicBezTo>
                      <a:cubicBezTo>
                        <a:pt x="33" y="38"/>
                        <a:pt x="33" y="32"/>
                        <a:pt x="38" y="46"/>
                      </a:cubicBezTo>
                      <a:cubicBezTo>
                        <a:pt x="39" y="50"/>
                        <a:pt x="42" y="58"/>
                        <a:pt x="42" y="58"/>
                      </a:cubicBezTo>
                      <a:cubicBezTo>
                        <a:pt x="44" y="77"/>
                        <a:pt x="47" y="97"/>
                        <a:pt x="26" y="104"/>
                      </a:cubicBezTo>
                      <a:cubicBezTo>
                        <a:pt x="19" y="111"/>
                        <a:pt x="17" y="114"/>
                        <a:pt x="8" y="108"/>
                      </a:cubicBezTo>
                      <a:cubicBezTo>
                        <a:pt x="4" y="97"/>
                        <a:pt x="4" y="85"/>
                        <a:pt x="0" y="74"/>
                      </a:cubicBezTo>
                      <a:cubicBezTo>
                        <a:pt x="1" y="71"/>
                        <a:pt x="1" y="69"/>
                        <a:pt x="2" y="66"/>
                      </a:cubicBezTo>
                      <a:cubicBezTo>
                        <a:pt x="6" y="51"/>
                        <a:pt x="6" y="50"/>
                        <a:pt x="6" y="5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82" name="Freeform 196"/>
                <p:cNvSpPr>
                  <a:spLocks/>
                </p:cNvSpPr>
                <p:nvPr/>
              </p:nvSpPr>
              <p:spPr bwMode="ltGray">
                <a:xfrm>
                  <a:off x="1186" y="1899"/>
                  <a:ext cx="55" cy="239"/>
                </a:xfrm>
                <a:custGeom>
                  <a:avLst/>
                  <a:gdLst>
                    <a:gd name="T0" fmla="*/ 24 w 55"/>
                    <a:gd name="T1" fmla="*/ 11 h 239"/>
                    <a:gd name="T2" fmla="*/ 28 w 55"/>
                    <a:gd name="T3" fmla="*/ 27 h 239"/>
                    <a:gd name="T4" fmla="*/ 32 w 55"/>
                    <a:gd name="T5" fmla="*/ 39 h 239"/>
                    <a:gd name="T6" fmla="*/ 48 w 55"/>
                    <a:gd name="T7" fmla="*/ 81 h 239"/>
                    <a:gd name="T8" fmla="*/ 44 w 55"/>
                    <a:gd name="T9" fmla="*/ 111 h 239"/>
                    <a:gd name="T10" fmla="*/ 22 w 55"/>
                    <a:gd name="T11" fmla="*/ 197 h 239"/>
                    <a:gd name="T12" fmla="*/ 10 w 55"/>
                    <a:gd name="T13" fmla="*/ 221 h 239"/>
                    <a:gd name="T14" fmla="*/ 2 w 55"/>
                    <a:gd name="T15" fmla="*/ 233 h 239"/>
                    <a:gd name="T16" fmla="*/ 0 w 55"/>
                    <a:gd name="T17" fmla="*/ 239 h 239"/>
                    <a:gd name="T18" fmla="*/ 2 w 55"/>
                    <a:gd name="T19" fmla="*/ 123 h 239"/>
                    <a:gd name="T20" fmla="*/ 16 w 55"/>
                    <a:gd name="T21" fmla="*/ 29 h 239"/>
                    <a:gd name="T22" fmla="*/ 24 w 55"/>
                    <a:gd name="T23" fmla="*/ 11 h 239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55" h="239">
                      <a:moveTo>
                        <a:pt x="24" y="11"/>
                      </a:moveTo>
                      <a:cubicBezTo>
                        <a:pt x="30" y="29"/>
                        <a:pt x="21" y="0"/>
                        <a:pt x="28" y="27"/>
                      </a:cubicBezTo>
                      <a:cubicBezTo>
                        <a:pt x="29" y="31"/>
                        <a:pt x="32" y="39"/>
                        <a:pt x="32" y="39"/>
                      </a:cubicBezTo>
                      <a:cubicBezTo>
                        <a:pt x="27" y="55"/>
                        <a:pt x="31" y="75"/>
                        <a:pt x="48" y="81"/>
                      </a:cubicBezTo>
                      <a:cubicBezTo>
                        <a:pt x="55" y="91"/>
                        <a:pt x="47" y="101"/>
                        <a:pt x="44" y="111"/>
                      </a:cubicBezTo>
                      <a:cubicBezTo>
                        <a:pt x="35" y="139"/>
                        <a:pt x="31" y="169"/>
                        <a:pt x="22" y="197"/>
                      </a:cubicBezTo>
                      <a:cubicBezTo>
                        <a:pt x="19" y="205"/>
                        <a:pt x="14" y="213"/>
                        <a:pt x="10" y="221"/>
                      </a:cubicBezTo>
                      <a:cubicBezTo>
                        <a:pt x="8" y="225"/>
                        <a:pt x="5" y="229"/>
                        <a:pt x="2" y="233"/>
                      </a:cubicBezTo>
                      <a:cubicBezTo>
                        <a:pt x="1" y="235"/>
                        <a:pt x="0" y="239"/>
                        <a:pt x="0" y="239"/>
                      </a:cubicBezTo>
                      <a:lnTo>
                        <a:pt x="2" y="123"/>
                      </a:lnTo>
                      <a:lnTo>
                        <a:pt x="16" y="29"/>
                      </a:lnTo>
                      <a:lnTo>
                        <a:pt x="24" y="1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83" name="Freeform 197"/>
                <p:cNvSpPr>
                  <a:spLocks/>
                </p:cNvSpPr>
                <p:nvPr/>
              </p:nvSpPr>
              <p:spPr bwMode="ltGray">
                <a:xfrm>
                  <a:off x="1819" y="2717"/>
                  <a:ext cx="291" cy="399"/>
                </a:xfrm>
                <a:custGeom>
                  <a:avLst/>
                  <a:gdLst>
                    <a:gd name="T0" fmla="*/ 33 w 291"/>
                    <a:gd name="T1" fmla="*/ 55 h 399"/>
                    <a:gd name="T2" fmla="*/ 13 w 291"/>
                    <a:gd name="T3" fmla="*/ 45 h 399"/>
                    <a:gd name="T4" fmla="*/ 7 w 291"/>
                    <a:gd name="T5" fmla="*/ 41 h 399"/>
                    <a:gd name="T6" fmla="*/ 3 w 291"/>
                    <a:gd name="T7" fmla="*/ 23 h 399"/>
                    <a:gd name="T8" fmla="*/ 17 w 291"/>
                    <a:gd name="T9" fmla="*/ 5 h 399"/>
                    <a:gd name="T10" fmla="*/ 29 w 291"/>
                    <a:gd name="T11" fmla="*/ 15 h 399"/>
                    <a:gd name="T12" fmla="*/ 41 w 291"/>
                    <a:gd name="T13" fmla="*/ 31 h 399"/>
                    <a:gd name="T14" fmla="*/ 59 w 291"/>
                    <a:gd name="T15" fmla="*/ 37 h 399"/>
                    <a:gd name="T16" fmla="*/ 83 w 291"/>
                    <a:gd name="T17" fmla="*/ 77 h 399"/>
                    <a:gd name="T18" fmla="*/ 103 w 291"/>
                    <a:gd name="T19" fmla="*/ 97 h 399"/>
                    <a:gd name="T20" fmla="*/ 137 w 291"/>
                    <a:gd name="T21" fmla="*/ 141 h 399"/>
                    <a:gd name="T22" fmla="*/ 185 w 291"/>
                    <a:gd name="T23" fmla="*/ 195 h 399"/>
                    <a:gd name="T24" fmla="*/ 191 w 291"/>
                    <a:gd name="T25" fmla="*/ 207 h 399"/>
                    <a:gd name="T26" fmla="*/ 215 w 291"/>
                    <a:gd name="T27" fmla="*/ 219 h 399"/>
                    <a:gd name="T28" fmla="*/ 241 w 291"/>
                    <a:gd name="T29" fmla="*/ 239 h 399"/>
                    <a:gd name="T30" fmla="*/ 227 w 291"/>
                    <a:gd name="T31" fmla="*/ 239 h 399"/>
                    <a:gd name="T32" fmla="*/ 215 w 291"/>
                    <a:gd name="T33" fmla="*/ 231 h 399"/>
                    <a:gd name="T34" fmla="*/ 205 w 291"/>
                    <a:gd name="T35" fmla="*/ 239 h 399"/>
                    <a:gd name="T36" fmla="*/ 221 w 291"/>
                    <a:gd name="T37" fmla="*/ 255 h 399"/>
                    <a:gd name="T38" fmla="*/ 237 w 291"/>
                    <a:gd name="T39" fmla="*/ 285 h 399"/>
                    <a:gd name="T40" fmla="*/ 241 w 291"/>
                    <a:gd name="T41" fmla="*/ 297 h 399"/>
                    <a:gd name="T42" fmla="*/ 253 w 291"/>
                    <a:gd name="T43" fmla="*/ 307 h 399"/>
                    <a:gd name="T44" fmla="*/ 255 w 291"/>
                    <a:gd name="T45" fmla="*/ 289 h 399"/>
                    <a:gd name="T46" fmla="*/ 271 w 291"/>
                    <a:gd name="T47" fmla="*/ 283 h 399"/>
                    <a:gd name="T48" fmla="*/ 273 w 291"/>
                    <a:gd name="T49" fmla="*/ 295 h 399"/>
                    <a:gd name="T50" fmla="*/ 279 w 291"/>
                    <a:gd name="T51" fmla="*/ 299 h 399"/>
                    <a:gd name="T52" fmla="*/ 291 w 291"/>
                    <a:gd name="T53" fmla="*/ 311 h 399"/>
                    <a:gd name="T54" fmla="*/ 275 w 291"/>
                    <a:gd name="T55" fmla="*/ 315 h 399"/>
                    <a:gd name="T56" fmla="*/ 277 w 291"/>
                    <a:gd name="T57" fmla="*/ 335 h 399"/>
                    <a:gd name="T58" fmla="*/ 281 w 291"/>
                    <a:gd name="T59" fmla="*/ 367 h 399"/>
                    <a:gd name="T60" fmla="*/ 273 w 291"/>
                    <a:gd name="T61" fmla="*/ 393 h 399"/>
                    <a:gd name="T62" fmla="*/ 271 w 291"/>
                    <a:gd name="T63" fmla="*/ 399 h 399"/>
                    <a:gd name="T64" fmla="*/ 257 w 291"/>
                    <a:gd name="T65" fmla="*/ 385 h 399"/>
                    <a:gd name="T66" fmla="*/ 239 w 291"/>
                    <a:gd name="T67" fmla="*/ 379 h 399"/>
                    <a:gd name="T68" fmla="*/ 213 w 291"/>
                    <a:gd name="T69" fmla="*/ 355 h 399"/>
                    <a:gd name="T70" fmla="*/ 201 w 291"/>
                    <a:gd name="T71" fmla="*/ 347 h 399"/>
                    <a:gd name="T72" fmla="*/ 189 w 291"/>
                    <a:gd name="T73" fmla="*/ 333 h 399"/>
                    <a:gd name="T74" fmla="*/ 175 w 291"/>
                    <a:gd name="T75" fmla="*/ 315 h 399"/>
                    <a:gd name="T76" fmla="*/ 153 w 291"/>
                    <a:gd name="T77" fmla="*/ 281 h 399"/>
                    <a:gd name="T78" fmla="*/ 133 w 291"/>
                    <a:gd name="T79" fmla="*/ 245 h 399"/>
                    <a:gd name="T80" fmla="*/ 117 w 291"/>
                    <a:gd name="T81" fmla="*/ 209 h 399"/>
                    <a:gd name="T82" fmla="*/ 119 w 291"/>
                    <a:gd name="T83" fmla="*/ 195 h 399"/>
                    <a:gd name="T84" fmla="*/ 93 w 291"/>
                    <a:gd name="T85" fmla="*/ 167 h 399"/>
                    <a:gd name="T86" fmla="*/ 85 w 291"/>
                    <a:gd name="T87" fmla="*/ 149 h 399"/>
                    <a:gd name="T88" fmla="*/ 73 w 291"/>
                    <a:gd name="T89" fmla="*/ 117 h 399"/>
                    <a:gd name="T90" fmla="*/ 55 w 291"/>
                    <a:gd name="T91" fmla="*/ 107 h 399"/>
                    <a:gd name="T92" fmla="*/ 41 w 291"/>
                    <a:gd name="T93" fmla="*/ 79 h 399"/>
                    <a:gd name="T94" fmla="*/ 29 w 291"/>
                    <a:gd name="T95" fmla="*/ 55 h 399"/>
                    <a:gd name="T96" fmla="*/ 33 w 291"/>
                    <a:gd name="T97" fmla="*/ 55 h 399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291" h="399">
                      <a:moveTo>
                        <a:pt x="33" y="55"/>
                      </a:moveTo>
                      <a:cubicBezTo>
                        <a:pt x="20" y="52"/>
                        <a:pt x="27" y="55"/>
                        <a:pt x="13" y="45"/>
                      </a:cubicBezTo>
                      <a:cubicBezTo>
                        <a:pt x="11" y="44"/>
                        <a:pt x="7" y="41"/>
                        <a:pt x="7" y="41"/>
                      </a:cubicBezTo>
                      <a:cubicBezTo>
                        <a:pt x="2" y="34"/>
                        <a:pt x="0" y="31"/>
                        <a:pt x="3" y="23"/>
                      </a:cubicBezTo>
                      <a:cubicBezTo>
                        <a:pt x="5" y="8"/>
                        <a:pt x="2" y="0"/>
                        <a:pt x="17" y="5"/>
                      </a:cubicBezTo>
                      <a:cubicBezTo>
                        <a:pt x="21" y="9"/>
                        <a:pt x="26" y="11"/>
                        <a:pt x="29" y="15"/>
                      </a:cubicBezTo>
                      <a:cubicBezTo>
                        <a:pt x="34" y="21"/>
                        <a:pt x="32" y="27"/>
                        <a:pt x="41" y="31"/>
                      </a:cubicBezTo>
                      <a:cubicBezTo>
                        <a:pt x="47" y="34"/>
                        <a:pt x="59" y="37"/>
                        <a:pt x="59" y="37"/>
                      </a:cubicBezTo>
                      <a:cubicBezTo>
                        <a:pt x="69" y="53"/>
                        <a:pt x="67" y="66"/>
                        <a:pt x="83" y="77"/>
                      </a:cubicBezTo>
                      <a:cubicBezTo>
                        <a:pt x="88" y="84"/>
                        <a:pt x="96" y="92"/>
                        <a:pt x="103" y="97"/>
                      </a:cubicBezTo>
                      <a:cubicBezTo>
                        <a:pt x="113" y="111"/>
                        <a:pt x="119" y="135"/>
                        <a:pt x="137" y="141"/>
                      </a:cubicBezTo>
                      <a:cubicBezTo>
                        <a:pt x="150" y="161"/>
                        <a:pt x="168" y="178"/>
                        <a:pt x="185" y="195"/>
                      </a:cubicBezTo>
                      <a:cubicBezTo>
                        <a:pt x="202" y="212"/>
                        <a:pt x="178" y="191"/>
                        <a:pt x="191" y="207"/>
                      </a:cubicBezTo>
                      <a:cubicBezTo>
                        <a:pt x="196" y="214"/>
                        <a:pt x="208" y="214"/>
                        <a:pt x="215" y="219"/>
                      </a:cubicBezTo>
                      <a:cubicBezTo>
                        <a:pt x="219" y="230"/>
                        <a:pt x="231" y="236"/>
                        <a:pt x="241" y="239"/>
                      </a:cubicBezTo>
                      <a:cubicBezTo>
                        <a:pt x="235" y="241"/>
                        <a:pt x="234" y="243"/>
                        <a:pt x="227" y="239"/>
                      </a:cubicBezTo>
                      <a:cubicBezTo>
                        <a:pt x="223" y="237"/>
                        <a:pt x="215" y="231"/>
                        <a:pt x="215" y="231"/>
                      </a:cubicBezTo>
                      <a:cubicBezTo>
                        <a:pt x="211" y="232"/>
                        <a:pt x="205" y="233"/>
                        <a:pt x="205" y="239"/>
                      </a:cubicBezTo>
                      <a:cubicBezTo>
                        <a:pt x="205" y="245"/>
                        <a:pt x="218" y="251"/>
                        <a:pt x="221" y="255"/>
                      </a:cubicBezTo>
                      <a:cubicBezTo>
                        <a:pt x="229" y="266"/>
                        <a:pt x="233" y="273"/>
                        <a:pt x="237" y="285"/>
                      </a:cubicBezTo>
                      <a:cubicBezTo>
                        <a:pt x="238" y="289"/>
                        <a:pt x="237" y="295"/>
                        <a:pt x="241" y="297"/>
                      </a:cubicBezTo>
                      <a:cubicBezTo>
                        <a:pt x="249" y="303"/>
                        <a:pt x="245" y="299"/>
                        <a:pt x="253" y="307"/>
                      </a:cubicBezTo>
                      <a:cubicBezTo>
                        <a:pt x="258" y="293"/>
                        <a:pt x="258" y="299"/>
                        <a:pt x="255" y="289"/>
                      </a:cubicBezTo>
                      <a:cubicBezTo>
                        <a:pt x="258" y="279"/>
                        <a:pt x="262" y="281"/>
                        <a:pt x="271" y="283"/>
                      </a:cubicBezTo>
                      <a:cubicBezTo>
                        <a:pt x="289" y="301"/>
                        <a:pt x="270" y="278"/>
                        <a:pt x="273" y="295"/>
                      </a:cubicBezTo>
                      <a:cubicBezTo>
                        <a:pt x="273" y="297"/>
                        <a:pt x="277" y="297"/>
                        <a:pt x="279" y="299"/>
                      </a:cubicBezTo>
                      <a:cubicBezTo>
                        <a:pt x="283" y="303"/>
                        <a:pt x="291" y="311"/>
                        <a:pt x="291" y="311"/>
                      </a:cubicBezTo>
                      <a:cubicBezTo>
                        <a:pt x="288" y="325"/>
                        <a:pt x="285" y="322"/>
                        <a:pt x="275" y="315"/>
                      </a:cubicBezTo>
                      <a:cubicBezTo>
                        <a:pt x="272" y="323"/>
                        <a:pt x="274" y="327"/>
                        <a:pt x="277" y="335"/>
                      </a:cubicBezTo>
                      <a:cubicBezTo>
                        <a:pt x="275" y="347"/>
                        <a:pt x="277" y="356"/>
                        <a:pt x="281" y="367"/>
                      </a:cubicBezTo>
                      <a:cubicBezTo>
                        <a:pt x="278" y="376"/>
                        <a:pt x="276" y="384"/>
                        <a:pt x="273" y="393"/>
                      </a:cubicBezTo>
                      <a:cubicBezTo>
                        <a:pt x="272" y="395"/>
                        <a:pt x="271" y="399"/>
                        <a:pt x="271" y="399"/>
                      </a:cubicBezTo>
                      <a:cubicBezTo>
                        <a:pt x="260" y="395"/>
                        <a:pt x="266" y="399"/>
                        <a:pt x="257" y="385"/>
                      </a:cubicBezTo>
                      <a:cubicBezTo>
                        <a:pt x="253" y="380"/>
                        <a:pt x="239" y="379"/>
                        <a:pt x="239" y="379"/>
                      </a:cubicBezTo>
                      <a:cubicBezTo>
                        <a:pt x="232" y="369"/>
                        <a:pt x="223" y="362"/>
                        <a:pt x="213" y="355"/>
                      </a:cubicBezTo>
                      <a:cubicBezTo>
                        <a:pt x="209" y="352"/>
                        <a:pt x="201" y="347"/>
                        <a:pt x="201" y="347"/>
                      </a:cubicBezTo>
                      <a:cubicBezTo>
                        <a:pt x="196" y="340"/>
                        <a:pt x="197" y="336"/>
                        <a:pt x="189" y="333"/>
                      </a:cubicBezTo>
                      <a:cubicBezTo>
                        <a:pt x="183" y="327"/>
                        <a:pt x="181" y="321"/>
                        <a:pt x="175" y="315"/>
                      </a:cubicBezTo>
                      <a:cubicBezTo>
                        <a:pt x="170" y="299"/>
                        <a:pt x="164" y="292"/>
                        <a:pt x="153" y="281"/>
                      </a:cubicBezTo>
                      <a:cubicBezTo>
                        <a:pt x="149" y="270"/>
                        <a:pt x="140" y="255"/>
                        <a:pt x="133" y="245"/>
                      </a:cubicBezTo>
                      <a:cubicBezTo>
                        <a:pt x="131" y="231"/>
                        <a:pt x="121" y="222"/>
                        <a:pt x="117" y="209"/>
                      </a:cubicBezTo>
                      <a:cubicBezTo>
                        <a:pt x="121" y="198"/>
                        <a:pt x="129" y="205"/>
                        <a:pt x="119" y="195"/>
                      </a:cubicBezTo>
                      <a:cubicBezTo>
                        <a:pt x="100" y="200"/>
                        <a:pt x="101" y="179"/>
                        <a:pt x="93" y="167"/>
                      </a:cubicBezTo>
                      <a:cubicBezTo>
                        <a:pt x="89" y="162"/>
                        <a:pt x="85" y="149"/>
                        <a:pt x="85" y="149"/>
                      </a:cubicBezTo>
                      <a:cubicBezTo>
                        <a:pt x="84" y="140"/>
                        <a:pt x="80" y="124"/>
                        <a:pt x="73" y="117"/>
                      </a:cubicBezTo>
                      <a:cubicBezTo>
                        <a:pt x="68" y="112"/>
                        <a:pt x="55" y="107"/>
                        <a:pt x="55" y="107"/>
                      </a:cubicBezTo>
                      <a:cubicBezTo>
                        <a:pt x="48" y="97"/>
                        <a:pt x="51" y="85"/>
                        <a:pt x="41" y="79"/>
                      </a:cubicBezTo>
                      <a:cubicBezTo>
                        <a:pt x="40" y="77"/>
                        <a:pt x="29" y="57"/>
                        <a:pt x="29" y="55"/>
                      </a:cubicBezTo>
                      <a:cubicBezTo>
                        <a:pt x="29" y="54"/>
                        <a:pt x="32" y="55"/>
                        <a:pt x="33" y="5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84" name="Freeform 198"/>
                <p:cNvSpPr>
                  <a:spLocks/>
                </p:cNvSpPr>
                <p:nvPr/>
              </p:nvSpPr>
              <p:spPr bwMode="ltGray">
                <a:xfrm>
                  <a:off x="1826" y="2801"/>
                  <a:ext cx="31" cy="33"/>
                </a:xfrm>
                <a:custGeom>
                  <a:avLst/>
                  <a:gdLst>
                    <a:gd name="T0" fmla="*/ 18 w 31"/>
                    <a:gd name="T1" fmla="*/ 21 h 33"/>
                    <a:gd name="T2" fmla="*/ 0 w 31"/>
                    <a:gd name="T3" fmla="*/ 3 h 33"/>
                    <a:gd name="T4" fmla="*/ 22 w 31"/>
                    <a:gd name="T5" fmla="*/ 5 h 33"/>
                    <a:gd name="T6" fmla="*/ 18 w 31"/>
                    <a:gd name="T7" fmla="*/ 21 h 3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3">
                      <a:moveTo>
                        <a:pt x="18" y="21"/>
                      </a:moveTo>
                      <a:cubicBezTo>
                        <a:pt x="8" y="18"/>
                        <a:pt x="3" y="13"/>
                        <a:pt x="0" y="3"/>
                      </a:cubicBezTo>
                      <a:cubicBezTo>
                        <a:pt x="8" y="0"/>
                        <a:pt x="14" y="2"/>
                        <a:pt x="22" y="5"/>
                      </a:cubicBezTo>
                      <a:cubicBezTo>
                        <a:pt x="31" y="33"/>
                        <a:pt x="2" y="16"/>
                        <a:pt x="18" y="2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85" name="Freeform 199"/>
                <p:cNvSpPr>
                  <a:spLocks/>
                </p:cNvSpPr>
                <p:nvPr/>
              </p:nvSpPr>
              <p:spPr bwMode="ltGray">
                <a:xfrm>
                  <a:off x="1864" y="2852"/>
                  <a:ext cx="28" cy="34"/>
                </a:xfrm>
                <a:custGeom>
                  <a:avLst/>
                  <a:gdLst>
                    <a:gd name="T0" fmla="*/ 16 w 28"/>
                    <a:gd name="T1" fmla="*/ 28 h 34"/>
                    <a:gd name="T2" fmla="*/ 0 w 28"/>
                    <a:gd name="T3" fmla="*/ 12 h 34"/>
                    <a:gd name="T4" fmla="*/ 14 w 28"/>
                    <a:gd name="T5" fmla="*/ 6 h 34"/>
                    <a:gd name="T6" fmla="*/ 28 w 28"/>
                    <a:gd name="T7" fmla="*/ 30 h 34"/>
                    <a:gd name="T8" fmla="*/ 16 w 28"/>
                    <a:gd name="T9" fmla="*/ 28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8" h="34">
                      <a:moveTo>
                        <a:pt x="16" y="28"/>
                      </a:moveTo>
                      <a:cubicBezTo>
                        <a:pt x="11" y="21"/>
                        <a:pt x="7" y="17"/>
                        <a:pt x="0" y="12"/>
                      </a:cubicBezTo>
                      <a:cubicBezTo>
                        <a:pt x="3" y="2"/>
                        <a:pt x="5" y="0"/>
                        <a:pt x="14" y="6"/>
                      </a:cubicBezTo>
                      <a:cubicBezTo>
                        <a:pt x="20" y="14"/>
                        <a:pt x="25" y="21"/>
                        <a:pt x="28" y="30"/>
                      </a:cubicBezTo>
                      <a:cubicBezTo>
                        <a:pt x="15" y="34"/>
                        <a:pt x="22" y="22"/>
                        <a:pt x="16" y="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86" name="Freeform 200"/>
                <p:cNvSpPr>
                  <a:spLocks/>
                </p:cNvSpPr>
                <p:nvPr/>
              </p:nvSpPr>
              <p:spPr bwMode="ltGray">
                <a:xfrm>
                  <a:off x="1894" y="2932"/>
                  <a:ext cx="28" cy="23"/>
                </a:xfrm>
                <a:custGeom>
                  <a:avLst/>
                  <a:gdLst>
                    <a:gd name="T0" fmla="*/ 14 w 28"/>
                    <a:gd name="T1" fmla="*/ 20 h 23"/>
                    <a:gd name="T2" fmla="*/ 14 w 28"/>
                    <a:gd name="T3" fmla="*/ 0 h 23"/>
                    <a:gd name="T4" fmla="*/ 28 w 28"/>
                    <a:gd name="T5" fmla="*/ 14 h 23"/>
                    <a:gd name="T6" fmla="*/ 26 w 28"/>
                    <a:gd name="T7" fmla="*/ 22 h 23"/>
                    <a:gd name="T8" fmla="*/ 14 w 28"/>
                    <a:gd name="T9" fmla="*/ 20 h 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8" h="23">
                      <a:moveTo>
                        <a:pt x="14" y="20"/>
                      </a:moveTo>
                      <a:cubicBezTo>
                        <a:pt x="8" y="11"/>
                        <a:pt x="0" y="5"/>
                        <a:pt x="14" y="0"/>
                      </a:cubicBezTo>
                      <a:cubicBezTo>
                        <a:pt x="20" y="2"/>
                        <a:pt x="28" y="14"/>
                        <a:pt x="28" y="14"/>
                      </a:cubicBezTo>
                      <a:cubicBezTo>
                        <a:pt x="27" y="17"/>
                        <a:pt x="28" y="21"/>
                        <a:pt x="26" y="22"/>
                      </a:cubicBezTo>
                      <a:cubicBezTo>
                        <a:pt x="24" y="23"/>
                        <a:pt x="8" y="14"/>
                        <a:pt x="14" y="2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87" name="Freeform 201"/>
                <p:cNvSpPr>
                  <a:spLocks/>
                </p:cNvSpPr>
                <p:nvPr/>
              </p:nvSpPr>
              <p:spPr bwMode="ltGray">
                <a:xfrm>
                  <a:off x="2200" y="2424"/>
                  <a:ext cx="77" cy="60"/>
                </a:xfrm>
                <a:custGeom>
                  <a:avLst/>
                  <a:gdLst>
                    <a:gd name="T0" fmla="*/ 14 w 77"/>
                    <a:gd name="T1" fmla="*/ 54 h 60"/>
                    <a:gd name="T2" fmla="*/ 0 w 77"/>
                    <a:gd name="T3" fmla="*/ 40 h 60"/>
                    <a:gd name="T4" fmla="*/ 20 w 77"/>
                    <a:gd name="T5" fmla="*/ 10 h 60"/>
                    <a:gd name="T6" fmla="*/ 30 w 77"/>
                    <a:gd name="T7" fmla="*/ 2 h 60"/>
                    <a:gd name="T8" fmla="*/ 42 w 77"/>
                    <a:gd name="T9" fmla="*/ 6 h 60"/>
                    <a:gd name="T10" fmla="*/ 62 w 77"/>
                    <a:gd name="T11" fmla="*/ 4 h 60"/>
                    <a:gd name="T12" fmla="*/ 74 w 77"/>
                    <a:gd name="T13" fmla="*/ 12 h 60"/>
                    <a:gd name="T14" fmla="*/ 68 w 77"/>
                    <a:gd name="T15" fmla="*/ 32 h 60"/>
                    <a:gd name="T16" fmla="*/ 46 w 77"/>
                    <a:gd name="T17" fmla="*/ 44 h 60"/>
                    <a:gd name="T18" fmla="*/ 40 w 77"/>
                    <a:gd name="T19" fmla="*/ 56 h 60"/>
                    <a:gd name="T20" fmla="*/ 28 w 77"/>
                    <a:gd name="T21" fmla="*/ 60 h 60"/>
                    <a:gd name="T22" fmla="*/ 14 w 77"/>
                    <a:gd name="T23" fmla="*/ 54 h 6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7" h="60">
                      <a:moveTo>
                        <a:pt x="14" y="54"/>
                      </a:moveTo>
                      <a:cubicBezTo>
                        <a:pt x="4" y="52"/>
                        <a:pt x="3" y="49"/>
                        <a:pt x="0" y="40"/>
                      </a:cubicBezTo>
                      <a:cubicBezTo>
                        <a:pt x="2" y="25"/>
                        <a:pt x="5" y="15"/>
                        <a:pt x="20" y="10"/>
                      </a:cubicBezTo>
                      <a:cubicBezTo>
                        <a:pt x="23" y="6"/>
                        <a:pt x="24" y="1"/>
                        <a:pt x="30" y="2"/>
                      </a:cubicBezTo>
                      <a:cubicBezTo>
                        <a:pt x="34" y="2"/>
                        <a:pt x="42" y="6"/>
                        <a:pt x="42" y="6"/>
                      </a:cubicBezTo>
                      <a:cubicBezTo>
                        <a:pt x="49" y="4"/>
                        <a:pt x="55" y="0"/>
                        <a:pt x="62" y="4"/>
                      </a:cubicBezTo>
                      <a:cubicBezTo>
                        <a:pt x="66" y="6"/>
                        <a:pt x="74" y="12"/>
                        <a:pt x="74" y="12"/>
                      </a:cubicBezTo>
                      <a:cubicBezTo>
                        <a:pt x="77" y="22"/>
                        <a:pt x="75" y="25"/>
                        <a:pt x="68" y="32"/>
                      </a:cubicBezTo>
                      <a:cubicBezTo>
                        <a:pt x="56" y="28"/>
                        <a:pt x="54" y="36"/>
                        <a:pt x="46" y="44"/>
                      </a:cubicBezTo>
                      <a:cubicBezTo>
                        <a:pt x="45" y="47"/>
                        <a:pt x="43" y="54"/>
                        <a:pt x="40" y="56"/>
                      </a:cubicBezTo>
                      <a:cubicBezTo>
                        <a:pt x="36" y="58"/>
                        <a:pt x="28" y="60"/>
                        <a:pt x="28" y="60"/>
                      </a:cubicBezTo>
                      <a:cubicBezTo>
                        <a:pt x="23" y="59"/>
                        <a:pt x="9" y="54"/>
                        <a:pt x="14" y="5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88" name="Freeform 202"/>
                <p:cNvSpPr>
                  <a:spLocks/>
                </p:cNvSpPr>
                <p:nvPr/>
              </p:nvSpPr>
              <p:spPr bwMode="ltGray">
                <a:xfrm>
                  <a:off x="2523" y="2318"/>
                  <a:ext cx="59" cy="102"/>
                </a:xfrm>
                <a:custGeom>
                  <a:avLst/>
                  <a:gdLst>
                    <a:gd name="T0" fmla="*/ 35 w 59"/>
                    <a:gd name="T1" fmla="*/ 60 h 102"/>
                    <a:gd name="T2" fmla="*/ 39 w 59"/>
                    <a:gd name="T3" fmla="*/ 78 h 102"/>
                    <a:gd name="T4" fmla="*/ 37 w 59"/>
                    <a:gd name="T5" fmla="*/ 84 h 102"/>
                    <a:gd name="T6" fmla="*/ 33 w 59"/>
                    <a:gd name="T7" fmla="*/ 90 h 102"/>
                    <a:gd name="T8" fmla="*/ 29 w 59"/>
                    <a:gd name="T9" fmla="*/ 102 h 102"/>
                    <a:gd name="T10" fmla="*/ 3 w 59"/>
                    <a:gd name="T11" fmla="*/ 78 h 102"/>
                    <a:gd name="T12" fmla="*/ 9 w 59"/>
                    <a:gd name="T13" fmla="*/ 64 h 102"/>
                    <a:gd name="T14" fmla="*/ 7 w 59"/>
                    <a:gd name="T15" fmla="*/ 46 h 102"/>
                    <a:gd name="T16" fmla="*/ 21 w 59"/>
                    <a:gd name="T17" fmla="*/ 30 h 102"/>
                    <a:gd name="T18" fmla="*/ 43 w 59"/>
                    <a:gd name="T19" fmla="*/ 0 h 102"/>
                    <a:gd name="T20" fmla="*/ 49 w 59"/>
                    <a:gd name="T21" fmla="*/ 14 h 102"/>
                    <a:gd name="T22" fmla="*/ 51 w 59"/>
                    <a:gd name="T23" fmla="*/ 34 h 102"/>
                    <a:gd name="T24" fmla="*/ 39 w 59"/>
                    <a:gd name="T25" fmla="*/ 66 h 102"/>
                    <a:gd name="T26" fmla="*/ 35 w 59"/>
                    <a:gd name="T27" fmla="*/ 60 h 10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59" h="102">
                      <a:moveTo>
                        <a:pt x="35" y="60"/>
                      </a:moveTo>
                      <a:cubicBezTo>
                        <a:pt x="32" y="68"/>
                        <a:pt x="34" y="71"/>
                        <a:pt x="39" y="78"/>
                      </a:cubicBezTo>
                      <a:cubicBezTo>
                        <a:pt x="38" y="80"/>
                        <a:pt x="38" y="82"/>
                        <a:pt x="37" y="84"/>
                      </a:cubicBezTo>
                      <a:cubicBezTo>
                        <a:pt x="36" y="86"/>
                        <a:pt x="34" y="88"/>
                        <a:pt x="33" y="90"/>
                      </a:cubicBezTo>
                      <a:cubicBezTo>
                        <a:pt x="31" y="94"/>
                        <a:pt x="29" y="102"/>
                        <a:pt x="29" y="102"/>
                      </a:cubicBezTo>
                      <a:cubicBezTo>
                        <a:pt x="7" y="98"/>
                        <a:pt x="18" y="88"/>
                        <a:pt x="3" y="78"/>
                      </a:cubicBezTo>
                      <a:cubicBezTo>
                        <a:pt x="0" y="70"/>
                        <a:pt x="0" y="67"/>
                        <a:pt x="9" y="64"/>
                      </a:cubicBezTo>
                      <a:cubicBezTo>
                        <a:pt x="15" y="56"/>
                        <a:pt x="12" y="54"/>
                        <a:pt x="7" y="46"/>
                      </a:cubicBezTo>
                      <a:cubicBezTo>
                        <a:pt x="10" y="33"/>
                        <a:pt x="11" y="37"/>
                        <a:pt x="21" y="30"/>
                      </a:cubicBezTo>
                      <a:cubicBezTo>
                        <a:pt x="28" y="19"/>
                        <a:pt x="36" y="10"/>
                        <a:pt x="43" y="0"/>
                      </a:cubicBezTo>
                      <a:cubicBezTo>
                        <a:pt x="52" y="3"/>
                        <a:pt x="52" y="6"/>
                        <a:pt x="49" y="14"/>
                      </a:cubicBezTo>
                      <a:cubicBezTo>
                        <a:pt x="59" y="17"/>
                        <a:pt x="53" y="25"/>
                        <a:pt x="51" y="34"/>
                      </a:cubicBezTo>
                      <a:cubicBezTo>
                        <a:pt x="54" y="46"/>
                        <a:pt x="49" y="59"/>
                        <a:pt x="39" y="66"/>
                      </a:cubicBezTo>
                      <a:cubicBezTo>
                        <a:pt x="32" y="61"/>
                        <a:pt x="31" y="64"/>
                        <a:pt x="35" y="6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89" name="Freeform 203"/>
                <p:cNvSpPr>
                  <a:spLocks/>
                </p:cNvSpPr>
                <p:nvPr/>
              </p:nvSpPr>
              <p:spPr bwMode="ltGray">
                <a:xfrm>
                  <a:off x="2730" y="2292"/>
                  <a:ext cx="35" cy="32"/>
                </a:xfrm>
                <a:custGeom>
                  <a:avLst/>
                  <a:gdLst>
                    <a:gd name="T0" fmla="*/ 4 w 35"/>
                    <a:gd name="T1" fmla="*/ 22 h 32"/>
                    <a:gd name="T2" fmla="*/ 20 w 35"/>
                    <a:gd name="T3" fmla="*/ 0 h 32"/>
                    <a:gd name="T4" fmla="*/ 12 w 35"/>
                    <a:gd name="T5" fmla="*/ 22 h 32"/>
                    <a:gd name="T6" fmla="*/ 4 w 35"/>
                    <a:gd name="T7" fmla="*/ 22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5" h="32">
                      <a:moveTo>
                        <a:pt x="4" y="22"/>
                      </a:moveTo>
                      <a:cubicBezTo>
                        <a:pt x="6" y="13"/>
                        <a:pt x="13" y="5"/>
                        <a:pt x="20" y="0"/>
                      </a:cubicBezTo>
                      <a:cubicBezTo>
                        <a:pt x="35" y="5"/>
                        <a:pt x="19" y="17"/>
                        <a:pt x="12" y="22"/>
                      </a:cubicBezTo>
                      <a:cubicBezTo>
                        <a:pt x="9" y="32"/>
                        <a:pt x="0" y="31"/>
                        <a:pt x="4" y="2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90" name="Freeform 204"/>
                <p:cNvSpPr>
                  <a:spLocks/>
                </p:cNvSpPr>
                <p:nvPr/>
              </p:nvSpPr>
              <p:spPr bwMode="ltGray">
                <a:xfrm>
                  <a:off x="2778" y="2246"/>
                  <a:ext cx="30" cy="16"/>
                </a:xfrm>
                <a:custGeom>
                  <a:avLst/>
                  <a:gdLst>
                    <a:gd name="T0" fmla="*/ 4 w 30"/>
                    <a:gd name="T1" fmla="*/ 12 h 16"/>
                    <a:gd name="T2" fmla="*/ 14 w 30"/>
                    <a:gd name="T3" fmla="*/ 0 h 16"/>
                    <a:gd name="T4" fmla="*/ 6 w 30"/>
                    <a:gd name="T5" fmla="*/ 14 h 16"/>
                    <a:gd name="T6" fmla="*/ 0 w 30"/>
                    <a:gd name="T7" fmla="*/ 16 h 16"/>
                    <a:gd name="T8" fmla="*/ 4 w 30"/>
                    <a:gd name="T9" fmla="*/ 12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" h="16">
                      <a:moveTo>
                        <a:pt x="4" y="12"/>
                      </a:moveTo>
                      <a:cubicBezTo>
                        <a:pt x="1" y="3"/>
                        <a:pt x="6" y="3"/>
                        <a:pt x="14" y="0"/>
                      </a:cubicBezTo>
                      <a:cubicBezTo>
                        <a:pt x="30" y="5"/>
                        <a:pt x="14" y="12"/>
                        <a:pt x="6" y="14"/>
                      </a:cubicBezTo>
                      <a:cubicBezTo>
                        <a:pt x="4" y="14"/>
                        <a:pt x="2" y="15"/>
                        <a:pt x="0" y="16"/>
                      </a:cubicBezTo>
                      <a:cubicBezTo>
                        <a:pt x="2" y="9"/>
                        <a:pt x="1" y="9"/>
                        <a:pt x="4" y="1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</p:grpSp>
      <p:sp>
        <p:nvSpPr>
          <p:cNvPr id="154829" name="Rectangle 205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154830" name="Rectangle 20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07" name="Rectangle 20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92373-FB1A-4DA6-9F3C-C744F1F1B5E9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208" name="Rectangle 20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9" name="Rectangle 20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231C-E226-4514-B9CB-2966F9E9DAF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8713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0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A130C-62B5-4272-9C53-9A958A9F472F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5" name="Rectangle 2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86BC2-F646-4299-A208-43FCBC646C1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54272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20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23313-6026-45B5-A008-AF07EC4629CC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5" name="Rectangle 2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50882-D3A8-4969-A21C-1C2DFBEB539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38253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0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297D5-6D35-4B97-BC3C-2085A529ABFE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6" name="Rectangle 2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2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4126E-2D37-44A5-BE24-A384760A45C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03449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0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769A4-AEA6-438F-97E0-F72A84952786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8" name="Rectangle 2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2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4537C-60FD-4A09-9585-C90DC63BA77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95586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20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939C5-3B60-4F79-8CAF-E4C346AA581D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4" name="Rectangle 2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5449C-298B-41C3-8E5D-BB4901B5A60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2306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6522B-E786-458F-8985-61A44CDBCE2B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3" name="Rectangle 2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2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F3AAF-74D8-4090-B8A8-10D66F3A963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23539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20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53DE4-E49C-4AC6-A51B-30D62707B3DF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6" name="Rectangle 2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2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18259-4FDF-41AF-8715-DA254BCE357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463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571744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BE808-5C73-4FDF-9CA5-F90CE1ACF794}" type="datetimeFigureOut">
              <a:rPr lang="ja-JP" altLang="en-US"/>
              <a:pPr>
                <a:defRPr/>
              </a:pPr>
              <a:t>2010/12/11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200275" y="0"/>
            <a:ext cx="4498975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64B9D01-3040-4C51-9491-25F69B69DD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74744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20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C0F76-37DF-4019-9FF4-25C7D4D5DA39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6" name="Rectangle 2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2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0BFD9-8B49-4468-8D9D-3D6D5B5D705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59989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0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10D70-B030-4A13-9162-995C0B7F325C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5" name="Rectangle 2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1598A-435E-433D-B25A-C9863DB2F1E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07509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9400"/>
            <a:ext cx="2057400" cy="58547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9400"/>
            <a:ext cx="6019800" cy="58547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0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9671A-36B2-47ED-8E93-EED8C0E27C56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5" name="Rectangle 2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6CC0D-76C3-4C13-B9F2-BB20E74B263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57822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ja-JP" noProof="0" smtClean="0"/>
              <a:t>マスタ タイトルの書式設定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ja-JP" noProof="0" smtClean="0"/>
              <a:t>マスタ サブタイトルの書式設定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0299C-72CB-44C5-8167-4DDEAF793783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43FBC-BDBA-422C-9717-602AFC9F10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909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3BC5D-E6C5-43B0-82A6-1D7BC277592F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D0CF4-F044-4C1D-B4D5-03E8ABAB91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742424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A73C9-F8DF-4BD4-B3DF-99EAC7B203B1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E34D3-7BE1-46BE-8BE4-A94D7D1FCB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81910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1A528-E729-4C24-9495-E5DE9E59DDB0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24277-5853-42EC-AC5D-3E6B5759F9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73861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37B5E-7E7D-469D-8F23-32C2ADCEF171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51A65-3E9E-406D-90F0-2728051B51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411233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337AE-A17D-4669-B451-FF0134AE5556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960EC-44B9-4847-84F3-E0C83B45BA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920610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D5BCF-E868-48E3-80E0-DC432D27F82E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84C2A-45A3-49B8-9908-000E25627A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7841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833C8-6EFF-468A-B00D-343EB24822FD}" type="datetimeFigureOut">
              <a:rPr lang="ja-JP" altLang="en-US"/>
              <a:pPr>
                <a:defRPr/>
              </a:pPr>
              <a:t>2010/12/11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2200275" y="0"/>
            <a:ext cx="4498975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AA4D83F-8055-44B2-A050-D27CC93D3D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032631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AF23E-9738-4772-AB68-8A0E930E73C6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CF292-7B2B-4DDD-9C26-9138818103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42328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E8A8F-DE25-41F5-A12F-8DF0B8A853F8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D657A-9CE5-4E3B-A732-2D08517D89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57897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D26A7-4436-49D8-81E1-CECC00380C18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01D43-C0E2-4CBB-A678-17C7090C38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44564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773D6-2305-440A-8C55-DF5831A33B60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B0E08-F3E6-4C66-9412-18D97BB910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546861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AA4B138B-182F-4549-BAF2-DFAF25D22BA6}" type="datetimeFigureOut">
              <a:rPr lang="ja-JP" altLang="en-US"/>
              <a:pPr>
                <a:defRPr/>
              </a:pPr>
              <a:t>2010/12/11</a:t>
            </a:fld>
            <a:endParaRPr lang="ja-JP" altLang="en-US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89A3ED6-3E21-410F-9C46-5D9B090284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5951866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1F588-0543-448F-97CF-32F7B15ABB55}" type="datetimeFigureOut">
              <a:rPr lang="ja-JP" altLang="en-US"/>
              <a:pPr>
                <a:defRPr/>
              </a:pPr>
              <a:t>2010/12/11</a:t>
            </a:fld>
            <a:endParaRPr lang="ja-JP" altLang="en-US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45C53-3270-487E-A199-546D1610B90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60906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831AB-2635-4FBD-AA32-87AB6DDD9CB0}" type="datetimeFigureOut">
              <a:rPr lang="ja-JP" altLang="en-US"/>
              <a:pPr>
                <a:defRPr/>
              </a:pPr>
              <a:t>2010/12/11</a:t>
            </a:fld>
            <a:endParaRPr lang="ja-JP" altLang="en-US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18872-D73E-4F23-968F-F231A1BC650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20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1737" y="719158"/>
            <a:ext cx="325754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14786" y="719158"/>
            <a:ext cx="4757742" cy="5710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61737" y="1928804"/>
            <a:ext cx="3258000" cy="45005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30554-7909-46F2-879C-C56EB6AA870B}" type="datetimeFigureOut">
              <a:rPr lang="ja-JP" altLang="en-US"/>
              <a:pPr>
                <a:defRPr/>
              </a:pPr>
              <a:t>2010/12/11</a:t>
            </a:fld>
            <a:endParaRPr lang="ja-JP" altLang="en-US"/>
          </a:p>
        </p:txBody>
      </p:sp>
      <p:sp>
        <p:nvSpPr>
          <p:cNvPr id="6" name="スライド番号プレースホルダー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BC10336-0D52-4C72-8463-A6F57C4EAB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7" name="フッター プレースホルダー 9"/>
          <p:cNvSpPr>
            <a:spLocks noGrp="1"/>
          </p:cNvSpPr>
          <p:nvPr>
            <p:ph type="ftr" sz="quarter" idx="12"/>
          </p:nvPr>
        </p:nvSpPr>
        <p:spPr>
          <a:xfrm>
            <a:off x="2200275" y="0"/>
            <a:ext cx="4498975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2780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0472" y="4917323"/>
            <a:ext cx="7774866" cy="4286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71472" y="623834"/>
            <a:ext cx="5486400" cy="4114800"/>
          </a:xfrm>
          <a:prstGeom prst="rect">
            <a:avLst/>
          </a:prstGeom>
          <a:noFill/>
          <a:ln w="241300" cmpd="thinThick">
            <a:solidFill>
              <a:schemeClr val="bg1"/>
            </a:solidFill>
            <a:prstDash val="solid"/>
            <a:miter lim="800000"/>
          </a:ln>
          <a:effectLst>
            <a:glow rad="101600">
              <a:schemeClr val="tx2">
                <a:alpha val="60000"/>
              </a:schemeClr>
            </a:glow>
          </a:effectLst>
          <a:scene3d>
            <a:camera prst="perspectiveFront"/>
            <a:lightRig rig="threePt" dir="t"/>
          </a:scene3d>
          <a:sp3d/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28596" y="5429264"/>
            <a:ext cx="7786742" cy="10001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5188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4106B-60E6-4777-8147-690479344C86}" type="datetimeFigureOut">
              <a:rPr lang="ja-JP" altLang="en-US"/>
              <a:pPr>
                <a:defRPr/>
              </a:pPr>
              <a:t>2010/12/11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200275" y="0"/>
            <a:ext cx="4498975" cy="361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A47CAA7-6D9C-4097-AAE1-06201B3EB74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20463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1169"/>
            <a:ext cx="8229600" cy="4687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F1E69-5967-4F9A-9107-1F0928C46A15}" type="datetimeFigureOut">
              <a:rPr lang="ja-JP" altLang="en-US"/>
              <a:pPr>
                <a:defRPr/>
              </a:pPr>
              <a:t>2010/12/11</a:t>
            </a:fld>
            <a:endParaRPr lang="ja-JP" altLang="en-US"/>
          </a:p>
        </p:txBody>
      </p:sp>
      <p:sp>
        <p:nvSpPr>
          <p:cNvPr id="5" name="フッター プレースホルダー 31"/>
          <p:cNvSpPr>
            <a:spLocks noGrp="1"/>
          </p:cNvSpPr>
          <p:nvPr>
            <p:ph type="ftr" sz="quarter" idx="11"/>
          </p:nvPr>
        </p:nvSpPr>
        <p:spPr>
          <a:xfrm>
            <a:off x="2200275" y="0"/>
            <a:ext cx="4498975" cy="361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09AAAEA-DE69-47AC-9D5A-D600D80A2E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2067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00045"/>
            <a:ext cx="2057400" cy="592935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5556" y="500044"/>
            <a:ext cx="6019800" cy="592935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875A2-7439-421D-A5AF-89C2783BD172}" type="datetimeFigureOut">
              <a:rPr lang="ja-JP" altLang="en-US"/>
              <a:pPr>
                <a:defRPr/>
              </a:pPr>
              <a:t>2010/12/11</a:t>
            </a:fld>
            <a:endParaRPr lang="ja-JP" altLang="en-US"/>
          </a:p>
        </p:txBody>
      </p:sp>
      <p:sp>
        <p:nvSpPr>
          <p:cNvPr id="5" name="フッター プレースホルダー 24"/>
          <p:cNvSpPr>
            <a:spLocks noGrp="1"/>
          </p:cNvSpPr>
          <p:nvPr>
            <p:ph type="ftr" sz="quarter" idx="11"/>
          </p:nvPr>
        </p:nvSpPr>
        <p:spPr>
          <a:xfrm>
            <a:off x="2200275" y="0"/>
            <a:ext cx="4498975" cy="361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4D323BE-31A5-412E-9200-FA1E1F21F9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061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日付プレースホルダー 20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2133600" cy="360363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920C4E7-3563-42C3-892F-8ACE4236DB15}" type="datetimeFigureOut">
              <a:rPr lang="ja-JP" altLang="en-US"/>
              <a:pPr>
                <a:defRPr/>
              </a:pPr>
              <a:t>2010/12/11</a:t>
            </a:fld>
            <a:endParaRPr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3"/>
          </p:nvPr>
        </p:nvSpPr>
        <p:spPr>
          <a:xfrm>
            <a:off x="2198688" y="0"/>
            <a:ext cx="4500562" cy="361950"/>
          </a:xfrm>
          <a:prstGeom prst="rect">
            <a:avLst/>
          </a:prstGeom>
        </p:spPr>
        <p:txBody>
          <a:bodyPr vert="horz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4"/>
          </p:nvPr>
        </p:nvSpPr>
        <p:spPr>
          <a:xfrm>
            <a:off x="7715250" y="0"/>
            <a:ext cx="1428750" cy="360363"/>
          </a:xfrm>
          <a:prstGeom prst="rect">
            <a:avLst/>
          </a:prstGeom>
        </p:spPr>
        <p:txBody>
          <a:bodyPr vert="horz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CAB8FEC-8CE2-4D36-AA29-4E6563A409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grpSp>
        <p:nvGrpSpPr>
          <p:cNvPr id="1029" name="グループ化 1"/>
          <p:cNvGrpSpPr>
            <a:grpSpLocks/>
          </p:cNvGrpSpPr>
          <p:nvPr/>
        </p:nvGrpSpPr>
        <p:grpSpPr bwMode="auto">
          <a:xfrm>
            <a:off x="-28575" y="0"/>
            <a:ext cx="9172575" cy="6856413"/>
            <a:chOff x="2074" y="1608"/>
            <a:chExt cx="1603" cy="1129"/>
          </a:xfrm>
        </p:grpSpPr>
        <p:sp>
          <p:nvSpPr>
            <p:cNvPr id="1033" name="フリーフォーム 17"/>
            <p:cNvSpPr>
              <a:spLocks/>
            </p:cNvSpPr>
            <p:nvPr/>
          </p:nvSpPr>
          <p:spPr bwMode="auto">
            <a:xfrm>
              <a:off x="2074" y="2433"/>
              <a:ext cx="991" cy="300"/>
            </a:xfrm>
            <a:custGeom>
              <a:avLst/>
              <a:gdLst>
                <a:gd name="T0" fmla="*/ 0 w 991"/>
                <a:gd name="T1" fmla="*/ 0 h 300"/>
                <a:gd name="T2" fmla="*/ 15 w 991"/>
                <a:gd name="T3" fmla="*/ 14 h 300"/>
                <a:gd name="T4" fmla="*/ 32 w 991"/>
                <a:gd name="T5" fmla="*/ 33 h 300"/>
                <a:gd name="T6" fmla="*/ 57 w 991"/>
                <a:gd name="T7" fmla="*/ 54 h 300"/>
                <a:gd name="T8" fmla="*/ 92 w 991"/>
                <a:gd name="T9" fmla="*/ 79 h 300"/>
                <a:gd name="T10" fmla="*/ 132 w 991"/>
                <a:gd name="T11" fmla="*/ 106 h 300"/>
                <a:gd name="T12" fmla="*/ 182 w 991"/>
                <a:gd name="T13" fmla="*/ 133 h 300"/>
                <a:gd name="T14" fmla="*/ 236 w 991"/>
                <a:gd name="T15" fmla="*/ 163 h 300"/>
                <a:gd name="T16" fmla="*/ 301 w 991"/>
                <a:gd name="T17" fmla="*/ 192 h 300"/>
                <a:gd name="T18" fmla="*/ 374 w 991"/>
                <a:gd name="T19" fmla="*/ 219 h 300"/>
                <a:gd name="T20" fmla="*/ 457 w 991"/>
                <a:gd name="T21" fmla="*/ 244 h 300"/>
                <a:gd name="T22" fmla="*/ 501 w 991"/>
                <a:gd name="T23" fmla="*/ 255 h 300"/>
                <a:gd name="T24" fmla="*/ 545 w 991"/>
                <a:gd name="T25" fmla="*/ 267 h 300"/>
                <a:gd name="T26" fmla="*/ 595 w 991"/>
                <a:gd name="T27" fmla="*/ 275 h 300"/>
                <a:gd name="T28" fmla="*/ 647 w 991"/>
                <a:gd name="T29" fmla="*/ 282 h 300"/>
                <a:gd name="T30" fmla="*/ 699 w 991"/>
                <a:gd name="T31" fmla="*/ 290 h 300"/>
                <a:gd name="T32" fmla="*/ 752 w 991"/>
                <a:gd name="T33" fmla="*/ 294 h 300"/>
                <a:gd name="T34" fmla="*/ 810 w 991"/>
                <a:gd name="T35" fmla="*/ 298 h 300"/>
                <a:gd name="T36" fmla="*/ 868 w 991"/>
                <a:gd name="T37" fmla="*/ 300 h 300"/>
                <a:gd name="T38" fmla="*/ 927 w 991"/>
                <a:gd name="T39" fmla="*/ 298 h 300"/>
                <a:gd name="T40" fmla="*/ 991 w 991"/>
                <a:gd name="T41" fmla="*/ 296 h 3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91"/>
                <a:gd name="T64" fmla="*/ 0 h 300"/>
                <a:gd name="T65" fmla="*/ 991 w 991"/>
                <a:gd name="T66" fmla="*/ 300 h 3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91" h="300">
                  <a:moveTo>
                    <a:pt x="0" y="0"/>
                  </a:moveTo>
                  <a:lnTo>
                    <a:pt x="15" y="14"/>
                  </a:lnTo>
                  <a:lnTo>
                    <a:pt x="32" y="33"/>
                  </a:lnTo>
                  <a:lnTo>
                    <a:pt x="57" y="54"/>
                  </a:lnTo>
                  <a:lnTo>
                    <a:pt x="92" y="79"/>
                  </a:lnTo>
                  <a:lnTo>
                    <a:pt x="132" y="106"/>
                  </a:lnTo>
                  <a:lnTo>
                    <a:pt x="182" y="133"/>
                  </a:lnTo>
                  <a:lnTo>
                    <a:pt x="236" y="163"/>
                  </a:lnTo>
                  <a:lnTo>
                    <a:pt x="301" y="192"/>
                  </a:lnTo>
                  <a:lnTo>
                    <a:pt x="374" y="219"/>
                  </a:lnTo>
                  <a:lnTo>
                    <a:pt x="457" y="244"/>
                  </a:lnTo>
                  <a:lnTo>
                    <a:pt x="501" y="255"/>
                  </a:lnTo>
                  <a:lnTo>
                    <a:pt x="545" y="267"/>
                  </a:lnTo>
                  <a:lnTo>
                    <a:pt x="595" y="275"/>
                  </a:lnTo>
                  <a:lnTo>
                    <a:pt x="647" y="282"/>
                  </a:lnTo>
                  <a:lnTo>
                    <a:pt x="699" y="290"/>
                  </a:lnTo>
                  <a:lnTo>
                    <a:pt x="752" y="294"/>
                  </a:lnTo>
                  <a:lnTo>
                    <a:pt x="810" y="298"/>
                  </a:lnTo>
                  <a:lnTo>
                    <a:pt x="868" y="300"/>
                  </a:lnTo>
                  <a:lnTo>
                    <a:pt x="927" y="298"/>
                  </a:lnTo>
                  <a:lnTo>
                    <a:pt x="991" y="296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19"/>
                </a:schemeClr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4" name="フリーフォーム 18"/>
            <p:cNvSpPr>
              <a:spLocks/>
            </p:cNvSpPr>
            <p:nvPr/>
          </p:nvSpPr>
          <p:spPr bwMode="auto">
            <a:xfrm>
              <a:off x="2915" y="1608"/>
              <a:ext cx="683" cy="1129"/>
            </a:xfrm>
            <a:custGeom>
              <a:avLst/>
              <a:gdLst>
                <a:gd name="T0" fmla="*/ 0 w 539"/>
                <a:gd name="T1" fmla="*/ 1129 h 1129"/>
                <a:gd name="T2" fmla="*/ 67 w 539"/>
                <a:gd name="T3" fmla="*/ 1125 h 1129"/>
                <a:gd name="T4" fmla="*/ 212 w 539"/>
                <a:gd name="T5" fmla="*/ 1115 h 1129"/>
                <a:gd name="T6" fmla="*/ 302 w 539"/>
                <a:gd name="T7" fmla="*/ 1106 h 1129"/>
                <a:gd name="T8" fmla="*/ 386 w 539"/>
                <a:gd name="T9" fmla="*/ 1094 h 1129"/>
                <a:gd name="T10" fmla="*/ 464 w 539"/>
                <a:gd name="T11" fmla="*/ 1079 h 1129"/>
                <a:gd name="T12" fmla="*/ 499 w 539"/>
                <a:gd name="T13" fmla="*/ 1071 h 1129"/>
                <a:gd name="T14" fmla="*/ 527 w 539"/>
                <a:gd name="T15" fmla="*/ 1062 h 1129"/>
                <a:gd name="T16" fmla="*/ 545 w 539"/>
                <a:gd name="T17" fmla="*/ 1056 h 1129"/>
                <a:gd name="T18" fmla="*/ 564 w 539"/>
                <a:gd name="T19" fmla="*/ 1048 h 1129"/>
                <a:gd name="T20" fmla="*/ 588 w 539"/>
                <a:gd name="T21" fmla="*/ 1037 h 1129"/>
                <a:gd name="T22" fmla="*/ 618 w 539"/>
                <a:gd name="T23" fmla="*/ 1019 h 1129"/>
                <a:gd name="T24" fmla="*/ 650 w 539"/>
                <a:gd name="T25" fmla="*/ 998 h 1129"/>
                <a:gd name="T26" fmla="*/ 684 w 539"/>
                <a:gd name="T27" fmla="*/ 969 h 1129"/>
                <a:gd name="T28" fmla="*/ 721 w 539"/>
                <a:gd name="T29" fmla="*/ 939 h 1129"/>
                <a:gd name="T30" fmla="*/ 755 w 539"/>
                <a:gd name="T31" fmla="*/ 898 h 1129"/>
                <a:gd name="T32" fmla="*/ 786 w 539"/>
                <a:gd name="T33" fmla="*/ 848 h 1129"/>
                <a:gd name="T34" fmla="*/ 812 w 539"/>
                <a:gd name="T35" fmla="*/ 793 h 1129"/>
                <a:gd name="T36" fmla="*/ 835 w 539"/>
                <a:gd name="T37" fmla="*/ 727 h 1129"/>
                <a:gd name="T38" fmla="*/ 853 w 539"/>
                <a:gd name="T39" fmla="*/ 655 h 1129"/>
                <a:gd name="T40" fmla="*/ 862 w 539"/>
                <a:gd name="T41" fmla="*/ 572 h 1129"/>
                <a:gd name="T42" fmla="*/ 865 w 539"/>
                <a:gd name="T43" fmla="*/ 530 h 1129"/>
                <a:gd name="T44" fmla="*/ 862 w 539"/>
                <a:gd name="T45" fmla="*/ 482 h 1129"/>
                <a:gd name="T46" fmla="*/ 859 w 539"/>
                <a:gd name="T47" fmla="*/ 432 h 1129"/>
                <a:gd name="T48" fmla="*/ 855 w 539"/>
                <a:gd name="T49" fmla="*/ 378 h 1129"/>
                <a:gd name="T50" fmla="*/ 853 w 539"/>
                <a:gd name="T51" fmla="*/ 357 h 1129"/>
                <a:gd name="T52" fmla="*/ 841 w 539"/>
                <a:gd name="T53" fmla="*/ 286 h 1129"/>
                <a:gd name="T54" fmla="*/ 829 w 539"/>
                <a:gd name="T55" fmla="*/ 232 h 1129"/>
                <a:gd name="T56" fmla="*/ 807 w 539"/>
                <a:gd name="T57" fmla="*/ 169 h 1129"/>
                <a:gd name="T58" fmla="*/ 782 w 539"/>
                <a:gd name="T59" fmla="*/ 90 h 1129"/>
                <a:gd name="T60" fmla="*/ 748 w 539"/>
                <a:gd name="T61" fmla="*/ 0 h 112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39"/>
                <a:gd name="T94" fmla="*/ 0 h 1129"/>
                <a:gd name="T95" fmla="*/ 539 w 539"/>
                <a:gd name="T96" fmla="*/ 1129 h 112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9" h="1129">
                  <a:moveTo>
                    <a:pt x="0" y="1129"/>
                  </a:moveTo>
                  <a:lnTo>
                    <a:pt x="42" y="1125"/>
                  </a:lnTo>
                  <a:lnTo>
                    <a:pt x="132" y="1115"/>
                  </a:lnTo>
                  <a:lnTo>
                    <a:pt x="188" y="1106"/>
                  </a:lnTo>
                  <a:lnTo>
                    <a:pt x="241" y="1094"/>
                  </a:lnTo>
                  <a:lnTo>
                    <a:pt x="289" y="1079"/>
                  </a:lnTo>
                  <a:lnTo>
                    <a:pt x="311" y="1071"/>
                  </a:lnTo>
                  <a:lnTo>
                    <a:pt x="328" y="1062"/>
                  </a:lnTo>
                  <a:lnTo>
                    <a:pt x="339" y="1056"/>
                  </a:lnTo>
                  <a:lnTo>
                    <a:pt x="351" y="1048"/>
                  </a:lnTo>
                  <a:lnTo>
                    <a:pt x="366" y="1037"/>
                  </a:lnTo>
                  <a:lnTo>
                    <a:pt x="385" y="1019"/>
                  </a:lnTo>
                  <a:lnTo>
                    <a:pt x="405" y="998"/>
                  </a:lnTo>
                  <a:lnTo>
                    <a:pt x="426" y="969"/>
                  </a:lnTo>
                  <a:lnTo>
                    <a:pt x="449" y="939"/>
                  </a:lnTo>
                  <a:lnTo>
                    <a:pt x="470" y="898"/>
                  </a:lnTo>
                  <a:lnTo>
                    <a:pt x="489" y="848"/>
                  </a:lnTo>
                  <a:lnTo>
                    <a:pt x="506" y="793"/>
                  </a:lnTo>
                  <a:lnTo>
                    <a:pt x="520" y="727"/>
                  </a:lnTo>
                  <a:lnTo>
                    <a:pt x="531" y="655"/>
                  </a:lnTo>
                  <a:lnTo>
                    <a:pt x="537" y="572"/>
                  </a:lnTo>
                  <a:lnTo>
                    <a:pt x="539" y="530"/>
                  </a:lnTo>
                  <a:lnTo>
                    <a:pt x="537" y="482"/>
                  </a:lnTo>
                  <a:lnTo>
                    <a:pt x="535" y="432"/>
                  </a:lnTo>
                  <a:lnTo>
                    <a:pt x="533" y="378"/>
                  </a:lnTo>
                  <a:lnTo>
                    <a:pt x="531" y="357"/>
                  </a:lnTo>
                  <a:lnTo>
                    <a:pt x="524" y="286"/>
                  </a:lnTo>
                  <a:lnTo>
                    <a:pt x="516" y="232"/>
                  </a:lnTo>
                  <a:lnTo>
                    <a:pt x="503" y="169"/>
                  </a:lnTo>
                  <a:lnTo>
                    <a:pt x="487" y="90"/>
                  </a:lnTo>
                  <a:lnTo>
                    <a:pt x="466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19"/>
                </a:schemeClr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5" name="フリーフォーム 19"/>
            <p:cNvSpPr>
              <a:spLocks/>
            </p:cNvSpPr>
            <p:nvPr/>
          </p:nvSpPr>
          <p:spPr bwMode="auto">
            <a:xfrm>
              <a:off x="2079" y="1608"/>
              <a:ext cx="1596" cy="1066"/>
            </a:xfrm>
            <a:custGeom>
              <a:avLst/>
              <a:gdLst>
                <a:gd name="T0" fmla="*/ 0 w 1607"/>
                <a:gd name="T1" fmla="*/ 897 h 1085"/>
                <a:gd name="T2" fmla="*/ 40 w 1607"/>
                <a:gd name="T3" fmla="*/ 909 h 1085"/>
                <a:gd name="T4" fmla="*/ 146 w 1607"/>
                <a:gd name="T5" fmla="*/ 932 h 1085"/>
                <a:gd name="T6" fmla="*/ 301 w 1607"/>
                <a:gd name="T7" fmla="*/ 965 h 1085"/>
                <a:gd name="T8" fmla="*/ 393 w 1607"/>
                <a:gd name="T9" fmla="*/ 983 h 1085"/>
                <a:gd name="T10" fmla="*/ 495 w 1607"/>
                <a:gd name="T11" fmla="*/ 1001 h 1085"/>
                <a:gd name="T12" fmla="*/ 600 w 1607"/>
                <a:gd name="T13" fmla="*/ 1016 h 1085"/>
                <a:gd name="T14" fmla="*/ 708 w 1607"/>
                <a:gd name="T15" fmla="*/ 1030 h 1085"/>
                <a:gd name="T16" fmla="*/ 815 w 1607"/>
                <a:gd name="T17" fmla="*/ 1039 h 1085"/>
                <a:gd name="T18" fmla="*/ 925 w 1607"/>
                <a:gd name="T19" fmla="*/ 1045 h 1085"/>
                <a:gd name="T20" fmla="*/ 977 w 1607"/>
                <a:gd name="T21" fmla="*/ 1047 h 1085"/>
                <a:gd name="T22" fmla="*/ 1030 w 1607"/>
                <a:gd name="T23" fmla="*/ 1047 h 1085"/>
                <a:gd name="T24" fmla="*/ 1081 w 1607"/>
                <a:gd name="T25" fmla="*/ 1045 h 1085"/>
                <a:gd name="T26" fmla="*/ 1130 w 1607"/>
                <a:gd name="T27" fmla="*/ 1041 h 1085"/>
                <a:gd name="T28" fmla="*/ 1178 w 1607"/>
                <a:gd name="T29" fmla="*/ 1036 h 1085"/>
                <a:gd name="T30" fmla="*/ 1224 w 1607"/>
                <a:gd name="T31" fmla="*/ 1028 h 1085"/>
                <a:gd name="T32" fmla="*/ 1266 w 1607"/>
                <a:gd name="T33" fmla="*/ 1021 h 1085"/>
                <a:gd name="T34" fmla="*/ 1309 w 1607"/>
                <a:gd name="T35" fmla="*/ 1010 h 1085"/>
                <a:gd name="T36" fmla="*/ 1320 w 1607"/>
                <a:gd name="T37" fmla="*/ 1006 h 1085"/>
                <a:gd name="T38" fmla="*/ 1353 w 1607"/>
                <a:gd name="T39" fmla="*/ 995 h 1085"/>
                <a:gd name="T40" fmla="*/ 1373 w 1607"/>
                <a:gd name="T41" fmla="*/ 983 h 1085"/>
                <a:gd name="T42" fmla="*/ 1395 w 1607"/>
                <a:gd name="T43" fmla="*/ 973 h 1085"/>
                <a:gd name="T44" fmla="*/ 1424 w 1607"/>
                <a:gd name="T45" fmla="*/ 956 h 1085"/>
                <a:gd name="T46" fmla="*/ 1449 w 1607"/>
                <a:gd name="T47" fmla="*/ 937 h 1085"/>
                <a:gd name="T48" fmla="*/ 1476 w 1607"/>
                <a:gd name="T49" fmla="*/ 917 h 1085"/>
                <a:gd name="T50" fmla="*/ 1500 w 1607"/>
                <a:gd name="T51" fmla="*/ 891 h 1085"/>
                <a:gd name="T52" fmla="*/ 1523 w 1607"/>
                <a:gd name="T53" fmla="*/ 862 h 1085"/>
                <a:gd name="T54" fmla="*/ 1543 w 1607"/>
                <a:gd name="T55" fmla="*/ 824 h 1085"/>
                <a:gd name="T56" fmla="*/ 1560 w 1607"/>
                <a:gd name="T57" fmla="*/ 786 h 1085"/>
                <a:gd name="T58" fmla="*/ 1568 w 1607"/>
                <a:gd name="T59" fmla="*/ 763 h 1085"/>
                <a:gd name="T60" fmla="*/ 1573 w 1607"/>
                <a:gd name="T61" fmla="*/ 742 h 1085"/>
                <a:gd name="T62" fmla="*/ 1579 w 1607"/>
                <a:gd name="T63" fmla="*/ 717 h 1085"/>
                <a:gd name="T64" fmla="*/ 1583 w 1607"/>
                <a:gd name="T65" fmla="*/ 691 h 1085"/>
                <a:gd name="T66" fmla="*/ 1585 w 1607"/>
                <a:gd name="T67" fmla="*/ 665 h 1085"/>
                <a:gd name="T68" fmla="*/ 1585 w 1607"/>
                <a:gd name="T69" fmla="*/ 637 h 1085"/>
                <a:gd name="T70" fmla="*/ 1585 w 1607"/>
                <a:gd name="T71" fmla="*/ 621 h 1085"/>
                <a:gd name="T72" fmla="*/ 1585 w 1607"/>
                <a:gd name="T73" fmla="*/ 579 h 1085"/>
                <a:gd name="T74" fmla="*/ 1577 w 1607"/>
                <a:gd name="T75" fmla="*/ 512 h 1085"/>
                <a:gd name="T76" fmla="*/ 1571 w 1607"/>
                <a:gd name="T77" fmla="*/ 470 h 1085"/>
                <a:gd name="T78" fmla="*/ 1564 w 1607"/>
                <a:gd name="T79" fmla="*/ 425 h 1085"/>
                <a:gd name="T80" fmla="*/ 1552 w 1607"/>
                <a:gd name="T81" fmla="*/ 377 h 1085"/>
                <a:gd name="T82" fmla="*/ 1537 w 1607"/>
                <a:gd name="T83" fmla="*/ 328 h 1085"/>
                <a:gd name="T84" fmla="*/ 1521 w 1607"/>
                <a:gd name="T85" fmla="*/ 272 h 1085"/>
                <a:gd name="T86" fmla="*/ 1499 w 1607"/>
                <a:gd name="T87" fmla="*/ 218 h 1085"/>
                <a:gd name="T88" fmla="*/ 1472 w 1607"/>
                <a:gd name="T89" fmla="*/ 165 h 1085"/>
                <a:gd name="T90" fmla="*/ 1441 w 1607"/>
                <a:gd name="T91" fmla="*/ 109 h 1085"/>
                <a:gd name="T92" fmla="*/ 1404 w 1607"/>
                <a:gd name="T93" fmla="*/ 54 h 1085"/>
                <a:gd name="T94" fmla="*/ 1360 w 1607"/>
                <a:gd name="T95" fmla="*/ 0 h 108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607"/>
                <a:gd name="T145" fmla="*/ 0 h 1085"/>
                <a:gd name="T146" fmla="*/ 1607 w 1607"/>
                <a:gd name="T147" fmla="*/ 1085 h 108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607" h="1085">
                  <a:moveTo>
                    <a:pt x="0" y="929"/>
                  </a:moveTo>
                  <a:lnTo>
                    <a:pt x="40" y="941"/>
                  </a:lnTo>
                  <a:lnTo>
                    <a:pt x="148" y="966"/>
                  </a:lnTo>
                  <a:lnTo>
                    <a:pt x="305" y="1000"/>
                  </a:lnTo>
                  <a:lnTo>
                    <a:pt x="399" y="1019"/>
                  </a:lnTo>
                  <a:lnTo>
                    <a:pt x="501" y="1037"/>
                  </a:lnTo>
                  <a:lnTo>
                    <a:pt x="608" y="1052"/>
                  </a:lnTo>
                  <a:lnTo>
                    <a:pt x="718" y="1067"/>
                  </a:lnTo>
                  <a:lnTo>
                    <a:pt x="827" y="1077"/>
                  </a:lnTo>
                  <a:lnTo>
                    <a:pt x="937" y="1083"/>
                  </a:lnTo>
                  <a:lnTo>
                    <a:pt x="991" y="1085"/>
                  </a:lnTo>
                  <a:lnTo>
                    <a:pt x="1044" y="1085"/>
                  </a:lnTo>
                  <a:lnTo>
                    <a:pt x="1096" y="1083"/>
                  </a:lnTo>
                  <a:lnTo>
                    <a:pt x="1146" y="1079"/>
                  </a:lnTo>
                  <a:lnTo>
                    <a:pt x="1194" y="1073"/>
                  </a:lnTo>
                  <a:lnTo>
                    <a:pt x="1240" y="1065"/>
                  </a:lnTo>
                  <a:lnTo>
                    <a:pt x="1284" y="1058"/>
                  </a:lnTo>
                  <a:lnTo>
                    <a:pt x="1327" y="1046"/>
                  </a:lnTo>
                  <a:lnTo>
                    <a:pt x="1338" y="1042"/>
                  </a:lnTo>
                  <a:lnTo>
                    <a:pt x="1371" y="1031"/>
                  </a:lnTo>
                  <a:lnTo>
                    <a:pt x="1392" y="1019"/>
                  </a:lnTo>
                  <a:lnTo>
                    <a:pt x="1415" y="1008"/>
                  </a:lnTo>
                  <a:lnTo>
                    <a:pt x="1444" y="990"/>
                  </a:lnTo>
                  <a:lnTo>
                    <a:pt x="1469" y="971"/>
                  </a:lnTo>
                  <a:lnTo>
                    <a:pt x="1496" y="950"/>
                  </a:lnTo>
                  <a:lnTo>
                    <a:pt x="1520" y="923"/>
                  </a:lnTo>
                  <a:lnTo>
                    <a:pt x="1544" y="893"/>
                  </a:lnTo>
                  <a:lnTo>
                    <a:pt x="1565" y="854"/>
                  </a:lnTo>
                  <a:lnTo>
                    <a:pt x="1582" y="814"/>
                  </a:lnTo>
                  <a:lnTo>
                    <a:pt x="1590" y="791"/>
                  </a:lnTo>
                  <a:lnTo>
                    <a:pt x="1595" y="768"/>
                  </a:lnTo>
                  <a:lnTo>
                    <a:pt x="1601" y="743"/>
                  </a:lnTo>
                  <a:lnTo>
                    <a:pt x="1605" y="716"/>
                  </a:lnTo>
                  <a:lnTo>
                    <a:pt x="1607" y="689"/>
                  </a:lnTo>
                  <a:lnTo>
                    <a:pt x="1607" y="660"/>
                  </a:lnTo>
                  <a:lnTo>
                    <a:pt x="1607" y="643"/>
                  </a:lnTo>
                  <a:lnTo>
                    <a:pt x="1607" y="599"/>
                  </a:lnTo>
                  <a:lnTo>
                    <a:pt x="1599" y="530"/>
                  </a:lnTo>
                  <a:lnTo>
                    <a:pt x="1593" y="487"/>
                  </a:lnTo>
                  <a:lnTo>
                    <a:pt x="1586" y="441"/>
                  </a:lnTo>
                  <a:lnTo>
                    <a:pt x="1574" y="391"/>
                  </a:lnTo>
                  <a:lnTo>
                    <a:pt x="1559" y="340"/>
                  </a:lnTo>
                  <a:lnTo>
                    <a:pt x="1542" y="282"/>
                  </a:lnTo>
                  <a:lnTo>
                    <a:pt x="1519" y="226"/>
                  </a:lnTo>
                  <a:lnTo>
                    <a:pt x="1492" y="171"/>
                  </a:lnTo>
                  <a:lnTo>
                    <a:pt x="1461" y="113"/>
                  </a:lnTo>
                  <a:lnTo>
                    <a:pt x="1424" y="56"/>
                  </a:lnTo>
                  <a:lnTo>
                    <a:pt x="1378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19"/>
                </a:schemeClr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6" name="フリーフォーム 21"/>
            <p:cNvSpPr>
              <a:spLocks/>
            </p:cNvSpPr>
            <p:nvPr/>
          </p:nvSpPr>
          <p:spPr bwMode="auto">
            <a:xfrm>
              <a:off x="2082" y="2032"/>
              <a:ext cx="1595" cy="657"/>
            </a:xfrm>
            <a:custGeom>
              <a:avLst/>
              <a:gdLst>
                <a:gd name="T0" fmla="*/ 0 w 1620"/>
                <a:gd name="T1" fmla="*/ 584 h 657"/>
                <a:gd name="T2" fmla="*/ 29 w 1620"/>
                <a:gd name="T3" fmla="*/ 590 h 657"/>
                <a:gd name="T4" fmla="*/ 105 w 1620"/>
                <a:gd name="T5" fmla="*/ 605 h 657"/>
                <a:gd name="T6" fmla="*/ 226 w 1620"/>
                <a:gd name="T7" fmla="*/ 624 h 657"/>
                <a:gd name="T8" fmla="*/ 293 w 1620"/>
                <a:gd name="T9" fmla="*/ 634 h 657"/>
                <a:gd name="T10" fmla="*/ 370 w 1620"/>
                <a:gd name="T11" fmla="*/ 642 h 657"/>
                <a:gd name="T12" fmla="*/ 454 w 1620"/>
                <a:gd name="T13" fmla="*/ 649 h 657"/>
                <a:gd name="T14" fmla="*/ 540 w 1620"/>
                <a:gd name="T15" fmla="*/ 653 h 657"/>
                <a:gd name="T16" fmla="*/ 631 w 1620"/>
                <a:gd name="T17" fmla="*/ 657 h 657"/>
                <a:gd name="T18" fmla="*/ 721 w 1620"/>
                <a:gd name="T19" fmla="*/ 655 h 657"/>
                <a:gd name="T20" fmla="*/ 809 w 1620"/>
                <a:gd name="T21" fmla="*/ 651 h 657"/>
                <a:gd name="T22" fmla="*/ 899 w 1620"/>
                <a:gd name="T23" fmla="*/ 643 h 657"/>
                <a:gd name="T24" fmla="*/ 986 w 1620"/>
                <a:gd name="T25" fmla="*/ 630 h 657"/>
                <a:gd name="T26" fmla="*/ 1030 w 1620"/>
                <a:gd name="T27" fmla="*/ 620 h 657"/>
                <a:gd name="T28" fmla="*/ 1070 w 1620"/>
                <a:gd name="T29" fmla="*/ 611 h 657"/>
                <a:gd name="T30" fmla="*/ 1083 w 1620"/>
                <a:gd name="T31" fmla="*/ 607 h 657"/>
                <a:gd name="T32" fmla="*/ 1120 w 1620"/>
                <a:gd name="T33" fmla="*/ 597 h 657"/>
                <a:gd name="T34" fmla="*/ 1176 w 1620"/>
                <a:gd name="T35" fmla="*/ 576 h 657"/>
                <a:gd name="T36" fmla="*/ 1208 w 1620"/>
                <a:gd name="T37" fmla="*/ 563 h 657"/>
                <a:gd name="T38" fmla="*/ 1241 w 1620"/>
                <a:gd name="T39" fmla="*/ 547 h 657"/>
                <a:gd name="T40" fmla="*/ 1279 w 1620"/>
                <a:gd name="T41" fmla="*/ 528 h 657"/>
                <a:gd name="T42" fmla="*/ 1313 w 1620"/>
                <a:gd name="T43" fmla="*/ 507 h 657"/>
                <a:gd name="T44" fmla="*/ 1351 w 1620"/>
                <a:gd name="T45" fmla="*/ 482 h 657"/>
                <a:gd name="T46" fmla="*/ 1390 w 1620"/>
                <a:gd name="T47" fmla="*/ 451 h 657"/>
                <a:gd name="T48" fmla="*/ 1426 w 1620"/>
                <a:gd name="T49" fmla="*/ 419 h 657"/>
                <a:gd name="T50" fmla="*/ 1457 w 1620"/>
                <a:gd name="T51" fmla="*/ 380 h 657"/>
                <a:gd name="T52" fmla="*/ 1489 w 1620"/>
                <a:gd name="T53" fmla="*/ 338 h 657"/>
                <a:gd name="T54" fmla="*/ 1501 w 1620"/>
                <a:gd name="T55" fmla="*/ 317 h 657"/>
                <a:gd name="T56" fmla="*/ 1515 w 1620"/>
                <a:gd name="T57" fmla="*/ 294 h 657"/>
                <a:gd name="T58" fmla="*/ 1524 w 1620"/>
                <a:gd name="T59" fmla="*/ 265 h 657"/>
                <a:gd name="T60" fmla="*/ 1534 w 1620"/>
                <a:gd name="T61" fmla="*/ 235 h 657"/>
                <a:gd name="T62" fmla="*/ 1544 w 1620"/>
                <a:gd name="T63" fmla="*/ 196 h 657"/>
                <a:gd name="T64" fmla="*/ 1556 w 1620"/>
                <a:gd name="T65" fmla="*/ 150 h 657"/>
                <a:gd name="T66" fmla="*/ 1565 w 1620"/>
                <a:gd name="T67" fmla="*/ 102 h 657"/>
                <a:gd name="T68" fmla="*/ 1570 w 1620"/>
                <a:gd name="T69" fmla="*/ 52 h 657"/>
                <a:gd name="T70" fmla="*/ 1570 w 1620"/>
                <a:gd name="T71" fmla="*/ 25 h 657"/>
                <a:gd name="T72" fmla="*/ 1570 w 1620"/>
                <a:gd name="T73" fmla="*/ 0 h 65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20"/>
                <a:gd name="T112" fmla="*/ 0 h 657"/>
                <a:gd name="T113" fmla="*/ 1620 w 1620"/>
                <a:gd name="T114" fmla="*/ 657 h 65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20" h="657">
                  <a:moveTo>
                    <a:pt x="0" y="584"/>
                  </a:moveTo>
                  <a:lnTo>
                    <a:pt x="29" y="590"/>
                  </a:lnTo>
                  <a:lnTo>
                    <a:pt x="109" y="605"/>
                  </a:lnTo>
                  <a:lnTo>
                    <a:pt x="234" y="624"/>
                  </a:lnTo>
                  <a:lnTo>
                    <a:pt x="303" y="634"/>
                  </a:lnTo>
                  <a:lnTo>
                    <a:pt x="382" y="642"/>
                  </a:lnTo>
                  <a:lnTo>
                    <a:pt x="468" y="649"/>
                  </a:lnTo>
                  <a:lnTo>
                    <a:pt x="557" y="653"/>
                  </a:lnTo>
                  <a:lnTo>
                    <a:pt x="651" y="657"/>
                  </a:lnTo>
                  <a:lnTo>
                    <a:pt x="743" y="655"/>
                  </a:lnTo>
                  <a:lnTo>
                    <a:pt x="835" y="651"/>
                  </a:lnTo>
                  <a:lnTo>
                    <a:pt x="927" y="643"/>
                  </a:lnTo>
                  <a:lnTo>
                    <a:pt x="1017" y="630"/>
                  </a:lnTo>
                  <a:lnTo>
                    <a:pt x="1062" y="620"/>
                  </a:lnTo>
                  <a:lnTo>
                    <a:pt x="1104" y="611"/>
                  </a:lnTo>
                  <a:lnTo>
                    <a:pt x="1117" y="607"/>
                  </a:lnTo>
                  <a:lnTo>
                    <a:pt x="1156" y="597"/>
                  </a:lnTo>
                  <a:lnTo>
                    <a:pt x="1213" y="576"/>
                  </a:lnTo>
                  <a:lnTo>
                    <a:pt x="1246" y="563"/>
                  </a:lnTo>
                  <a:lnTo>
                    <a:pt x="1280" y="547"/>
                  </a:lnTo>
                  <a:lnTo>
                    <a:pt x="1319" y="528"/>
                  </a:lnTo>
                  <a:lnTo>
                    <a:pt x="1355" y="507"/>
                  </a:lnTo>
                  <a:lnTo>
                    <a:pt x="1394" y="482"/>
                  </a:lnTo>
                  <a:lnTo>
                    <a:pt x="1434" y="451"/>
                  </a:lnTo>
                  <a:lnTo>
                    <a:pt x="1471" y="419"/>
                  </a:lnTo>
                  <a:lnTo>
                    <a:pt x="1503" y="380"/>
                  </a:lnTo>
                  <a:lnTo>
                    <a:pt x="1536" y="338"/>
                  </a:lnTo>
                  <a:lnTo>
                    <a:pt x="1549" y="317"/>
                  </a:lnTo>
                  <a:lnTo>
                    <a:pt x="1563" y="294"/>
                  </a:lnTo>
                  <a:lnTo>
                    <a:pt x="1572" y="265"/>
                  </a:lnTo>
                  <a:lnTo>
                    <a:pt x="1582" y="235"/>
                  </a:lnTo>
                  <a:lnTo>
                    <a:pt x="1593" y="196"/>
                  </a:lnTo>
                  <a:lnTo>
                    <a:pt x="1605" y="150"/>
                  </a:lnTo>
                  <a:lnTo>
                    <a:pt x="1615" y="102"/>
                  </a:lnTo>
                  <a:lnTo>
                    <a:pt x="1620" y="52"/>
                  </a:lnTo>
                  <a:lnTo>
                    <a:pt x="1620" y="25"/>
                  </a:lnTo>
                  <a:lnTo>
                    <a:pt x="162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19"/>
                </a:schemeClr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7" name="フリーフォーム 22"/>
            <p:cNvSpPr>
              <a:spLocks/>
            </p:cNvSpPr>
            <p:nvPr/>
          </p:nvSpPr>
          <p:spPr bwMode="auto">
            <a:xfrm>
              <a:off x="2500" y="1608"/>
              <a:ext cx="1142" cy="1125"/>
            </a:xfrm>
            <a:custGeom>
              <a:avLst/>
              <a:gdLst>
                <a:gd name="T0" fmla="*/ 0 w 1142"/>
                <a:gd name="T1" fmla="*/ 1102 h 1146"/>
                <a:gd name="T2" fmla="*/ 36 w 1142"/>
                <a:gd name="T3" fmla="*/ 1104 h 1146"/>
                <a:gd name="T4" fmla="*/ 132 w 1142"/>
                <a:gd name="T5" fmla="*/ 1102 h 1146"/>
                <a:gd name="T6" fmla="*/ 200 w 1142"/>
                <a:gd name="T7" fmla="*/ 1100 h 1146"/>
                <a:gd name="T8" fmla="*/ 274 w 1142"/>
                <a:gd name="T9" fmla="*/ 1095 h 1146"/>
                <a:gd name="T10" fmla="*/ 355 w 1142"/>
                <a:gd name="T11" fmla="*/ 1090 h 1146"/>
                <a:gd name="T12" fmla="*/ 438 w 1142"/>
                <a:gd name="T13" fmla="*/ 1078 h 1146"/>
                <a:gd name="T14" fmla="*/ 526 w 1142"/>
                <a:gd name="T15" fmla="*/ 1066 h 1146"/>
                <a:gd name="T16" fmla="*/ 614 w 1142"/>
                <a:gd name="T17" fmla="*/ 1047 h 1146"/>
                <a:gd name="T18" fmla="*/ 658 w 1142"/>
                <a:gd name="T19" fmla="*/ 1036 h 1146"/>
                <a:gd name="T20" fmla="*/ 701 w 1142"/>
                <a:gd name="T21" fmla="*/ 1026 h 1146"/>
                <a:gd name="T22" fmla="*/ 743 w 1142"/>
                <a:gd name="T23" fmla="*/ 1012 h 1146"/>
                <a:gd name="T24" fmla="*/ 783 w 1142"/>
                <a:gd name="T25" fmla="*/ 997 h 1146"/>
                <a:gd name="T26" fmla="*/ 822 w 1142"/>
                <a:gd name="T27" fmla="*/ 980 h 1146"/>
                <a:gd name="T28" fmla="*/ 860 w 1142"/>
                <a:gd name="T29" fmla="*/ 962 h 1146"/>
                <a:gd name="T30" fmla="*/ 895 w 1142"/>
                <a:gd name="T31" fmla="*/ 943 h 1146"/>
                <a:gd name="T32" fmla="*/ 927 w 1142"/>
                <a:gd name="T33" fmla="*/ 923 h 1146"/>
                <a:gd name="T34" fmla="*/ 958 w 1142"/>
                <a:gd name="T35" fmla="*/ 901 h 1146"/>
                <a:gd name="T36" fmla="*/ 985 w 1142"/>
                <a:gd name="T37" fmla="*/ 877 h 1146"/>
                <a:gd name="T38" fmla="*/ 1012 w 1142"/>
                <a:gd name="T39" fmla="*/ 851 h 1146"/>
                <a:gd name="T40" fmla="*/ 1033 w 1142"/>
                <a:gd name="T41" fmla="*/ 821 h 1146"/>
                <a:gd name="T42" fmla="*/ 1040 w 1142"/>
                <a:gd name="T43" fmla="*/ 811 h 1146"/>
                <a:gd name="T44" fmla="*/ 1060 w 1142"/>
                <a:gd name="T45" fmla="*/ 778 h 1146"/>
                <a:gd name="T46" fmla="*/ 1073 w 1142"/>
                <a:gd name="T47" fmla="*/ 755 h 1146"/>
                <a:gd name="T48" fmla="*/ 1085 w 1142"/>
                <a:gd name="T49" fmla="*/ 723 h 1146"/>
                <a:gd name="T50" fmla="*/ 1098 w 1142"/>
                <a:gd name="T51" fmla="*/ 686 h 1146"/>
                <a:gd name="T52" fmla="*/ 1112 w 1142"/>
                <a:gd name="T53" fmla="*/ 640 h 1146"/>
                <a:gd name="T54" fmla="*/ 1123 w 1142"/>
                <a:gd name="T55" fmla="*/ 588 h 1146"/>
                <a:gd name="T56" fmla="*/ 1133 w 1142"/>
                <a:gd name="T57" fmla="*/ 531 h 1146"/>
                <a:gd name="T58" fmla="*/ 1140 w 1142"/>
                <a:gd name="T59" fmla="*/ 464 h 1146"/>
                <a:gd name="T60" fmla="*/ 1142 w 1142"/>
                <a:gd name="T61" fmla="*/ 389 h 1146"/>
                <a:gd name="T62" fmla="*/ 1142 w 1142"/>
                <a:gd name="T63" fmla="*/ 305 h 1146"/>
                <a:gd name="T64" fmla="*/ 1136 w 1142"/>
                <a:gd name="T65" fmla="*/ 211 h 1146"/>
                <a:gd name="T66" fmla="*/ 1127 w 1142"/>
                <a:gd name="T67" fmla="*/ 111 h 1146"/>
                <a:gd name="T68" fmla="*/ 1110 w 1142"/>
                <a:gd name="T69" fmla="*/ 0 h 11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42"/>
                <a:gd name="T106" fmla="*/ 0 h 1146"/>
                <a:gd name="T107" fmla="*/ 1142 w 1142"/>
                <a:gd name="T108" fmla="*/ 1146 h 11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42" h="1146">
                  <a:moveTo>
                    <a:pt x="0" y="1144"/>
                  </a:moveTo>
                  <a:lnTo>
                    <a:pt x="36" y="1146"/>
                  </a:lnTo>
                  <a:lnTo>
                    <a:pt x="132" y="1144"/>
                  </a:lnTo>
                  <a:lnTo>
                    <a:pt x="200" y="1142"/>
                  </a:lnTo>
                  <a:lnTo>
                    <a:pt x="274" y="1136"/>
                  </a:lnTo>
                  <a:lnTo>
                    <a:pt x="355" y="1131"/>
                  </a:lnTo>
                  <a:lnTo>
                    <a:pt x="438" y="1119"/>
                  </a:lnTo>
                  <a:lnTo>
                    <a:pt x="526" y="1106"/>
                  </a:lnTo>
                  <a:lnTo>
                    <a:pt x="614" y="1087"/>
                  </a:lnTo>
                  <a:lnTo>
                    <a:pt x="658" y="1075"/>
                  </a:lnTo>
                  <a:lnTo>
                    <a:pt x="701" y="1064"/>
                  </a:lnTo>
                  <a:lnTo>
                    <a:pt x="743" y="1050"/>
                  </a:lnTo>
                  <a:lnTo>
                    <a:pt x="783" y="1035"/>
                  </a:lnTo>
                  <a:lnTo>
                    <a:pt x="822" y="1017"/>
                  </a:lnTo>
                  <a:lnTo>
                    <a:pt x="860" y="998"/>
                  </a:lnTo>
                  <a:lnTo>
                    <a:pt x="895" y="979"/>
                  </a:lnTo>
                  <a:lnTo>
                    <a:pt x="927" y="958"/>
                  </a:lnTo>
                  <a:lnTo>
                    <a:pt x="958" y="935"/>
                  </a:lnTo>
                  <a:lnTo>
                    <a:pt x="985" y="910"/>
                  </a:lnTo>
                  <a:lnTo>
                    <a:pt x="1012" y="883"/>
                  </a:lnTo>
                  <a:lnTo>
                    <a:pt x="1033" y="852"/>
                  </a:lnTo>
                  <a:lnTo>
                    <a:pt x="1040" y="841"/>
                  </a:lnTo>
                  <a:lnTo>
                    <a:pt x="1060" y="808"/>
                  </a:lnTo>
                  <a:lnTo>
                    <a:pt x="1073" y="783"/>
                  </a:lnTo>
                  <a:lnTo>
                    <a:pt x="1085" y="751"/>
                  </a:lnTo>
                  <a:lnTo>
                    <a:pt x="1098" y="712"/>
                  </a:lnTo>
                  <a:lnTo>
                    <a:pt x="1112" y="664"/>
                  </a:lnTo>
                  <a:lnTo>
                    <a:pt x="1123" y="610"/>
                  </a:lnTo>
                  <a:lnTo>
                    <a:pt x="1133" y="551"/>
                  </a:lnTo>
                  <a:lnTo>
                    <a:pt x="1140" y="482"/>
                  </a:lnTo>
                  <a:lnTo>
                    <a:pt x="1142" y="403"/>
                  </a:lnTo>
                  <a:lnTo>
                    <a:pt x="1142" y="317"/>
                  </a:lnTo>
                  <a:lnTo>
                    <a:pt x="1136" y="219"/>
                  </a:lnTo>
                  <a:lnTo>
                    <a:pt x="1127" y="115"/>
                  </a:lnTo>
                  <a:lnTo>
                    <a:pt x="111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19"/>
                </a:schemeClr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8" name="フリーフォーム 23"/>
            <p:cNvSpPr>
              <a:spLocks/>
            </p:cNvSpPr>
            <p:nvPr/>
          </p:nvSpPr>
          <p:spPr bwMode="auto">
            <a:xfrm>
              <a:off x="3381" y="1608"/>
              <a:ext cx="296" cy="246"/>
            </a:xfrm>
            <a:custGeom>
              <a:avLst/>
              <a:gdLst>
                <a:gd name="T0" fmla="*/ 0 w 309"/>
                <a:gd name="T1" fmla="*/ 0 h 263"/>
                <a:gd name="T2" fmla="*/ 35 w 309"/>
                <a:gd name="T3" fmla="*/ 17 h 263"/>
                <a:gd name="T4" fmla="*/ 73 w 309"/>
                <a:gd name="T5" fmla="*/ 36 h 263"/>
                <a:gd name="T6" fmla="*/ 120 w 309"/>
                <a:gd name="T7" fmla="*/ 64 h 263"/>
                <a:gd name="T8" fmla="*/ 143 w 309"/>
                <a:gd name="T9" fmla="*/ 79 h 263"/>
                <a:gd name="T10" fmla="*/ 168 w 309"/>
                <a:gd name="T11" fmla="*/ 97 h 263"/>
                <a:gd name="T12" fmla="*/ 192 w 309"/>
                <a:gd name="T13" fmla="*/ 115 h 263"/>
                <a:gd name="T14" fmla="*/ 213 w 309"/>
                <a:gd name="T15" fmla="*/ 136 h 263"/>
                <a:gd name="T16" fmla="*/ 236 w 309"/>
                <a:gd name="T17" fmla="*/ 157 h 263"/>
                <a:gd name="T18" fmla="*/ 254 w 309"/>
                <a:gd name="T19" fmla="*/ 180 h 263"/>
                <a:gd name="T20" fmla="*/ 272 w 309"/>
                <a:gd name="T21" fmla="*/ 205 h 263"/>
                <a:gd name="T22" fmla="*/ 284 w 309"/>
                <a:gd name="T23" fmla="*/ 230 h 26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9"/>
                <a:gd name="T37" fmla="*/ 0 h 263"/>
                <a:gd name="T38" fmla="*/ 309 w 309"/>
                <a:gd name="T39" fmla="*/ 263 h 26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9" h="263">
                  <a:moveTo>
                    <a:pt x="0" y="0"/>
                  </a:moveTo>
                  <a:lnTo>
                    <a:pt x="39" y="19"/>
                  </a:lnTo>
                  <a:lnTo>
                    <a:pt x="79" y="42"/>
                  </a:lnTo>
                  <a:lnTo>
                    <a:pt x="131" y="73"/>
                  </a:lnTo>
                  <a:lnTo>
                    <a:pt x="156" y="90"/>
                  </a:lnTo>
                  <a:lnTo>
                    <a:pt x="183" y="111"/>
                  </a:lnTo>
                  <a:lnTo>
                    <a:pt x="209" y="132"/>
                  </a:lnTo>
                  <a:lnTo>
                    <a:pt x="232" y="155"/>
                  </a:lnTo>
                  <a:lnTo>
                    <a:pt x="257" y="180"/>
                  </a:lnTo>
                  <a:lnTo>
                    <a:pt x="277" y="205"/>
                  </a:lnTo>
                  <a:lnTo>
                    <a:pt x="296" y="234"/>
                  </a:lnTo>
                  <a:lnTo>
                    <a:pt x="309" y="263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19"/>
                </a:schemeClr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9" name="フリーフォーム 24"/>
            <p:cNvSpPr>
              <a:spLocks/>
            </p:cNvSpPr>
            <p:nvPr/>
          </p:nvSpPr>
          <p:spPr bwMode="auto">
            <a:xfrm>
              <a:off x="2079" y="2576"/>
              <a:ext cx="951" cy="157"/>
            </a:xfrm>
            <a:custGeom>
              <a:avLst/>
              <a:gdLst>
                <a:gd name="T0" fmla="*/ 0 w 960"/>
                <a:gd name="T1" fmla="*/ 0 h 157"/>
                <a:gd name="T2" fmla="*/ 96 w 960"/>
                <a:gd name="T3" fmla="*/ 27 h 157"/>
                <a:gd name="T4" fmla="*/ 205 w 960"/>
                <a:gd name="T5" fmla="*/ 53 h 157"/>
                <a:gd name="T6" fmla="*/ 334 w 960"/>
                <a:gd name="T7" fmla="*/ 84 h 157"/>
                <a:gd name="T8" fmla="*/ 483 w 960"/>
                <a:gd name="T9" fmla="*/ 113 h 157"/>
                <a:gd name="T10" fmla="*/ 562 w 960"/>
                <a:gd name="T11" fmla="*/ 126 h 157"/>
                <a:gd name="T12" fmla="*/ 642 w 960"/>
                <a:gd name="T13" fmla="*/ 138 h 157"/>
                <a:gd name="T14" fmla="*/ 721 w 960"/>
                <a:gd name="T15" fmla="*/ 146 h 157"/>
                <a:gd name="T16" fmla="*/ 796 w 960"/>
                <a:gd name="T17" fmla="*/ 153 h 157"/>
                <a:gd name="T18" fmla="*/ 871 w 960"/>
                <a:gd name="T19" fmla="*/ 157 h 157"/>
                <a:gd name="T20" fmla="*/ 942 w 960"/>
                <a:gd name="T21" fmla="*/ 155 h 15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60"/>
                <a:gd name="T34" fmla="*/ 0 h 157"/>
                <a:gd name="T35" fmla="*/ 960 w 960"/>
                <a:gd name="T36" fmla="*/ 157 h 1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60" h="157">
                  <a:moveTo>
                    <a:pt x="0" y="0"/>
                  </a:moveTo>
                  <a:lnTo>
                    <a:pt x="98" y="27"/>
                  </a:lnTo>
                  <a:lnTo>
                    <a:pt x="209" y="53"/>
                  </a:lnTo>
                  <a:lnTo>
                    <a:pt x="340" y="84"/>
                  </a:lnTo>
                  <a:lnTo>
                    <a:pt x="493" y="113"/>
                  </a:lnTo>
                  <a:lnTo>
                    <a:pt x="572" y="126"/>
                  </a:lnTo>
                  <a:lnTo>
                    <a:pt x="654" y="138"/>
                  </a:lnTo>
                  <a:lnTo>
                    <a:pt x="735" y="146"/>
                  </a:lnTo>
                  <a:lnTo>
                    <a:pt x="812" y="153"/>
                  </a:lnTo>
                  <a:lnTo>
                    <a:pt x="887" y="157"/>
                  </a:lnTo>
                  <a:lnTo>
                    <a:pt x="960" y="155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19"/>
                </a:schemeClr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4" name="タイトル プレースホルダー 13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1143000"/>
          </a:xfrm>
          <a:prstGeom prst="rect">
            <a:avLst/>
          </a:prstGeom>
          <a:effectLst>
            <a:softEdge rad="12700"/>
          </a:effectLst>
        </p:spPr>
        <p:txBody>
          <a:bodyPr vert="horz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31" name="テキスト プレースホルダー 1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8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grpSp>
        <p:nvGrpSpPr>
          <p:cNvPr id="3" name="グループ化 2"/>
          <p:cNvGrpSpPr/>
          <p:nvPr/>
        </p:nvGrpSpPr>
        <p:grpSpPr>
          <a:xfrm>
            <a:off x="8072430" y="5827532"/>
            <a:ext cx="1071570" cy="1036602"/>
            <a:chOff x="6357950" y="5000636"/>
            <a:chExt cx="1071570" cy="1036602"/>
          </a:xfrm>
          <a:solidFill>
            <a:schemeClr val="accent1">
              <a:alpha val="30000"/>
            </a:schemeClr>
          </a:soli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  <p:sp>
          <p:nvSpPr>
            <p:cNvPr id="34" name="フリーフォーム 3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glow rad="101600">
              <a:schemeClr val="bg2">
                <a:tint val="20000"/>
                <a:alpha val="60000"/>
              </a:schemeClr>
            </a:glow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HGｺﾞｼｯｸE" pitchFamily="4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HGｺﾞｼｯｸE" pitchFamily="4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HGｺﾞｼｯｸE" pitchFamily="4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HGｺﾞｼｯｸE" pitchFamily="4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HGｺﾞｼｯｸE" pitchFamily="4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HGｺﾞｼｯｸE" pitchFamily="4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HGｺﾞｼｯｸE" pitchFamily="4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HGｺﾞｼｯｸE" pitchFamily="49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SzPct val="80000"/>
        <a:buFont typeface="Wingdings" pitchFamily="2" charset="2"/>
        <a:buChar char="l"/>
        <a:defRPr kumimoji="1"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SzPct val="65000"/>
        <a:buFont typeface="Wingdings" pitchFamily="2" charset="2"/>
        <a:buChar char="l"/>
        <a:defRPr kumimoji="1" sz="28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SzPct val="60000"/>
        <a:buFont typeface="Wingdings" pitchFamily="2" charset="2"/>
        <a:buChar char="l"/>
        <a:defRPr kumimoji="1" sz="24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kumimoji="1" sz="20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5000"/>
        <a:buFont typeface="Wingdings" pitchFamily="2" charset="2"/>
        <a:buChar char="l"/>
        <a:defRPr kumimoji="1" sz="20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l"/>
        <a:defRPr kumimoji="1" sz="190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28596" y="285728"/>
            <a:ext cx="8305800" cy="5962650"/>
            <a:chOff x="428625" y="285750"/>
            <a:chExt cx="8305800" cy="5962650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29804"/>
              </a:srgbClr>
            </a:outerShdw>
          </a:effectLst>
        </p:grpSpPr>
        <p:sp>
          <p:nvSpPr>
            <p:cNvPr id="1026" name="フリーフォーム 1025"/>
            <p:cNvSpPr>
              <a:spLocks/>
            </p:cNvSpPr>
            <p:nvPr/>
          </p:nvSpPr>
          <p:spPr bwMode="auto">
            <a:xfrm>
              <a:off x="428625" y="285750"/>
              <a:ext cx="8305800" cy="5962650"/>
            </a:xfrm>
            <a:custGeom>
              <a:avLst/>
              <a:gdLst>
                <a:gd name="T0" fmla="*/ 30521582 w 5208"/>
                <a:gd name="T1" fmla="*/ 2147483647 h 3517"/>
                <a:gd name="T2" fmla="*/ 58499434 w 5208"/>
                <a:gd name="T3" fmla="*/ 2147483647 h 3517"/>
                <a:gd name="T4" fmla="*/ 15260791 w 5208"/>
                <a:gd name="T5" fmla="*/ 2147483647 h 3517"/>
                <a:gd name="T6" fmla="*/ 30521582 w 5208"/>
                <a:gd name="T7" fmla="*/ 2147483647 h 3517"/>
                <a:gd name="T8" fmla="*/ 15260791 w 5208"/>
                <a:gd name="T9" fmla="*/ 2147483647 h 3517"/>
                <a:gd name="T10" fmla="*/ 30521582 w 5208"/>
                <a:gd name="T11" fmla="*/ 2147483647 h 3517"/>
                <a:gd name="T12" fmla="*/ 15260791 w 5208"/>
                <a:gd name="T13" fmla="*/ 2147483647 h 3517"/>
                <a:gd name="T14" fmla="*/ 30521582 w 5208"/>
                <a:gd name="T15" fmla="*/ 2147483647 h 3517"/>
                <a:gd name="T16" fmla="*/ 58499434 w 5208"/>
                <a:gd name="T17" fmla="*/ 2147483647 h 3517"/>
                <a:gd name="T18" fmla="*/ 15260791 w 5208"/>
                <a:gd name="T19" fmla="*/ 2147483647 h 3517"/>
                <a:gd name="T20" fmla="*/ 30521582 w 5208"/>
                <a:gd name="T21" fmla="*/ 2147483647 h 3517"/>
                <a:gd name="T22" fmla="*/ 30521582 w 5208"/>
                <a:gd name="T23" fmla="*/ 2147483647 h 3517"/>
                <a:gd name="T24" fmla="*/ 58499434 w 5208"/>
                <a:gd name="T25" fmla="*/ 2147483647 h 3517"/>
                <a:gd name="T26" fmla="*/ 58499434 w 5208"/>
                <a:gd name="T27" fmla="*/ 1879799585 h 3517"/>
                <a:gd name="T28" fmla="*/ 58499434 w 5208"/>
                <a:gd name="T29" fmla="*/ 1184215859 h 3517"/>
                <a:gd name="T30" fmla="*/ 30521582 w 5208"/>
                <a:gd name="T31" fmla="*/ 186830830 h 3517"/>
                <a:gd name="T32" fmla="*/ 763031582 w 5208"/>
                <a:gd name="T33" fmla="*/ 17245401 h 3517"/>
                <a:gd name="T34" fmla="*/ 1528605301 w 5208"/>
                <a:gd name="T35" fmla="*/ 66109632 h 3517"/>
                <a:gd name="T36" fmla="*/ 1737167320 w 5208"/>
                <a:gd name="T37" fmla="*/ 66109632 h 3517"/>
                <a:gd name="T38" fmla="*/ 1994053849 w 5208"/>
                <a:gd name="T39" fmla="*/ 34492498 h 3517"/>
                <a:gd name="T40" fmla="*/ 2147483647 w 5208"/>
                <a:gd name="T41" fmla="*/ 0 h 3517"/>
                <a:gd name="T42" fmla="*/ 2147483647 w 5208"/>
                <a:gd name="T43" fmla="*/ 17245401 h 3517"/>
                <a:gd name="T44" fmla="*/ 2147483647 w 5208"/>
                <a:gd name="T45" fmla="*/ 17245401 h 3517"/>
                <a:gd name="T46" fmla="*/ 2147483647 w 5208"/>
                <a:gd name="T47" fmla="*/ 17245401 h 3517"/>
                <a:gd name="T48" fmla="*/ 2147483647 w 5208"/>
                <a:gd name="T49" fmla="*/ 17245401 h 3517"/>
                <a:gd name="T50" fmla="*/ 2147483647 w 5208"/>
                <a:gd name="T51" fmla="*/ 17245401 h 3517"/>
                <a:gd name="T52" fmla="*/ 2147483647 w 5208"/>
                <a:gd name="T53" fmla="*/ 17245401 h 3517"/>
                <a:gd name="T54" fmla="*/ 2147483647 w 5208"/>
                <a:gd name="T55" fmla="*/ 17245401 h 3517"/>
                <a:gd name="T56" fmla="*/ 2147483647 w 5208"/>
                <a:gd name="T57" fmla="*/ 17245401 h 3517"/>
                <a:gd name="T58" fmla="*/ 2147483647 w 5208"/>
                <a:gd name="T59" fmla="*/ 17245401 h 3517"/>
                <a:gd name="T60" fmla="*/ 2147483647 w 5208"/>
                <a:gd name="T61" fmla="*/ 17245401 h 3517"/>
                <a:gd name="T62" fmla="*/ 2147483647 w 5208"/>
                <a:gd name="T63" fmla="*/ 1235953757 h 3517"/>
                <a:gd name="T64" fmla="*/ 2147483647 w 5208"/>
                <a:gd name="T65" fmla="*/ 1710215852 h 3517"/>
                <a:gd name="T66" fmla="*/ 2147483647 w 5208"/>
                <a:gd name="T67" fmla="*/ 2147483647 h 3517"/>
                <a:gd name="T68" fmla="*/ 2147483647 w 5208"/>
                <a:gd name="T69" fmla="*/ 2147483647 h 3517"/>
                <a:gd name="T70" fmla="*/ 2147483647 w 5208"/>
                <a:gd name="T71" fmla="*/ 2147483647 h 3517"/>
                <a:gd name="T72" fmla="*/ 2147483647 w 5208"/>
                <a:gd name="T73" fmla="*/ 2147483647 h 3517"/>
                <a:gd name="T74" fmla="*/ 2147483647 w 5208"/>
                <a:gd name="T75" fmla="*/ 2147483647 h 3517"/>
                <a:gd name="T76" fmla="*/ 2147483647 w 5208"/>
                <a:gd name="T77" fmla="*/ 2147483647 h 3517"/>
                <a:gd name="T78" fmla="*/ 2147483647 w 5208"/>
                <a:gd name="T79" fmla="*/ 2147483647 h 3517"/>
                <a:gd name="T80" fmla="*/ 2147483647 w 5208"/>
                <a:gd name="T81" fmla="*/ 2147483647 h 3517"/>
                <a:gd name="T82" fmla="*/ 2147483647 w 5208"/>
                <a:gd name="T83" fmla="*/ 2147483647 h 3517"/>
                <a:gd name="T84" fmla="*/ 2147483647 w 5208"/>
                <a:gd name="T85" fmla="*/ 2147483647 h 3517"/>
                <a:gd name="T86" fmla="*/ 2147483647 w 5208"/>
                <a:gd name="T87" fmla="*/ 2147483647 h 3517"/>
                <a:gd name="T88" fmla="*/ 2147483647 w 5208"/>
                <a:gd name="T89" fmla="*/ 2147483647 h 3517"/>
                <a:gd name="T90" fmla="*/ 2147483647 w 5208"/>
                <a:gd name="T91" fmla="*/ 2147483647 h 3517"/>
                <a:gd name="T92" fmla="*/ 2147483647 w 5208"/>
                <a:gd name="T93" fmla="*/ 2147483647 h 3517"/>
                <a:gd name="T94" fmla="*/ 2147483647 w 5208"/>
                <a:gd name="T95" fmla="*/ 2147483647 h 3517"/>
                <a:gd name="T96" fmla="*/ 2147483647 w 5208"/>
                <a:gd name="T97" fmla="*/ 2147483647 h 3517"/>
                <a:gd name="T98" fmla="*/ 2147483647 w 5208"/>
                <a:gd name="T99" fmla="*/ 2147483647 h 3517"/>
                <a:gd name="T100" fmla="*/ 2147483647 w 5208"/>
                <a:gd name="T101" fmla="*/ 2147483647 h 3517"/>
                <a:gd name="T102" fmla="*/ 2147483647 w 5208"/>
                <a:gd name="T103" fmla="*/ 2147483647 h 3517"/>
                <a:gd name="T104" fmla="*/ 2147483647 w 5208"/>
                <a:gd name="T105" fmla="*/ 2147483647 h 3517"/>
                <a:gd name="T106" fmla="*/ 2147483647 w 5208"/>
                <a:gd name="T107" fmla="*/ 2147483647 h 3517"/>
                <a:gd name="T108" fmla="*/ 2147483647 w 5208"/>
                <a:gd name="T109" fmla="*/ 2147483647 h 3517"/>
                <a:gd name="T110" fmla="*/ 2147483647 w 5208"/>
                <a:gd name="T111" fmla="*/ 2147483647 h 3517"/>
                <a:gd name="T112" fmla="*/ 2147483647 w 5208"/>
                <a:gd name="T113" fmla="*/ 2147483647 h 3517"/>
                <a:gd name="T114" fmla="*/ 2147483647 w 5208"/>
                <a:gd name="T115" fmla="*/ 2147483647 h 3517"/>
                <a:gd name="T116" fmla="*/ 1124199918 w 5208"/>
                <a:gd name="T117" fmla="*/ 2147483647 h 3517"/>
                <a:gd name="T118" fmla="*/ 89021016 w 5208"/>
                <a:gd name="T119" fmla="*/ 2147483647 h 3517"/>
                <a:gd name="T120" fmla="*/ 30521582 w 5208"/>
                <a:gd name="T121" fmla="*/ 2147483647 h 3517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w 5208"/>
                <a:gd name="T184" fmla="*/ 0 h 3517"/>
                <a:gd name="T185" fmla="*/ 0 w 5208"/>
                <a:gd name="T186" fmla="*/ 0 h 35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08" h="3517">
                  <a:moveTo>
                    <a:pt x="6" y="3511"/>
                  </a:moveTo>
                  <a:lnTo>
                    <a:pt x="12" y="3240"/>
                  </a:lnTo>
                  <a:lnTo>
                    <a:pt x="23" y="3052"/>
                  </a:lnTo>
                  <a:lnTo>
                    <a:pt x="23" y="2934"/>
                  </a:lnTo>
                  <a:lnTo>
                    <a:pt x="6" y="2816"/>
                  </a:lnTo>
                  <a:lnTo>
                    <a:pt x="6" y="2739"/>
                  </a:lnTo>
                  <a:lnTo>
                    <a:pt x="12" y="2722"/>
                  </a:lnTo>
                  <a:lnTo>
                    <a:pt x="12" y="2704"/>
                  </a:lnTo>
                  <a:lnTo>
                    <a:pt x="6" y="2569"/>
                  </a:lnTo>
                  <a:lnTo>
                    <a:pt x="6" y="2398"/>
                  </a:lnTo>
                  <a:lnTo>
                    <a:pt x="0" y="2227"/>
                  </a:lnTo>
                  <a:lnTo>
                    <a:pt x="12" y="2074"/>
                  </a:lnTo>
                  <a:lnTo>
                    <a:pt x="6" y="2009"/>
                  </a:lnTo>
                  <a:lnTo>
                    <a:pt x="6" y="1938"/>
                  </a:lnTo>
                  <a:lnTo>
                    <a:pt x="12" y="1791"/>
                  </a:lnTo>
                  <a:lnTo>
                    <a:pt x="12" y="1644"/>
                  </a:lnTo>
                  <a:lnTo>
                    <a:pt x="23" y="1490"/>
                  </a:lnTo>
                  <a:lnTo>
                    <a:pt x="23" y="1426"/>
                  </a:lnTo>
                  <a:lnTo>
                    <a:pt x="12" y="1361"/>
                  </a:lnTo>
                  <a:lnTo>
                    <a:pt x="6" y="1296"/>
                  </a:lnTo>
                  <a:lnTo>
                    <a:pt x="12" y="1225"/>
                  </a:lnTo>
                  <a:lnTo>
                    <a:pt x="12" y="1096"/>
                  </a:lnTo>
                  <a:lnTo>
                    <a:pt x="23" y="972"/>
                  </a:lnTo>
                  <a:lnTo>
                    <a:pt x="12" y="907"/>
                  </a:lnTo>
                  <a:lnTo>
                    <a:pt x="23" y="854"/>
                  </a:lnTo>
                  <a:lnTo>
                    <a:pt x="23" y="772"/>
                  </a:lnTo>
                  <a:lnTo>
                    <a:pt x="12" y="689"/>
                  </a:lnTo>
                  <a:lnTo>
                    <a:pt x="23" y="654"/>
                  </a:lnTo>
                  <a:lnTo>
                    <a:pt x="23" y="601"/>
                  </a:lnTo>
                  <a:lnTo>
                    <a:pt x="23" y="412"/>
                  </a:lnTo>
                  <a:lnTo>
                    <a:pt x="12" y="247"/>
                  </a:lnTo>
                  <a:lnTo>
                    <a:pt x="12" y="65"/>
                  </a:lnTo>
                  <a:lnTo>
                    <a:pt x="12" y="6"/>
                  </a:lnTo>
                  <a:lnTo>
                    <a:pt x="300" y="6"/>
                  </a:lnTo>
                  <a:lnTo>
                    <a:pt x="483" y="12"/>
                  </a:lnTo>
                  <a:lnTo>
                    <a:pt x="601" y="23"/>
                  </a:lnTo>
                  <a:lnTo>
                    <a:pt x="648" y="23"/>
                  </a:lnTo>
                  <a:lnTo>
                    <a:pt x="683" y="23"/>
                  </a:lnTo>
                  <a:lnTo>
                    <a:pt x="725" y="12"/>
                  </a:lnTo>
                  <a:lnTo>
                    <a:pt x="784" y="12"/>
                  </a:lnTo>
                  <a:lnTo>
                    <a:pt x="1025" y="6"/>
                  </a:lnTo>
                  <a:lnTo>
                    <a:pt x="1255" y="0"/>
                  </a:lnTo>
                  <a:lnTo>
                    <a:pt x="1379" y="6"/>
                  </a:lnTo>
                  <a:lnTo>
                    <a:pt x="1538" y="6"/>
                  </a:lnTo>
                  <a:lnTo>
                    <a:pt x="1891" y="6"/>
                  </a:lnTo>
                  <a:lnTo>
                    <a:pt x="1962" y="6"/>
                  </a:lnTo>
                  <a:lnTo>
                    <a:pt x="2027" y="0"/>
                  </a:lnTo>
                  <a:lnTo>
                    <a:pt x="2162" y="6"/>
                  </a:lnTo>
                  <a:lnTo>
                    <a:pt x="2663" y="6"/>
                  </a:lnTo>
                  <a:lnTo>
                    <a:pt x="3311" y="6"/>
                  </a:lnTo>
                  <a:lnTo>
                    <a:pt x="3541" y="6"/>
                  </a:lnTo>
                  <a:lnTo>
                    <a:pt x="3800" y="6"/>
                  </a:lnTo>
                  <a:lnTo>
                    <a:pt x="3865" y="6"/>
                  </a:lnTo>
                  <a:lnTo>
                    <a:pt x="3912" y="6"/>
                  </a:lnTo>
                  <a:lnTo>
                    <a:pt x="3965" y="0"/>
                  </a:lnTo>
                  <a:lnTo>
                    <a:pt x="4148" y="6"/>
                  </a:lnTo>
                  <a:lnTo>
                    <a:pt x="4313" y="12"/>
                  </a:lnTo>
                  <a:lnTo>
                    <a:pt x="4454" y="6"/>
                  </a:lnTo>
                  <a:lnTo>
                    <a:pt x="4613" y="6"/>
                  </a:lnTo>
                  <a:lnTo>
                    <a:pt x="4790" y="6"/>
                  </a:lnTo>
                  <a:lnTo>
                    <a:pt x="5185" y="6"/>
                  </a:lnTo>
                  <a:lnTo>
                    <a:pt x="5208" y="6"/>
                  </a:lnTo>
                  <a:lnTo>
                    <a:pt x="5202" y="253"/>
                  </a:lnTo>
                  <a:lnTo>
                    <a:pt x="5202" y="430"/>
                  </a:lnTo>
                  <a:lnTo>
                    <a:pt x="5197" y="536"/>
                  </a:lnTo>
                  <a:lnTo>
                    <a:pt x="5185" y="595"/>
                  </a:lnTo>
                  <a:lnTo>
                    <a:pt x="5197" y="689"/>
                  </a:lnTo>
                  <a:lnTo>
                    <a:pt x="5197" y="795"/>
                  </a:lnTo>
                  <a:lnTo>
                    <a:pt x="5197" y="848"/>
                  </a:lnTo>
                  <a:lnTo>
                    <a:pt x="5197" y="884"/>
                  </a:lnTo>
                  <a:lnTo>
                    <a:pt x="5197" y="931"/>
                  </a:lnTo>
                  <a:lnTo>
                    <a:pt x="5202" y="1013"/>
                  </a:lnTo>
                  <a:lnTo>
                    <a:pt x="5202" y="1190"/>
                  </a:lnTo>
                  <a:lnTo>
                    <a:pt x="5208" y="1278"/>
                  </a:lnTo>
                  <a:lnTo>
                    <a:pt x="5208" y="1325"/>
                  </a:lnTo>
                  <a:lnTo>
                    <a:pt x="5208" y="1355"/>
                  </a:lnTo>
                  <a:lnTo>
                    <a:pt x="5202" y="1414"/>
                  </a:lnTo>
                  <a:lnTo>
                    <a:pt x="5202" y="1473"/>
                  </a:lnTo>
                  <a:lnTo>
                    <a:pt x="5202" y="1744"/>
                  </a:lnTo>
                  <a:lnTo>
                    <a:pt x="5208" y="1956"/>
                  </a:lnTo>
                  <a:lnTo>
                    <a:pt x="5208" y="2044"/>
                  </a:lnTo>
                  <a:lnTo>
                    <a:pt x="5208" y="2150"/>
                  </a:lnTo>
                  <a:lnTo>
                    <a:pt x="5208" y="2439"/>
                  </a:lnTo>
                  <a:lnTo>
                    <a:pt x="5202" y="2710"/>
                  </a:lnTo>
                  <a:lnTo>
                    <a:pt x="5202" y="2881"/>
                  </a:lnTo>
                  <a:lnTo>
                    <a:pt x="5202" y="3046"/>
                  </a:lnTo>
                  <a:lnTo>
                    <a:pt x="5202" y="3122"/>
                  </a:lnTo>
                  <a:lnTo>
                    <a:pt x="5202" y="3170"/>
                  </a:lnTo>
                  <a:lnTo>
                    <a:pt x="5202" y="3187"/>
                  </a:lnTo>
                  <a:lnTo>
                    <a:pt x="5079" y="3352"/>
                  </a:lnTo>
                  <a:lnTo>
                    <a:pt x="4996" y="3452"/>
                  </a:lnTo>
                  <a:lnTo>
                    <a:pt x="4955" y="3505"/>
                  </a:lnTo>
                  <a:lnTo>
                    <a:pt x="4507" y="3511"/>
                  </a:lnTo>
                  <a:lnTo>
                    <a:pt x="4366" y="3511"/>
                  </a:lnTo>
                  <a:lnTo>
                    <a:pt x="4277" y="3505"/>
                  </a:lnTo>
                  <a:lnTo>
                    <a:pt x="4154" y="3511"/>
                  </a:lnTo>
                  <a:lnTo>
                    <a:pt x="4000" y="3511"/>
                  </a:lnTo>
                  <a:lnTo>
                    <a:pt x="3877" y="3505"/>
                  </a:lnTo>
                  <a:lnTo>
                    <a:pt x="3753" y="3511"/>
                  </a:lnTo>
                  <a:lnTo>
                    <a:pt x="3570" y="3517"/>
                  </a:lnTo>
                  <a:lnTo>
                    <a:pt x="3411" y="3511"/>
                  </a:lnTo>
                  <a:lnTo>
                    <a:pt x="3140" y="3505"/>
                  </a:lnTo>
                  <a:lnTo>
                    <a:pt x="2881" y="3505"/>
                  </a:lnTo>
                  <a:lnTo>
                    <a:pt x="2852" y="3511"/>
                  </a:lnTo>
                  <a:lnTo>
                    <a:pt x="2834" y="3511"/>
                  </a:lnTo>
                  <a:lnTo>
                    <a:pt x="2681" y="3511"/>
                  </a:lnTo>
                  <a:lnTo>
                    <a:pt x="2528" y="3511"/>
                  </a:lnTo>
                  <a:lnTo>
                    <a:pt x="2227" y="3511"/>
                  </a:lnTo>
                  <a:lnTo>
                    <a:pt x="2021" y="3511"/>
                  </a:lnTo>
                  <a:lnTo>
                    <a:pt x="1897" y="3517"/>
                  </a:lnTo>
                  <a:lnTo>
                    <a:pt x="1779" y="3511"/>
                  </a:lnTo>
                  <a:lnTo>
                    <a:pt x="1673" y="3505"/>
                  </a:lnTo>
                  <a:lnTo>
                    <a:pt x="1549" y="3494"/>
                  </a:lnTo>
                  <a:lnTo>
                    <a:pt x="1343" y="3511"/>
                  </a:lnTo>
                  <a:lnTo>
                    <a:pt x="1196" y="3511"/>
                  </a:lnTo>
                  <a:lnTo>
                    <a:pt x="931" y="3494"/>
                  </a:lnTo>
                  <a:lnTo>
                    <a:pt x="524" y="3494"/>
                  </a:lnTo>
                  <a:lnTo>
                    <a:pt x="442" y="3505"/>
                  </a:lnTo>
                  <a:lnTo>
                    <a:pt x="348" y="3511"/>
                  </a:lnTo>
                  <a:lnTo>
                    <a:pt x="35" y="3511"/>
                  </a:lnTo>
                  <a:lnTo>
                    <a:pt x="12" y="3511"/>
                  </a:lnTo>
                  <a:lnTo>
                    <a:pt x="6" y="351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74" name="フリーフォーム 173"/>
            <p:cNvSpPr>
              <a:spLocks/>
            </p:cNvSpPr>
            <p:nvPr/>
          </p:nvSpPr>
          <p:spPr bwMode="auto">
            <a:xfrm>
              <a:off x="8215338" y="5643578"/>
              <a:ext cx="517525" cy="549275"/>
            </a:xfrm>
            <a:custGeom>
              <a:avLst/>
              <a:gdLst/>
              <a:ahLst/>
              <a:cxnLst>
                <a:cxn ang="0">
                  <a:pos x="48" y="324"/>
                </a:cxn>
                <a:cxn ang="0">
                  <a:pos x="65" y="324"/>
                </a:cxn>
                <a:cxn ang="0">
                  <a:pos x="77" y="307"/>
                </a:cxn>
                <a:cxn ang="0">
                  <a:pos x="89" y="289"/>
                </a:cxn>
                <a:cxn ang="0">
                  <a:pos x="95" y="248"/>
                </a:cxn>
                <a:cxn ang="0">
                  <a:pos x="89" y="230"/>
                </a:cxn>
                <a:cxn ang="0">
                  <a:pos x="83" y="212"/>
                </a:cxn>
                <a:cxn ang="0">
                  <a:pos x="71" y="201"/>
                </a:cxn>
                <a:cxn ang="0">
                  <a:pos x="48" y="183"/>
                </a:cxn>
                <a:cxn ang="0">
                  <a:pos x="18" y="177"/>
                </a:cxn>
                <a:cxn ang="0">
                  <a:pos x="0" y="177"/>
                </a:cxn>
                <a:cxn ang="0">
                  <a:pos x="324" y="0"/>
                </a:cxn>
                <a:cxn ang="0">
                  <a:pos x="289" y="53"/>
                </a:cxn>
                <a:cxn ang="0">
                  <a:pos x="207" y="165"/>
                </a:cxn>
                <a:cxn ang="0">
                  <a:pos x="124" y="271"/>
                </a:cxn>
                <a:cxn ang="0">
                  <a:pos x="77" y="324"/>
                </a:cxn>
                <a:cxn ang="0">
                  <a:pos x="59" y="324"/>
                </a:cxn>
                <a:cxn ang="0">
                  <a:pos x="48" y="324"/>
                </a:cxn>
              </a:cxnLst>
              <a:rect l="0" t="0" r="0" b="0"/>
              <a:pathLst>
                <a:path w="324" h="324">
                  <a:moveTo>
                    <a:pt x="48" y="324"/>
                  </a:moveTo>
                  <a:lnTo>
                    <a:pt x="65" y="324"/>
                  </a:lnTo>
                  <a:lnTo>
                    <a:pt x="77" y="307"/>
                  </a:lnTo>
                  <a:lnTo>
                    <a:pt x="89" y="289"/>
                  </a:lnTo>
                  <a:lnTo>
                    <a:pt x="95" y="248"/>
                  </a:lnTo>
                  <a:lnTo>
                    <a:pt x="89" y="230"/>
                  </a:lnTo>
                  <a:lnTo>
                    <a:pt x="83" y="212"/>
                  </a:lnTo>
                  <a:lnTo>
                    <a:pt x="71" y="201"/>
                  </a:lnTo>
                  <a:lnTo>
                    <a:pt x="48" y="183"/>
                  </a:lnTo>
                  <a:lnTo>
                    <a:pt x="18" y="177"/>
                  </a:lnTo>
                  <a:lnTo>
                    <a:pt x="0" y="177"/>
                  </a:lnTo>
                  <a:lnTo>
                    <a:pt x="324" y="0"/>
                  </a:lnTo>
                  <a:lnTo>
                    <a:pt x="289" y="53"/>
                  </a:lnTo>
                  <a:lnTo>
                    <a:pt x="207" y="165"/>
                  </a:lnTo>
                  <a:lnTo>
                    <a:pt x="124" y="271"/>
                  </a:lnTo>
                  <a:lnTo>
                    <a:pt x="77" y="324"/>
                  </a:lnTo>
                  <a:lnTo>
                    <a:pt x="59" y="324"/>
                  </a:lnTo>
                  <a:lnTo>
                    <a:pt x="48" y="32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 kumimoji="0"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25" name="フリーフォーム 324"/>
            <p:cNvSpPr>
              <a:spLocks/>
            </p:cNvSpPr>
            <p:nvPr/>
          </p:nvSpPr>
          <p:spPr bwMode="auto">
            <a:xfrm>
              <a:off x="6037873" y="5713320"/>
              <a:ext cx="25589" cy="28858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7" y="18"/>
                </a:cxn>
                <a:cxn ang="0">
                  <a:pos x="17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6" y="18"/>
                </a:cxn>
              </a:cxnLst>
              <a:rect l="0" t="0" r="0" b="0"/>
              <a:pathLst>
                <a:path w="17" h="18">
                  <a:moveTo>
                    <a:pt x="6" y="18"/>
                  </a:moveTo>
                  <a:lnTo>
                    <a:pt x="17" y="18"/>
                  </a:lnTo>
                  <a:lnTo>
                    <a:pt x="17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6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 kumimoji="0"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</p:grpSp>
      <p:grpSp>
        <p:nvGrpSpPr>
          <p:cNvPr id="3" name="グループ化 2"/>
          <p:cNvGrpSpPr>
            <a:grpSpLocks/>
          </p:cNvGrpSpPr>
          <p:nvPr/>
        </p:nvGrpSpPr>
        <p:grpSpPr bwMode="auto">
          <a:xfrm>
            <a:off x="434946" y="287315"/>
            <a:ext cx="8296275" cy="5429250"/>
            <a:chOff x="390" y="294"/>
            <a:chExt cx="5226" cy="3420"/>
          </a:xfrm>
          <a:gradFill>
            <a:gsLst>
              <a:gs pos="0">
                <a:srgbClr val="800000">
                  <a:alpha val="10000"/>
                </a:srgbClr>
              </a:gs>
              <a:gs pos="15000">
                <a:srgbClr val="FF0000">
                  <a:alpha val="10000"/>
                </a:srgbClr>
              </a:gs>
              <a:gs pos="30000">
                <a:srgbClr val="FFFF00">
                  <a:alpha val="10000"/>
                </a:srgbClr>
              </a:gs>
              <a:gs pos="45000">
                <a:srgbClr val="00B050">
                  <a:alpha val="10000"/>
                </a:srgbClr>
              </a:gs>
              <a:gs pos="60000">
                <a:srgbClr val="0070C0">
                  <a:alpha val="10000"/>
                </a:srgbClr>
              </a:gs>
              <a:gs pos="80000">
                <a:srgbClr val="7030A0">
                  <a:alpha val="10000"/>
                </a:srgbClr>
              </a:gs>
              <a:gs pos="100000">
                <a:srgbClr val="FA227F">
                  <a:alpha val="10000"/>
                </a:srgbClr>
              </a:gs>
            </a:gsLst>
            <a:lin ang="18000000" scaled="1"/>
          </a:gradFill>
        </p:grpSpPr>
        <p:sp>
          <p:nvSpPr>
            <p:cNvPr id="172" name="フリーフォーム 171"/>
            <p:cNvSpPr>
              <a:spLocks/>
            </p:cNvSpPr>
            <p:nvPr/>
          </p:nvSpPr>
          <p:spPr bwMode="auto">
            <a:xfrm>
              <a:off x="390" y="963"/>
              <a:ext cx="63" cy="76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63" y="44"/>
                </a:cxn>
                <a:cxn ang="0">
                  <a:pos x="63" y="25"/>
                </a:cxn>
                <a:cxn ang="0">
                  <a:pos x="51" y="13"/>
                </a:cxn>
                <a:cxn ang="0">
                  <a:pos x="38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7" y="57"/>
                </a:cxn>
                <a:cxn ang="0">
                  <a:pos x="19" y="69"/>
                </a:cxn>
                <a:cxn ang="0">
                  <a:pos x="38" y="76"/>
                </a:cxn>
                <a:cxn ang="0">
                  <a:pos x="57" y="69"/>
                </a:cxn>
                <a:cxn ang="0">
                  <a:pos x="57" y="63"/>
                </a:cxn>
                <a:cxn ang="0">
                  <a:pos x="63" y="63"/>
                </a:cxn>
              </a:cxnLst>
              <a:rect l="0" t="0" r="0" b="0"/>
              <a:pathLst>
                <a:path w="63" h="76">
                  <a:moveTo>
                    <a:pt x="63" y="63"/>
                  </a:moveTo>
                  <a:lnTo>
                    <a:pt x="63" y="44"/>
                  </a:lnTo>
                  <a:lnTo>
                    <a:pt x="63" y="25"/>
                  </a:lnTo>
                  <a:lnTo>
                    <a:pt x="51" y="13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7" y="57"/>
                  </a:lnTo>
                  <a:lnTo>
                    <a:pt x="19" y="69"/>
                  </a:lnTo>
                  <a:lnTo>
                    <a:pt x="38" y="76"/>
                  </a:lnTo>
                  <a:lnTo>
                    <a:pt x="57" y="69"/>
                  </a:lnTo>
                  <a:lnTo>
                    <a:pt x="57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73" name="フリーフォーム 172"/>
            <p:cNvSpPr>
              <a:spLocks/>
            </p:cNvSpPr>
            <p:nvPr/>
          </p:nvSpPr>
          <p:spPr bwMode="auto">
            <a:xfrm>
              <a:off x="466" y="812"/>
              <a:ext cx="95" cy="138"/>
            </a:xfrm>
            <a:custGeom>
              <a:avLst/>
              <a:gdLst/>
              <a:ahLst/>
              <a:cxnLst>
                <a:cxn ang="0">
                  <a:pos x="32" y="138"/>
                </a:cxn>
                <a:cxn ang="0">
                  <a:pos x="51" y="126"/>
                </a:cxn>
                <a:cxn ang="0">
                  <a:pos x="57" y="120"/>
                </a:cxn>
                <a:cxn ang="0">
                  <a:pos x="51" y="107"/>
                </a:cxn>
                <a:cxn ang="0">
                  <a:pos x="44" y="94"/>
                </a:cxn>
                <a:cxn ang="0">
                  <a:pos x="51" y="82"/>
                </a:cxn>
                <a:cxn ang="0">
                  <a:pos x="63" y="82"/>
                </a:cxn>
                <a:cxn ang="0">
                  <a:pos x="76" y="75"/>
                </a:cxn>
                <a:cxn ang="0">
                  <a:pos x="88" y="63"/>
                </a:cxn>
                <a:cxn ang="0">
                  <a:pos x="95" y="37"/>
                </a:cxn>
                <a:cxn ang="0">
                  <a:pos x="88" y="12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25" y="12"/>
                </a:cxn>
                <a:cxn ang="0">
                  <a:pos x="25" y="25"/>
                </a:cxn>
                <a:cxn ang="0">
                  <a:pos x="32" y="50"/>
                </a:cxn>
                <a:cxn ang="0">
                  <a:pos x="38" y="69"/>
                </a:cxn>
                <a:cxn ang="0">
                  <a:pos x="25" y="82"/>
                </a:cxn>
                <a:cxn ang="0">
                  <a:pos x="13" y="88"/>
                </a:cxn>
                <a:cxn ang="0">
                  <a:pos x="0" y="94"/>
                </a:cxn>
                <a:cxn ang="0">
                  <a:pos x="0" y="107"/>
                </a:cxn>
                <a:cxn ang="0">
                  <a:pos x="0" y="113"/>
                </a:cxn>
                <a:cxn ang="0">
                  <a:pos x="6" y="126"/>
                </a:cxn>
                <a:cxn ang="0">
                  <a:pos x="19" y="138"/>
                </a:cxn>
                <a:cxn ang="0">
                  <a:pos x="25" y="138"/>
                </a:cxn>
                <a:cxn ang="0">
                  <a:pos x="32" y="138"/>
                </a:cxn>
              </a:cxnLst>
              <a:rect l="0" t="0" r="0" b="0"/>
              <a:pathLst>
                <a:path w="95" h="138">
                  <a:moveTo>
                    <a:pt x="32" y="138"/>
                  </a:moveTo>
                  <a:lnTo>
                    <a:pt x="51" y="126"/>
                  </a:lnTo>
                  <a:lnTo>
                    <a:pt x="57" y="120"/>
                  </a:lnTo>
                  <a:lnTo>
                    <a:pt x="51" y="107"/>
                  </a:lnTo>
                  <a:lnTo>
                    <a:pt x="44" y="94"/>
                  </a:lnTo>
                  <a:lnTo>
                    <a:pt x="51" y="82"/>
                  </a:lnTo>
                  <a:lnTo>
                    <a:pt x="63" y="82"/>
                  </a:lnTo>
                  <a:lnTo>
                    <a:pt x="76" y="75"/>
                  </a:lnTo>
                  <a:lnTo>
                    <a:pt x="88" y="63"/>
                  </a:lnTo>
                  <a:lnTo>
                    <a:pt x="95" y="37"/>
                  </a:lnTo>
                  <a:lnTo>
                    <a:pt x="88" y="12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25" y="12"/>
                  </a:lnTo>
                  <a:lnTo>
                    <a:pt x="25" y="25"/>
                  </a:lnTo>
                  <a:lnTo>
                    <a:pt x="32" y="50"/>
                  </a:lnTo>
                  <a:lnTo>
                    <a:pt x="38" y="69"/>
                  </a:lnTo>
                  <a:lnTo>
                    <a:pt x="25" y="82"/>
                  </a:lnTo>
                  <a:lnTo>
                    <a:pt x="13" y="88"/>
                  </a:lnTo>
                  <a:lnTo>
                    <a:pt x="0" y="94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6" y="126"/>
                  </a:lnTo>
                  <a:lnTo>
                    <a:pt x="19" y="138"/>
                  </a:lnTo>
                  <a:lnTo>
                    <a:pt x="25" y="138"/>
                  </a:lnTo>
                  <a:lnTo>
                    <a:pt x="32" y="1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75" name="フリーフォーム 174"/>
            <p:cNvSpPr>
              <a:spLocks/>
            </p:cNvSpPr>
            <p:nvPr/>
          </p:nvSpPr>
          <p:spPr bwMode="auto">
            <a:xfrm>
              <a:off x="504" y="1014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8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8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86" y="755"/>
              <a:ext cx="44" cy="50"/>
            </a:xfrm>
            <a:custGeom>
              <a:avLst/>
              <a:gdLst/>
              <a:ahLst/>
              <a:cxnLst>
                <a:cxn ang="0">
                  <a:pos x="38" y="50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2" y="50"/>
                </a:cxn>
                <a:cxn ang="0">
                  <a:pos x="38" y="50"/>
                </a:cxn>
              </a:cxnLst>
              <a:rect l="0" t="0" r="0" b="0"/>
              <a:pathLst>
                <a:path w="44" h="50">
                  <a:moveTo>
                    <a:pt x="38" y="50"/>
                  </a:move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2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535" y="641"/>
              <a:ext cx="26" cy="38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26" y="26"/>
                </a:cxn>
                <a:cxn ang="0">
                  <a:pos x="19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8"/>
                </a:cxn>
                <a:cxn ang="0">
                  <a:pos x="13" y="38"/>
                </a:cxn>
                <a:cxn ang="0">
                  <a:pos x="13" y="38"/>
                </a:cxn>
                <a:cxn ang="0">
                  <a:pos x="19" y="38"/>
                </a:cxn>
              </a:cxnLst>
              <a:rect l="0" t="0" r="0" b="0"/>
              <a:pathLst>
                <a:path w="26" h="38">
                  <a:moveTo>
                    <a:pt x="19" y="38"/>
                  </a:moveTo>
                  <a:lnTo>
                    <a:pt x="26" y="26"/>
                  </a:lnTo>
                  <a:lnTo>
                    <a:pt x="19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35" name="フリーフォーム 334"/>
            <p:cNvSpPr>
              <a:spLocks/>
            </p:cNvSpPr>
            <p:nvPr/>
          </p:nvSpPr>
          <p:spPr bwMode="auto">
            <a:xfrm>
              <a:off x="580" y="503"/>
              <a:ext cx="50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19" y="25"/>
                </a:cxn>
                <a:cxn ang="0">
                  <a:pos x="31" y="12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6"/>
                </a:cxn>
                <a:cxn ang="0">
                  <a:pos x="0" y="18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50" h="25">
                  <a:moveTo>
                    <a:pt x="6" y="25"/>
                  </a:moveTo>
                  <a:lnTo>
                    <a:pt x="19" y="25"/>
                  </a:lnTo>
                  <a:lnTo>
                    <a:pt x="31" y="12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6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1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36" name="フリーフォーム 335"/>
            <p:cNvSpPr>
              <a:spLocks/>
            </p:cNvSpPr>
            <p:nvPr/>
          </p:nvSpPr>
          <p:spPr bwMode="auto">
            <a:xfrm>
              <a:off x="1369" y="515"/>
              <a:ext cx="75" cy="76"/>
            </a:xfrm>
            <a:custGeom>
              <a:avLst/>
              <a:gdLst/>
              <a:ahLst/>
              <a:cxnLst>
                <a:cxn ang="0">
                  <a:pos x="63" y="70"/>
                </a:cxn>
                <a:cxn ang="0">
                  <a:pos x="69" y="63"/>
                </a:cxn>
                <a:cxn ang="0">
                  <a:pos x="75" y="44"/>
                </a:cxn>
                <a:cxn ang="0">
                  <a:pos x="69" y="19"/>
                </a:cxn>
                <a:cxn ang="0">
                  <a:pos x="56" y="0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8" y="70"/>
                </a:cxn>
                <a:cxn ang="0">
                  <a:pos x="25" y="76"/>
                </a:cxn>
                <a:cxn ang="0">
                  <a:pos x="37" y="76"/>
                </a:cxn>
                <a:cxn ang="0">
                  <a:pos x="56" y="70"/>
                </a:cxn>
                <a:cxn ang="0">
                  <a:pos x="63" y="70"/>
                </a:cxn>
              </a:cxnLst>
              <a:rect l="0" t="0" r="0" b="0"/>
              <a:pathLst>
                <a:path w="75" h="76">
                  <a:moveTo>
                    <a:pt x="63" y="70"/>
                  </a:moveTo>
                  <a:lnTo>
                    <a:pt x="69" y="63"/>
                  </a:lnTo>
                  <a:lnTo>
                    <a:pt x="75" y="44"/>
                  </a:lnTo>
                  <a:lnTo>
                    <a:pt x="69" y="19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8" y="70"/>
                  </a:lnTo>
                  <a:lnTo>
                    <a:pt x="25" y="76"/>
                  </a:lnTo>
                  <a:lnTo>
                    <a:pt x="37" y="76"/>
                  </a:lnTo>
                  <a:lnTo>
                    <a:pt x="56" y="70"/>
                  </a:lnTo>
                  <a:lnTo>
                    <a:pt x="63" y="7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37" name="フリーフォーム 336"/>
            <p:cNvSpPr>
              <a:spLocks/>
            </p:cNvSpPr>
            <p:nvPr/>
          </p:nvSpPr>
          <p:spPr bwMode="auto">
            <a:xfrm>
              <a:off x="1653" y="906"/>
              <a:ext cx="88" cy="133"/>
            </a:xfrm>
            <a:custGeom>
              <a:avLst/>
              <a:gdLst/>
              <a:ahLst/>
              <a:cxnLst>
                <a:cxn ang="0">
                  <a:pos x="63" y="120"/>
                </a:cxn>
                <a:cxn ang="0">
                  <a:pos x="82" y="95"/>
                </a:cxn>
                <a:cxn ang="0">
                  <a:pos x="88" y="76"/>
                </a:cxn>
                <a:cxn ang="0">
                  <a:pos x="82" y="57"/>
                </a:cxn>
                <a:cxn ang="0">
                  <a:pos x="75" y="38"/>
                </a:cxn>
                <a:cxn ang="0">
                  <a:pos x="63" y="19"/>
                </a:cxn>
                <a:cxn ang="0">
                  <a:pos x="37" y="7"/>
                </a:cxn>
                <a:cxn ang="0">
                  <a:pos x="31" y="0"/>
                </a:cxn>
                <a:cxn ang="0">
                  <a:pos x="25" y="7"/>
                </a:cxn>
                <a:cxn ang="0">
                  <a:pos x="6" y="26"/>
                </a:cxn>
                <a:cxn ang="0">
                  <a:pos x="0" y="44"/>
                </a:cxn>
                <a:cxn ang="0">
                  <a:pos x="0" y="70"/>
                </a:cxn>
                <a:cxn ang="0">
                  <a:pos x="12" y="108"/>
                </a:cxn>
                <a:cxn ang="0">
                  <a:pos x="31" y="126"/>
                </a:cxn>
                <a:cxn ang="0">
                  <a:pos x="37" y="133"/>
                </a:cxn>
                <a:cxn ang="0">
                  <a:pos x="44" y="133"/>
                </a:cxn>
                <a:cxn ang="0">
                  <a:pos x="56" y="120"/>
                </a:cxn>
                <a:cxn ang="0">
                  <a:pos x="63" y="120"/>
                </a:cxn>
              </a:cxnLst>
              <a:rect l="0" t="0" r="0" b="0"/>
              <a:pathLst>
                <a:path w="88" h="133">
                  <a:moveTo>
                    <a:pt x="63" y="120"/>
                  </a:moveTo>
                  <a:lnTo>
                    <a:pt x="82" y="95"/>
                  </a:lnTo>
                  <a:lnTo>
                    <a:pt x="88" y="76"/>
                  </a:lnTo>
                  <a:lnTo>
                    <a:pt x="82" y="57"/>
                  </a:lnTo>
                  <a:lnTo>
                    <a:pt x="75" y="38"/>
                  </a:lnTo>
                  <a:lnTo>
                    <a:pt x="63" y="19"/>
                  </a:lnTo>
                  <a:lnTo>
                    <a:pt x="37" y="7"/>
                  </a:lnTo>
                  <a:lnTo>
                    <a:pt x="31" y="0"/>
                  </a:lnTo>
                  <a:lnTo>
                    <a:pt x="25" y="7"/>
                  </a:lnTo>
                  <a:lnTo>
                    <a:pt x="6" y="26"/>
                  </a:lnTo>
                  <a:lnTo>
                    <a:pt x="0" y="44"/>
                  </a:lnTo>
                  <a:lnTo>
                    <a:pt x="0" y="70"/>
                  </a:lnTo>
                  <a:lnTo>
                    <a:pt x="12" y="108"/>
                  </a:lnTo>
                  <a:lnTo>
                    <a:pt x="31" y="126"/>
                  </a:lnTo>
                  <a:lnTo>
                    <a:pt x="37" y="133"/>
                  </a:lnTo>
                  <a:lnTo>
                    <a:pt x="44" y="133"/>
                  </a:lnTo>
                  <a:lnTo>
                    <a:pt x="56" y="120"/>
                  </a:lnTo>
                  <a:lnTo>
                    <a:pt x="63" y="12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38" name="フリーフォーム 337"/>
            <p:cNvSpPr>
              <a:spLocks/>
            </p:cNvSpPr>
            <p:nvPr/>
          </p:nvSpPr>
          <p:spPr bwMode="auto">
            <a:xfrm>
              <a:off x="1425" y="433"/>
              <a:ext cx="26" cy="44"/>
            </a:xfrm>
            <a:custGeom>
              <a:avLst/>
              <a:gdLst/>
              <a:ahLst/>
              <a:cxnLst>
                <a:cxn ang="0">
                  <a:pos x="13" y="44"/>
                </a:cxn>
                <a:cxn ang="0">
                  <a:pos x="26" y="25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44"/>
                </a:cxn>
                <a:cxn ang="0">
                  <a:pos x="13" y="44"/>
                </a:cxn>
              </a:cxnLst>
              <a:rect l="0" t="0" r="0" b="0"/>
              <a:pathLst>
                <a:path w="26" h="44">
                  <a:moveTo>
                    <a:pt x="13" y="44"/>
                  </a:moveTo>
                  <a:lnTo>
                    <a:pt x="26" y="25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44"/>
                  </a:lnTo>
                  <a:lnTo>
                    <a:pt x="13" y="4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40" name="フリーフォーム 339"/>
            <p:cNvSpPr>
              <a:spLocks/>
            </p:cNvSpPr>
            <p:nvPr/>
          </p:nvSpPr>
          <p:spPr bwMode="auto">
            <a:xfrm>
              <a:off x="1457" y="578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3" y="13"/>
                </a:cxn>
                <a:cxn ang="0">
                  <a:pos x="19" y="7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3" y="13"/>
                  </a:lnTo>
                  <a:lnTo>
                    <a:pt x="19" y="7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41" name="フリーフォーム 340"/>
            <p:cNvSpPr>
              <a:spLocks/>
            </p:cNvSpPr>
            <p:nvPr/>
          </p:nvSpPr>
          <p:spPr bwMode="auto">
            <a:xfrm>
              <a:off x="1861" y="875"/>
              <a:ext cx="50" cy="69"/>
            </a:xfrm>
            <a:custGeom>
              <a:avLst/>
              <a:gdLst/>
              <a:ahLst/>
              <a:cxnLst>
                <a:cxn ang="0">
                  <a:pos x="25" y="69"/>
                </a:cxn>
                <a:cxn ang="0">
                  <a:pos x="38" y="63"/>
                </a:cxn>
                <a:cxn ang="0">
                  <a:pos x="50" y="50"/>
                </a:cxn>
                <a:cxn ang="0">
                  <a:pos x="50" y="38"/>
                </a:cxn>
                <a:cxn ang="0">
                  <a:pos x="44" y="19"/>
                </a:cxn>
                <a:cxn ang="0">
                  <a:pos x="31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6" y="69"/>
                </a:cxn>
                <a:cxn ang="0">
                  <a:pos x="19" y="69"/>
                </a:cxn>
                <a:cxn ang="0">
                  <a:pos x="25" y="69"/>
                </a:cxn>
              </a:cxnLst>
              <a:rect l="0" t="0" r="0" b="0"/>
              <a:pathLst>
                <a:path w="50" h="69">
                  <a:moveTo>
                    <a:pt x="25" y="69"/>
                  </a:moveTo>
                  <a:lnTo>
                    <a:pt x="38" y="63"/>
                  </a:lnTo>
                  <a:lnTo>
                    <a:pt x="50" y="50"/>
                  </a:lnTo>
                  <a:lnTo>
                    <a:pt x="50" y="38"/>
                  </a:lnTo>
                  <a:lnTo>
                    <a:pt x="44" y="19"/>
                  </a:lnTo>
                  <a:lnTo>
                    <a:pt x="31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6" y="69"/>
                  </a:lnTo>
                  <a:lnTo>
                    <a:pt x="19" y="69"/>
                  </a:lnTo>
                  <a:lnTo>
                    <a:pt x="25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42" name="フリーフォーム 341"/>
            <p:cNvSpPr>
              <a:spLocks/>
            </p:cNvSpPr>
            <p:nvPr/>
          </p:nvSpPr>
          <p:spPr bwMode="auto">
            <a:xfrm>
              <a:off x="1829" y="1026"/>
              <a:ext cx="26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32"/>
                </a:cxn>
                <a:cxn ang="0">
                  <a:pos x="19" y="1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26" h="38">
                  <a:moveTo>
                    <a:pt x="13" y="38"/>
                  </a:moveTo>
                  <a:lnTo>
                    <a:pt x="26" y="32"/>
                  </a:lnTo>
                  <a:lnTo>
                    <a:pt x="19" y="13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43" name="フリーフォーム 342"/>
            <p:cNvSpPr>
              <a:spLocks/>
            </p:cNvSpPr>
            <p:nvPr/>
          </p:nvSpPr>
          <p:spPr bwMode="auto">
            <a:xfrm>
              <a:off x="1798" y="1039"/>
              <a:ext cx="12" cy="19"/>
            </a:xfrm>
            <a:custGeom>
              <a:avLst/>
              <a:gdLst/>
              <a:ahLst/>
              <a:cxnLst>
                <a:cxn ang="0">
                  <a:pos x="12" y="19"/>
                </a:cxn>
                <a:cxn ang="0">
                  <a:pos x="12" y="6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</a:cxnLst>
              <a:rect l="0" t="0" r="0" b="0"/>
              <a:pathLst>
                <a:path w="12" h="19">
                  <a:moveTo>
                    <a:pt x="12" y="19"/>
                  </a:moveTo>
                  <a:lnTo>
                    <a:pt x="12" y="6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44" name="フリーフォーム 343"/>
            <p:cNvSpPr>
              <a:spLocks/>
            </p:cNvSpPr>
            <p:nvPr/>
          </p:nvSpPr>
          <p:spPr bwMode="auto">
            <a:xfrm>
              <a:off x="1766" y="1032"/>
              <a:ext cx="13" cy="13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13" y="13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3"/>
                </a:cxn>
              </a:cxnLst>
              <a:rect l="0" t="0" r="0" b="0"/>
              <a:pathLst>
                <a:path w="13" h="13">
                  <a:moveTo>
                    <a:pt x="6" y="13"/>
                  </a:moveTo>
                  <a:lnTo>
                    <a:pt x="13" y="13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7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45" name="フリーフォーム 344"/>
            <p:cNvSpPr>
              <a:spLocks/>
            </p:cNvSpPr>
            <p:nvPr/>
          </p:nvSpPr>
          <p:spPr bwMode="auto">
            <a:xfrm>
              <a:off x="1785" y="1077"/>
              <a:ext cx="13" cy="12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13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2"/>
                </a:cxn>
              </a:cxnLst>
              <a:rect l="0" t="0" r="0" b="0"/>
              <a:pathLst>
                <a:path w="13" h="12">
                  <a:moveTo>
                    <a:pt x="6" y="12"/>
                  </a:moveTo>
                  <a:lnTo>
                    <a:pt x="13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46" name="フリーフォーム 345"/>
            <p:cNvSpPr>
              <a:spLocks/>
            </p:cNvSpPr>
            <p:nvPr/>
          </p:nvSpPr>
          <p:spPr bwMode="auto">
            <a:xfrm>
              <a:off x="1387" y="1152"/>
              <a:ext cx="139" cy="101"/>
            </a:xfrm>
            <a:custGeom>
              <a:avLst/>
              <a:gdLst/>
              <a:ahLst/>
              <a:cxnLst>
                <a:cxn ang="0">
                  <a:pos x="120" y="76"/>
                </a:cxn>
                <a:cxn ang="0">
                  <a:pos x="139" y="70"/>
                </a:cxn>
                <a:cxn ang="0">
                  <a:pos x="139" y="63"/>
                </a:cxn>
                <a:cxn ang="0">
                  <a:pos x="139" y="57"/>
                </a:cxn>
                <a:cxn ang="0">
                  <a:pos x="133" y="51"/>
                </a:cxn>
                <a:cxn ang="0">
                  <a:pos x="127" y="44"/>
                </a:cxn>
                <a:cxn ang="0">
                  <a:pos x="108" y="38"/>
                </a:cxn>
                <a:cxn ang="0">
                  <a:pos x="89" y="26"/>
                </a:cxn>
                <a:cxn ang="0">
                  <a:pos x="76" y="13"/>
                </a:cxn>
                <a:cxn ang="0">
                  <a:pos x="64" y="0"/>
                </a:cxn>
                <a:cxn ang="0">
                  <a:pos x="45" y="0"/>
                </a:cxn>
                <a:cxn ang="0">
                  <a:pos x="19" y="13"/>
                </a:cxn>
                <a:cxn ang="0">
                  <a:pos x="7" y="19"/>
                </a:cxn>
                <a:cxn ang="0">
                  <a:pos x="0" y="32"/>
                </a:cxn>
                <a:cxn ang="0">
                  <a:pos x="7" y="44"/>
                </a:cxn>
                <a:cxn ang="0">
                  <a:pos x="13" y="57"/>
                </a:cxn>
                <a:cxn ang="0">
                  <a:pos x="32" y="70"/>
                </a:cxn>
                <a:cxn ang="0">
                  <a:pos x="38" y="82"/>
                </a:cxn>
                <a:cxn ang="0">
                  <a:pos x="32" y="95"/>
                </a:cxn>
                <a:cxn ang="0">
                  <a:pos x="38" y="101"/>
                </a:cxn>
                <a:cxn ang="0">
                  <a:pos x="51" y="95"/>
                </a:cxn>
                <a:cxn ang="0">
                  <a:pos x="57" y="89"/>
                </a:cxn>
                <a:cxn ang="0">
                  <a:pos x="70" y="89"/>
                </a:cxn>
                <a:cxn ang="0">
                  <a:pos x="114" y="76"/>
                </a:cxn>
                <a:cxn ang="0">
                  <a:pos x="120" y="76"/>
                </a:cxn>
              </a:cxnLst>
              <a:rect l="0" t="0" r="0" b="0"/>
              <a:pathLst>
                <a:path w="139" h="101">
                  <a:moveTo>
                    <a:pt x="120" y="76"/>
                  </a:moveTo>
                  <a:lnTo>
                    <a:pt x="139" y="70"/>
                  </a:lnTo>
                  <a:lnTo>
                    <a:pt x="139" y="63"/>
                  </a:lnTo>
                  <a:lnTo>
                    <a:pt x="139" y="57"/>
                  </a:lnTo>
                  <a:lnTo>
                    <a:pt x="133" y="51"/>
                  </a:lnTo>
                  <a:lnTo>
                    <a:pt x="127" y="44"/>
                  </a:lnTo>
                  <a:lnTo>
                    <a:pt x="108" y="38"/>
                  </a:lnTo>
                  <a:lnTo>
                    <a:pt x="89" y="26"/>
                  </a:lnTo>
                  <a:lnTo>
                    <a:pt x="76" y="13"/>
                  </a:lnTo>
                  <a:lnTo>
                    <a:pt x="64" y="0"/>
                  </a:lnTo>
                  <a:lnTo>
                    <a:pt x="45" y="0"/>
                  </a:lnTo>
                  <a:lnTo>
                    <a:pt x="19" y="13"/>
                  </a:lnTo>
                  <a:lnTo>
                    <a:pt x="7" y="19"/>
                  </a:lnTo>
                  <a:lnTo>
                    <a:pt x="0" y="32"/>
                  </a:lnTo>
                  <a:lnTo>
                    <a:pt x="7" y="44"/>
                  </a:lnTo>
                  <a:lnTo>
                    <a:pt x="13" y="57"/>
                  </a:lnTo>
                  <a:lnTo>
                    <a:pt x="32" y="70"/>
                  </a:lnTo>
                  <a:lnTo>
                    <a:pt x="38" y="82"/>
                  </a:lnTo>
                  <a:lnTo>
                    <a:pt x="32" y="95"/>
                  </a:lnTo>
                  <a:lnTo>
                    <a:pt x="38" y="101"/>
                  </a:lnTo>
                  <a:lnTo>
                    <a:pt x="51" y="95"/>
                  </a:lnTo>
                  <a:lnTo>
                    <a:pt x="57" y="89"/>
                  </a:lnTo>
                  <a:lnTo>
                    <a:pt x="70" y="89"/>
                  </a:lnTo>
                  <a:lnTo>
                    <a:pt x="114" y="76"/>
                  </a:lnTo>
                  <a:lnTo>
                    <a:pt x="120" y="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47" name="フリーフォーム 346"/>
            <p:cNvSpPr>
              <a:spLocks/>
            </p:cNvSpPr>
            <p:nvPr/>
          </p:nvSpPr>
          <p:spPr bwMode="auto">
            <a:xfrm>
              <a:off x="1482" y="1392"/>
              <a:ext cx="95" cy="63"/>
            </a:xfrm>
            <a:custGeom>
              <a:avLst/>
              <a:gdLst/>
              <a:ahLst/>
              <a:cxnLst>
                <a:cxn ang="0">
                  <a:pos x="57" y="63"/>
                </a:cxn>
                <a:cxn ang="0">
                  <a:pos x="70" y="63"/>
                </a:cxn>
                <a:cxn ang="0">
                  <a:pos x="89" y="51"/>
                </a:cxn>
                <a:cxn ang="0">
                  <a:pos x="95" y="38"/>
                </a:cxn>
                <a:cxn ang="0">
                  <a:pos x="95" y="25"/>
                </a:cxn>
                <a:cxn ang="0">
                  <a:pos x="89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13"/>
                </a:cxn>
                <a:cxn ang="0">
                  <a:pos x="6" y="25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8" y="63"/>
                </a:cxn>
                <a:cxn ang="0">
                  <a:pos x="51" y="63"/>
                </a:cxn>
                <a:cxn ang="0">
                  <a:pos x="57" y="63"/>
                </a:cxn>
              </a:cxnLst>
              <a:rect l="0" t="0" r="0" b="0"/>
              <a:pathLst>
                <a:path w="95" h="63">
                  <a:moveTo>
                    <a:pt x="57" y="63"/>
                  </a:moveTo>
                  <a:lnTo>
                    <a:pt x="70" y="63"/>
                  </a:lnTo>
                  <a:lnTo>
                    <a:pt x="89" y="51"/>
                  </a:lnTo>
                  <a:lnTo>
                    <a:pt x="95" y="38"/>
                  </a:lnTo>
                  <a:lnTo>
                    <a:pt x="95" y="25"/>
                  </a:lnTo>
                  <a:lnTo>
                    <a:pt x="89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13"/>
                  </a:lnTo>
                  <a:lnTo>
                    <a:pt x="6" y="25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8" y="63"/>
                  </a:lnTo>
                  <a:lnTo>
                    <a:pt x="51" y="63"/>
                  </a:lnTo>
                  <a:lnTo>
                    <a:pt x="57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48" name="フリーフォーム 347"/>
            <p:cNvSpPr>
              <a:spLocks/>
            </p:cNvSpPr>
            <p:nvPr/>
          </p:nvSpPr>
          <p:spPr bwMode="auto">
            <a:xfrm>
              <a:off x="1002" y="1222"/>
              <a:ext cx="76" cy="157"/>
            </a:xfrm>
            <a:custGeom>
              <a:avLst/>
              <a:gdLst/>
              <a:ahLst/>
              <a:cxnLst>
                <a:cxn ang="0">
                  <a:pos x="45" y="157"/>
                </a:cxn>
                <a:cxn ang="0">
                  <a:pos x="64" y="132"/>
                </a:cxn>
                <a:cxn ang="0">
                  <a:pos x="76" y="107"/>
                </a:cxn>
                <a:cxn ang="0">
                  <a:pos x="70" y="82"/>
                </a:cxn>
                <a:cxn ang="0">
                  <a:pos x="64" y="56"/>
                </a:cxn>
                <a:cxn ang="0">
                  <a:pos x="51" y="44"/>
                </a:cxn>
                <a:cxn ang="0">
                  <a:pos x="45" y="25"/>
                </a:cxn>
                <a:cxn ang="0">
                  <a:pos x="38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7" y="63"/>
                </a:cxn>
                <a:cxn ang="0">
                  <a:pos x="0" y="94"/>
                </a:cxn>
                <a:cxn ang="0">
                  <a:pos x="0" y="120"/>
                </a:cxn>
                <a:cxn ang="0">
                  <a:pos x="7" y="139"/>
                </a:cxn>
                <a:cxn ang="0">
                  <a:pos x="26" y="157"/>
                </a:cxn>
                <a:cxn ang="0">
                  <a:pos x="38" y="157"/>
                </a:cxn>
                <a:cxn ang="0">
                  <a:pos x="38" y="157"/>
                </a:cxn>
                <a:cxn ang="0">
                  <a:pos x="45" y="157"/>
                </a:cxn>
              </a:cxnLst>
              <a:rect l="0" t="0" r="0" b="0"/>
              <a:pathLst>
                <a:path w="76" h="157">
                  <a:moveTo>
                    <a:pt x="45" y="157"/>
                  </a:moveTo>
                  <a:lnTo>
                    <a:pt x="64" y="132"/>
                  </a:lnTo>
                  <a:lnTo>
                    <a:pt x="76" y="107"/>
                  </a:lnTo>
                  <a:lnTo>
                    <a:pt x="70" y="82"/>
                  </a:lnTo>
                  <a:lnTo>
                    <a:pt x="64" y="56"/>
                  </a:lnTo>
                  <a:lnTo>
                    <a:pt x="51" y="44"/>
                  </a:lnTo>
                  <a:lnTo>
                    <a:pt x="45" y="25"/>
                  </a:lnTo>
                  <a:lnTo>
                    <a:pt x="38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7" y="63"/>
                  </a:lnTo>
                  <a:lnTo>
                    <a:pt x="0" y="94"/>
                  </a:lnTo>
                  <a:lnTo>
                    <a:pt x="0" y="120"/>
                  </a:lnTo>
                  <a:lnTo>
                    <a:pt x="7" y="139"/>
                  </a:lnTo>
                  <a:lnTo>
                    <a:pt x="26" y="157"/>
                  </a:lnTo>
                  <a:lnTo>
                    <a:pt x="38" y="157"/>
                  </a:lnTo>
                  <a:lnTo>
                    <a:pt x="38" y="157"/>
                  </a:lnTo>
                  <a:lnTo>
                    <a:pt x="45" y="15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49" name="フリーフォーム 348"/>
            <p:cNvSpPr>
              <a:spLocks/>
            </p:cNvSpPr>
            <p:nvPr/>
          </p:nvSpPr>
          <p:spPr bwMode="auto">
            <a:xfrm>
              <a:off x="1141" y="110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8" y="44"/>
                </a:cxn>
                <a:cxn ang="0">
                  <a:pos x="51" y="25"/>
                </a:cxn>
                <a:cxn ang="0">
                  <a:pos x="45" y="6"/>
                </a:cxn>
                <a:cxn ang="0">
                  <a:pos x="45" y="0"/>
                </a:cxn>
                <a:cxn ang="0">
                  <a:pos x="38" y="0"/>
                </a:cxn>
                <a:cxn ang="0">
                  <a:pos x="13" y="19"/>
                </a:cxn>
                <a:cxn ang="0">
                  <a:pos x="0" y="44"/>
                </a:cxn>
                <a:cxn ang="0">
                  <a:pos x="0" y="69"/>
                </a:cxn>
                <a:cxn ang="0">
                  <a:pos x="7" y="69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8" y="44"/>
                  </a:lnTo>
                  <a:lnTo>
                    <a:pt x="51" y="25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38" y="0"/>
                  </a:lnTo>
                  <a:lnTo>
                    <a:pt x="13" y="19"/>
                  </a:lnTo>
                  <a:lnTo>
                    <a:pt x="0" y="44"/>
                  </a:lnTo>
                  <a:lnTo>
                    <a:pt x="0" y="69"/>
                  </a:lnTo>
                  <a:lnTo>
                    <a:pt x="7" y="69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50" name="フリーフォーム 349"/>
            <p:cNvSpPr>
              <a:spLocks/>
            </p:cNvSpPr>
            <p:nvPr/>
          </p:nvSpPr>
          <p:spPr bwMode="auto">
            <a:xfrm>
              <a:off x="775" y="1121"/>
              <a:ext cx="171" cy="88"/>
            </a:xfrm>
            <a:custGeom>
              <a:avLst/>
              <a:gdLst/>
              <a:ahLst/>
              <a:cxnLst>
                <a:cxn ang="0">
                  <a:pos x="133" y="69"/>
                </a:cxn>
                <a:cxn ang="0">
                  <a:pos x="145" y="50"/>
                </a:cxn>
                <a:cxn ang="0">
                  <a:pos x="152" y="44"/>
                </a:cxn>
                <a:cxn ang="0">
                  <a:pos x="164" y="38"/>
                </a:cxn>
                <a:cxn ang="0">
                  <a:pos x="171" y="19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52" y="0"/>
                </a:cxn>
                <a:cxn ang="0">
                  <a:pos x="133" y="12"/>
                </a:cxn>
                <a:cxn ang="0">
                  <a:pos x="120" y="6"/>
                </a:cxn>
                <a:cxn ang="0">
                  <a:pos x="101" y="12"/>
                </a:cxn>
                <a:cxn ang="0">
                  <a:pos x="95" y="19"/>
                </a:cxn>
                <a:cxn ang="0">
                  <a:pos x="89" y="19"/>
                </a:cxn>
                <a:cxn ang="0">
                  <a:pos x="82" y="12"/>
                </a:cxn>
                <a:cxn ang="0">
                  <a:pos x="70" y="6"/>
                </a:cxn>
                <a:cxn ang="0">
                  <a:pos x="32" y="6"/>
                </a:cxn>
                <a:cxn ang="0">
                  <a:pos x="13" y="19"/>
                </a:cxn>
                <a:cxn ang="0">
                  <a:pos x="7" y="31"/>
                </a:cxn>
                <a:cxn ang="0">
                  <a:pos x="0" y="44"/>
                </a:cxn>
                <a:cxn ang="0">
                  <a:pos x="13" y="69"/>
                </a:cxn>
                <a:cxn ang="0">
                  <a:pos x="26" y="88"/>
                </a:cxn>
                <a:cxn ang="0">
                  <a:pos x="51" y="88"/>
                </a:cxn>
                <a:cxn ang="0">
                  <a:pos x="70" y="82"/>
                </a:cxn>
                <a:cxn ang="0">
                  <a:pos x="89" y="69"/>
                </a:cxn>
                <a:cxn ang="0">
                  <a:pos x="95" y="57"/>
                </a:cxn>
                <a:cxn ang="0">
                  <a:pos x="101" y="50"/>
                </a:cxn>
                <a:cxn ang="0">
                  <a:pos x="108" y="63"/>
                </a:cxn>
                <a:cxn ang="0">
                  <a:pos x="120" y="69"/>
                </a:cxn>
                <a:cxn ang="0">
                  <a:pos x="127" y="69"/>
                </a:cxn>
                <a:cxn ang="0">
                  <a:pos x="133" y="69"/>
                </a:cxn>
              </a:cxnLst>
              <a:rect l="0" t="0" r="0" b="0"/>
              <a:pathLst>
                <a:path w="171" h="88">
                  <a:moveTo>
                    <a:pt x="133" y="69"/>
                  </a:moveTo>
                  <a:lnTo>
                    <a:pt x="145" y="50"/>
                  </a:lnTo>
                  <a:lnTo>
                    <a:pt x="152" y="44"/>
                  </a:lnTo>
                  <a:lnTo>
                    <a:pt x="164" y="38"/>
                  </a:lnTo>
                  <a:lnTo>
                    <a:pt x="171" y="19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33" y="12"/>
                  </a:lnTo>
                  <a:lnTo>
                    <a:pt x="120" y="6"/>
                  </a:lnTo>
                  <a:lnTo>
                    <a:pt x="101" y="12"/>
                  </a:lnTo>
                  <a:lnTo>
                    <a:pt x="95" y="19"/>
                  </a:lnTo>
                  <a:lnTo>
                    <a:pt x="89" y="19"/>
                  </a:lnTo>
                  <a:lnTo>
                    <a:pt x="82" y="12"/>
                  </a:lnTo>
                  <a:lnTo>
                    <a:pt x="70" y="6"/>
                  </a:lnTo>
                  <a:lnTo>
                    <a:pt x="32" y="6"/>
                  </a:lnTo>
                  <a:lnTo>
                    <a:pt x="13" y="19"/>
                  </a:lnTo>
                  <a:lnTo>
                    <a:pt x="7" y="31"/>
                  </a:lnTo>
                  <a:lnTo>
                    <a:pt x="0" y="44"/>
                  </a:lnTo>
                  <a:lnTo>
                    <a:pt x="13" y="69"/>
                  </a:lnTo>
                  <a:lnTo>
                    <a:pt x="26" y="88"/>
                  </a:lnTo>
                  <a:lnTo>
                    <a:pt x="51" y="88"/>
                  </a:lnTo>
                  <a:lnTo>
                    <a:pt x="70" y="82"/>
                  </a:lnTo>
                  <a:lnTo>
                    <a:pt x="89" y="69"/>
                  </a:lnTo>
                  <a:lnTo>
                    <a:pt x="95" y="57"/>
                  </a:lnTo>
                  <a:lnTo>
                    <a:pt x="101" y="50"/>
                  </a:lnTo>
                  <a:lnTo>
                    <a:pt x="108" y="63"/>
                  </a:lnTo>
                  <a:lnTo>
                    <a:pt x="120" y="69"/>
                  </a:lnTo>
                  <a:lnTo>
                    <a:pt x="127" y="69"/>
                  </a:lnTo>
                  <a:lnTo>
                    <a:pt x="133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51" name="フリーフォーム 350"/>
            <p:cNvSpPr>
              <a:spLocks/>
            </p:cNvSpPr>
            <p:nvPr/>
          </p:nvSpPr>
          <p:spPr bwMode="auto">
            <a:xfrm>
              <a:off x="725" y="1966"/>
              <a:ext cx="101" cy="107"/>
            </a:xfrm>
            <a:custGeom>
              <a:avLst/>
              <a:gdLst/>
              <a:ahLst/>
              <a:cxnLst>
                <a:cxn ang="0">
                  <a:pos x="88" y="88"/>
                </a:cxn>
                <a:cxn ang="0">
                  <a:pos x="94" y="70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31" y="95"/>
                </a:cxn>
                <a:cxn ang="0">
                  <a:pos x="57" y="107"/>
                </a:cxn>
                <a:cxn ang="0">
                  <a:pos x="69" y="101"/>
                </a:cxn>
                <a:cxn ang="0">
                  <a:pos x="82" y="88"/>
                </a:cxn>
                <a:cxn ang="0">
                  <a:pos x="88" y="88"/>
                </a:cxn>
              </a:cxnLst>
              <a:rect l="0" t="0" r="0" b="0"/>
              <a:pathLst>
                <a:path w="101" h="107">
                  <a:moveTo>
                    <a:pt x="88" y="88"/>
                  </a:moveTo>
                  <a:lnTo>
                    <a:pt x="94" y="70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31" y="95"/>
                  </a:lnTo>
                  <a:lnTo>
                    <a:pt x="57" y="107"/>
                  </a:lnTo>
                  <a:lnTo>
                    <a:pt x="69" y="101"/>
                  </a:lnTo>
                  <a:lnTo>
                    <a:pt x="82" y="88"/>
                  </a:lnTo>
                  <a:lnTo>
                    <a:pt x="88" y="8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52" name="フリーフォーム 351"/>
            <p:cNvSpPr>
              <a:spLocks/>
            </p:cNvSpPr>
            <p:nvPr/>
          </p:nvSpPr>
          <p:spPr bwMode="auto">
            <a:xfrm>
              <a:off x="807" y="2162"/>
              <a:ext cx="107" cy="126"/>
            </a:xfrm>
            <a:custGeom>
              <a:avLst/>
              <a:gdLst/>
              <a:ahLst/>
              <a:cxnLst>
                <a:cxn ang="0">
                  <a:pos x="88" y="126"/>
                </a:cxn>
                <a:cxn ang="0">
                  <a:pos x="95" y="107"/>
                </a:cxn>
                <a:cxn ang="0">
                  <a:pos x="95" y="88"/>
                </a:cxn>
                <a:cxn ang="0">
                  <a:pos x="107" y="63"/>
                </a:cxn>
                <a:cxn ang="0">
                  <a:pos x="107" y="44"/>
                </a:cxn>
                <a:cxn ang="0">
                  <a:pos x="107" y="25"/>
                </a:cxn>
                <a:cxn ang="0">
                  <a:pos x="95" y="12"/>
                </a:cxn>
                <a:cxn ang="0">
                  <a:pos x="76" y="0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6" y="75"/>
                </a:cxn>
                <a:cxn ang="0">
                  <a:pos x="19" y="88"/>
                </a:cxn>
                <a:cxn ang="0">
                  <a:pos x="38" y="94"/>
                </a:cxn>
                <a:cxn ang="0">
                  <a:pos x="50" y="107"/>
                </a:cxn>
                <a:cxn ang="0">
                  <a:pos x="57" y="120"/>
                </a:cxn>
                <a:cxn ang="0">
                  <a:pos x="69" y="126"/>
                </a:cxn>
                <a:cxn ang="0">
                  <a:pos x="76" y="126"/>
                </a:cxn>
                <a:cxn ang="0">
                  <a:pos x="82" y="126"/>
                </a:cxn>
                <a:cxn ang="0">
                  <a:pos x="88" y="126"/>
                </a:cxn>
              </a:cxnLst>
              <a:rect l="0" t="0" r="0" b="0"/>
              <a:pathLst>
                <a:path w="107" h="126">
                  <a:moveTo>
                    <a:pt x="88" y="126"/>
                  </a:moveTo>
                  <a:lnTo>
                    <a:pt x="95" y="107"/>
                  </a:lnTo>
                  <a:lnTo>
                    <a:pt x="95" y="88"/>
                  </a:lnTo>
                  <a:lnTo>
                    <a:pt x="107" y="63"/>
                  </a:lnTo>
                  <a:lnTo>
                    <a:pt x="107" y="44"/>
                  </a:lnTo>
                  <a:lnTo>
                    <a:pt x="107" y="25"/>
                  </a:lnTo>
                  <a:lnTo>
                    <a:pt x="95" y="12"/>
                  </a:lnTo>
                  <a:lnTo>
                    <a:pt x="76" y="0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6" y="75"/>
                  </a:lnTo>
                  <a:lnTo>
                    <a:pt x="19" y="88"/>
                  </a:lnTo>
                  <a:lnTo>
                    <a:pt x="38" y="94"/>
                  </a:lnTo>
                  <a:lnTo>
                    <a:pt x="50" y="107"/>
                  </a:lnTo>
                  <a:lnTo>
                    <a:pt x="57" y="120"/>
                  </a:lnTo>
                  <a:lnTo>
                    <a:pt x="69" y="126"/>
                  </a:lnTo>
                  <a:lnTo>
                    <a:pt x="76" y="126"/>
                  </a:lnTo>
                  <a:lnTo>
                    <a:pt x="82" y="126"/>
                  </a:lnTo>
                  <a:lnTo>
                    <a:pt x="88" y="12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53" name="フリーフォーム 352"/>
            <p:cNvSpPr>
              <a:spLocks/>
            </p:cNvSpPr>
            <p:nvPr/>
          </p:nvSpPr>
          <p:spPr bwMode="auto">
            <a:xfrm>
              <a:off x="864" y="2490"/>
              <a:ext cx="94" cy="82"/>
            </a:xfrm>
            <a:custGeom>
              <a:avLst/>
              <a:gdLst/>
              <a:ahLst/>
              <a:cxnLst>
                <a:cxn ang="0">
                  <a:pos x="94" y="38"/>
                </a:cxn>
                <a:cxn ang="0">
                  <a:pos x="88" y="25"/>
                </a:cxn>
                <a:cxn ang="0">
                  <a:pos x="75" y="12"/>
                </a:cxn>
                <a:cxn ang="0">
                  <a:pos x="50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9"/>
                </a:cxn>
                <a:cxn ang="0">
                  <a:pos x="25" y="75"/>
                </a:cxn>
                <a:cxn ang="0">
                  <a:pos x="38" y="82"/>
                </a:cxn>
                <a:cxn ang="0">
                  <a:pos x="56" y="82"/>
                </a:cxn>
                <a:cxn ang="0">
                  <a:pos x="69" y="75"/>
                </a:cxn>
                <a:cxn ang="0">
                  <a:pos x="82" y="69"/>
                </a:cxn>
                <a:cxn ang="0">
                  <a:pos x="88" y="50"/>
                </a:cxn>
                <a:cxn ang="0">
                  <a:pos x="88" y="38"/>
                </a:cxn>
                <a:cxn ang="0">
                  <a:pos x="94" y="38"/>
                </a:cxn>
              </a:cxnLst>
              <a:rect l="0" t="0" r="0" b="0"/>
              <a:pathLst>
                <a:path w="94" h="82">
                  <a:moveTo>
                    <a:pt x="94" y="38"/>
                  </a:moveTo>
                  <a:lnTo>
                    <a:pt x="88" y="25"/>
                  </a:lnTo>
                  <a:lnTo>
                    <a:pt x="75" y="12"/>
                  </a:lnTo>
                  <a:lnTo>
                    <a:pt x="50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9"/>
                  </a:lnTo>
                  <a:lnTo>
                    <a:pt x="25" y="75"/>
                  </a:lnTo>
                  <a:lnTo>
                    <a:pt x="38" y="82"/>
                  </a:lnTo>
                  <a:lnTo>
                    <a:pt x="56" y="82"/>
                  </a:lnTo>
                  <a:lnTo>
                    <a:pt x="69" y="75"/>
                  </a:lnTo>
                  <a:lnTo>
                    <a:pt x="82" y="69"/>
                  </a:lnTo>
                  <a:lnTo>
                    <a:pt x="88" y="50"/>
                  </a:lnTo>
                  <a:lnTo>
                    <a:pt x="88" y="38"/>
                  </a:lnTo>
                  <a:lnTo>
                    <a:pt x="94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54" name="フリーフォーム 353"/>
            <p:cNvSpPr>
              <a:spLocks/>
            </p:cNvSpPr>
            <p:nvPr/>
          </p:nvSpPr>
          <p:spPr bwMode="auto">
            <a:xfrm>
              <a:off x="958" y="2092"/>
              <a:ext cx="51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7"/>
                </a:cxn>
                <a:cxn ang="0">
                  <a:pos x="51" y="44"/>
                </a:cxn>
                <a:cxn ang="0">
                  <a:pos x="51" y="19"/>
                </a:cxn>
                <a:cxn ang="0">
                  <a:pos x="32" y="7"/>
                </a:cxn>
                <a:cxn ang="0">
                  <a:pos x="26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7" y="57"/>
                </a:cxn>
                <a:cxn ang="0">
                  <a:pos x="19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1" h="63">
                  <a:moveTo>
                    <a:pt x="38" y="63"/>
                  </a:moveTo>
                  <a:lnTo>
                    <a:pt x="44" y="57"/>
                  </a:lnTo>
                  <a:lnTo>
                    <a:pt x="51" y="44"/>
                  </a:lnTo>
                  <a:lnTo>
                    <a:pt x="51" y="19"/>
                  </a:lnTo>
                  <a:lnTo>
                    <a:pt x="32" y="7"/>
                  </a:lnTo>
                  <a:lnTo>
                    <a:pt x="26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7" y="57"/>
                  </a:lnTo>
                  <a:lnTo>
                    <a:pt x="19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55" name="フリーフォーム 354"/>
            <p:cNvSpPr>
              <a:spLocks/>
            </p:cNvSpPr>
            <p:nvPr/>
          </p:nvSpPr>
          <p:spPr bwMode="auto">
            <a:xfrm>
              <a:off x="649" y="2073"/>
              <a:ext cx="69" cy="82"/>
            </a:xfrm>
            <a:custGeom>
              <a:avLst/>
              <a:gdLst/>
              <a:ahLst/>
              <a:cxnLst>
                <a:cxn ang="0">
                  <a:pos x="57" y="82"/>
                </a:cxn>
                <a:cxn ang="0">
                  <a:pos x="69" y="76"/>
                </a:cxn>
                <a:cxn ang="0">
                  <a:pos x="69" y="57"/>
                </a:cxn>
                <a:cxn ang="0">
                  <a:pos x="63" y="51"/>
                </a:cxn>
                <a:cxn ang="0">
                  <a:pos x="51" y="45"/>
                </a:cxn>
                <a:cxn ang="0">
                  <a:pos x="51" y="32"/>
                </a:cxn>
                <a:cxn ang="0">
                  <a:pos x="44" y="19"/>
                </a:cxn>
                <a:cxn ang="0">
                  <a:pos x="38" y="7"/>
                </a:cxn>
                <a:cxn ang="0">
                  <a:pos x="25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26"/>
                </a:cxn>
                <a:cxn ang="0">
                  <a:pos x="13" y="45"/>
                </a:cxn>
                <a:cxn ang="0">
                  <a:pos x="25" y="51"/>
                </a:cxn>
                <a:cxn ang="0">
                  <a:pos x="38" y="51"/>
                </a:cxn>
                <a:cxn ang="0">
                  <a:pos x="38" y="57"/>
                </a:cxn>
                <a:cxn ang="0">
                  <a:pos x="51" y="76"/>
                </a:cxn>
                <a:cxn ang="0">
                  <a:pos x="51" y="82"/>
                </a:cxn>
                <a:cxn ang="0">
                  <a:pos x="57" y="82"/>
                </a:cxn>
              </a:cxnLst>
              <a:rect l="0" t="0" r="0" b="0"/>
              <a:pathLst>
                <a:path w="69" h="82">
                  <a:moveTo>
                    <a:pt x="57" y="82"/>
                  </a:moveTo>
                  <a:lnTo>
                    <a:pt x="69" y="76"/>
                  </a:lnTo>
                  <a:lnTo>
                    <a:pt x="69" y="57"/>
                  </a:lnTo>
                  <a:lnTo>
                    <a:pt x="63" y="51"/>
                  </a:lnTo>
                  <a:lnTo>
                    <a:pt x="51" y="45"/>
                  </a:lnTo>
                  <a:lnTo>
                    <a:pt x="51" y="32"/>
                  </a:lnTo>
                  <a:lnTo>
                    <a:pt x="44" y="19"/>
                  </a:lnTo>
                  <a:lnTo>
                    <a:pt x="38" y="7"/>
                  </a:lnTo>
                  <a:lnTo>
                    <a:pt x="25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26"/>
                  </a:lnTo>
                  <a:lnTo>
                    <a:pt x="13" y="45"/>
                  </a:lnTo>
                  <a:lnTo>
                    <a:pt x="25" y="51"/>
                  </a:lnTo>
                  <a:lnTo>
                    <a:pt x="38" y="51"/>
                  </a:lnTo>
                  <a:lnTo>
                    <a:pt x="38" y="57"/>
                  </a:lnTo>
                  <a:lnTo>
                    <a:pt x="51" y="76"/>
                  </a:lnTo>
                  <a:lnTo>
                    <a:pt x="51" y="82"/>
                  </a:lnTo>
                  <a:lnTo>
                    <a:pt x="57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56" name="フリーフォーム 355"/>
            <p:cNvSpPr>
              <a:spLocks/>
            </p:cNvSpPr>
            <p:nvPr/>
          </p:nvSpPr>
          <p:spPr bwMode="auto">
            <a:xfrm>
              <a:off x="517" y="1739"/>
              <a:ext cx="63" cy="82"/>
            </a:xfrm>
            <a:custGeom>
              <a:avLst/>
              <a:gdLst/>
              <a:ahLst/>
              <a:cxnLst>
                <a:cxn ang="0">
                  <a:pos x="31" y="82"/>
                </a:cxn>
                <a:cxn ang="0">
                  <a:pos x="44" y="82"/>
                </a:cxn>
                <a:cxn ang="0">
                  <a:pos x="56" y="69"/>
                </a:cxn>
                <a:cxn ang="0">
                  <a:pos x="63" y="57"/>
                </a:cxn>
                <a:cxn ang="0">
                  <a:pos x="63" y="32"/>
                </a:cxn>
                <a:cxn ang="0">
                  <a:pos x="56" y="13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2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8" y="76"/>
                </a:cxn>
                <a:cxn ang="0">
                  <a:pos x="25" y="82"/>
                </a:cxn>
                <a:cxn ang="0">
                  <a:pos x="31" y="82"/>
                </a:cxn>
              </a:cxnLst>
              <a:rect l="0" t="0" r="0" b="0"/>
              <a:pathLst>
                <a:path w="63" h="82">
                  <a:moveTo>
                    <a:pt x="31" y="82"/>
                  </a:moveTo>
                  <a:lnTo>
                    <a:pt x="44" y="82"/>
                  </a:lnTo>
                  <a:lnTo>
                    <a:pt x="56" y="69"/>
                  </a:lnTo>
                  <a:lnTo>
                    <a:pt x="63" y="57"/>
                  </a:lnTo>
                  <a:lnTo>
                    <a:pt x="63" y="32"/>
                  </a:lnTo>
                  <a:lnTo>
                    <a:pt x="56" y="13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2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8" y="76"/>
                  </a:lnTo>
                  <a:lnTo>
                    <a:pt x="25" y="82"/>
                  </a:lnTo>
                  <a:lnTo>
                    <a:pt x="31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57" name="フリーフォーム 356"/>
            <p:cNvSpPr>
              <a:spLocks/>
            </p:cNvSpPr>
            <p:nvPr/>
          </p:nvSpPr>
          <p:spPr bwMode="auto">
            <a:xfrm>
              <a:off x="2448" y="2313"/>
              <a:ext cx="120" cy="120"/>
            </a:xfrm>
            <a:custGeom>
              <a:avLst/>
              <a:gdLst/>
              <a:ahLst/>
              <a:cxnLst>
                <a:cxn ang="0">
                  <a:pos x="69" y="114"/>
                </a:cxn>
                <a:cxn ang="0">
                  <a:pos x="101" y="88"/>
                </a:cxn>
                <a:cxn ang="0">
                  <a:pos x="120" y="70"/>
                </a:cxn>
                <a:cxn ang="0">
                  <a:pos x="120" y="44"/>
                </a:cxn>
                <a:cxn ang="0">
                  <a:pos x="120" y="32"/>
                </a:cxn>
                <a:cxn ang="0">
                  <a:pos x="113" y="13"/>
                </a:cxn>
                <a:cxn ang="0">
                  <a:pos x="94" y="6"/>
                </a:cxn>
                <a:cxn ang="0">
                  <a:pos x="69" y="0"/>
                </a:cxn>
                <a:cxn ang="0">
                  <a:pos x="44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63"/>
                </a:cxn>
                <a:cxn ang="0">
                  <a:pos x="12" y="95"/>
                </a:cxn>
                <a:cxn ang="0">
                  <a:pos x="19" y="107"/>
                </a:cxn>
                <a:cxn ang="0">
                  <a:pos x="31" y="114"/>
                </a:cxn>
                <a:cxn ang="0">
                  <a:pos x="57" y="120"/>
                </a:cxn>
                <a:cxn ang="0">
                  <a:pos x="63" y="114"/>
                </a:cxn>
                <a:cxn ang="0">
                  <a:pos x="69" y="114"/>
                </a:cxn>
              </a:cxnLst>
              <a:rect l="0" t="0" r="0" b="0"/>
              <a:pathLst>
                <a:path w="120" h="120">
                  <a:moveTo>
                    <a:pt x="69" y="114"/>
                  </a:moveTo>
                  <a:lnTo>
                    <a:pt x="101" y="88"/>
                  </a:lnTo>
                  <a:lnTo>
                    <a:pt x="120" y="70"/>
                  </a:lnTo>
                  <a:lnTo>
                    <a:pt x="120" y="44"/>
                  </a:lnTo>
                  <a:lnTo>
                    <a:pt x="120" y="32"/>
                  </a:lnTo>
                  <a:lnTo>
                    <a:pt x="113" y="13"/>
                  </a:lnTo>
                  <a:lnTo>
                    <a:pt x="94" y="6"/>
                  </a:lnTo>
                  <a:lnTo>
                    <a:pt x="69" y="0"/>
                  </a:lnTo>
                  <a:lnTo>
                    <a:pt x="44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63"/>
                  </a:lnTo>
                  <a:lnTo>
                    <a:pt x="12" y="95"/>
                  </a:lnTo>
                  <a:lnTo>
                    <a:pt x="19" y="107"/>
                  </a:lnTo>
                  <a:lnTo>
                    <a:pt x="31" y="114"/>
                  </a:lnTo>
                  <a:lnTo>
                    <a:pt x="57" y="120"/>
                  </a:lnTo>
                  <a:lnTo>
                    <a:pt x="63" y="114"/>
                  </a:lnTo>
                  <a:lnTo>
                    <a:pt x="69" y="11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58" name="フリーフォーム 357"/>
            <p:cNvSpPr>
              <a:spLocks/>
            </p:cNvSpPr>
            <p:nvPr/>
          </p:nvSpPr>
          <p:spPr bwMode="auto">
            <a:xfrm>
              <a:off x="2637" y="2048"/>
              <a:ext cx="915" cy="360"/>
            </a:xfrm>
            <a:custGeom>
              <a:avLst/>
              <a:gdLst/>
              <a:ahLst/>
              <a:cxnLst>
                <a:cxn ang="0">
                  <a:pos x="101" y="303"/>
                </a:cxn>
                <a:cxn ang="0">
                  <a:pos x="70" y="328"/>
                </a:cxn>
                <a:cxn ang="0">
                  <a:pos x="19" y="322"/>
                </a:cxn>
                <a:cxn ang="0">
                  <a:pos x="0" y="303"/>
                </a:cxn>
                <a:cxn ang="0">
                  <a:pos x="0" y="265"/>
                </a:cxn>
                <a:cxn ang="0">
                  <a:pos x="32" y="227"/>
                </a:cxn>
                <a:cxn ang="0">
                  <a:pos x="57" y="215"/>
                </a:cxn>
                <a:cxn ang="0">
                  <a:pos x="82" y="227"/>
                </a:cxn>
                <a:cxn ang="0">
                  <a:pos x="107" y="227"/>
                </a:cxn>
                <a:cxn ang="0">
                  <a:pos x="126" y="240"/>
                </a:cxn>
                <a:cxn ang="0">
                  <a:pos x="152" y="215"/>
                </a:cxn>
                <a:cxn ang="0">
                  <a:pos x="196" y="202"/>
                </a:cxn>
                <a:cxn ang="0">
                  <a:pos x="234" y="208"/>
                </a:cxn>
                <a:cxn ang="0">
                  <a:pos x="290" y="152"/>
                </a:cxn>
                <a:cxn ang="0">
                  <a:pos x="328" y="145"/>
                </a:cxn>
                <a:cxn ang="0">
                  <a:pos x="366" y="145"/>
                </a:cxn>
                <a:cxn ang="0">
                  <a:pos x="492" y="101"/>
                </a:cxn>
                <a:cxn ang="0">
                  <a:pos x="625" y="63"/>
                </a:cxn>
                <a:cxn ang="0">
                  <a:pos x="669" y="51"/>
                </a:cxn>
                <a:cxn ang="0">
                  <a:pos x="783" y="13"/>
                </a:cxn>
                <a:cxn ang="0">
                  <a:pos x="795" y="19"/>
                </a:cxn>
                <a:cxn ang="0">
                  <a:pos x="827" y="25"/>
                </a:cxn>
                <a:cxn ang="0">
                  <a:pos x="877" y="6"/>
                </a:cxn>
                <a:cxn ang="0">
                  <a:pos x="915" y="13"/>
                </a:cxn>
                <a:cxn ang="0">
                  <a:pos x="915" y="25"/>
                </a:cxn>
                <a:cxn ang="0">
                  <a:pos x="884" y="44"/>
                </a:cxn>
                <a:cxn ang="0">
                  <a:pos x="852" y="38"/>
                </a:cxn>
                <a:cxn ang="0">
                  <a:pos x="839" y="57"/>
                </a:cxn>
                <a:cxn ang="0">
                  <a:pos x="833" y="63"/>
                </a:cxn>
                <a:cxn ang="0">
                  <a:pos x="814" y="44"/>
                </a:cxn>
                <a:cxn ang="0">
                  <a:pos x="789" y="57"/>
                </a:cxn>
                <a:cxn ang="0">
                  <a:pos x="776" y="70"/>
                </a:cxn>
                <a:cxn ang="0">
                  <a:pos x="720" y="70"/>
                </a:cxn>
                <a:cxn ang="0">
                  <a:pos x="600" y="114"/>
                </a:cxn>
                <a:cxn ang="0">
                  <a:pos x="562" y="126"/>
                </a:cxn>
                <a:cxn ang="0">
                  <a:pos x="568" y="133"/>
                </a:cxn>
                <a:cxn ang="0">
                  <a:pos x="600" y="164"/>
                </a:cxn>
                <a:cxn ang="0">
                  <a:pos x="593" y="202"/>
                </a:cxn>
                <a:cxn ang="0">
                  <a:pos x="555" y="227"/>
                </a:cxn>
                <a:cxn ang="0">
                  <a:pos x="524" y="227"/>
                </a:cxn>
                <a:cxn ang="0">
                  <a:pos x="499" y="196"/>
                </a:cxn>
                <a:cxn ang="0">
                  <a:pos x="505" y="152"/>
                </a:cxn>
                <a:cxn ang="0">
                  <a:pos x="518" y="133"/>
                </a:cxn>
                <a:cxn ang="0">
                  <a:pos x="448" y="158"/>
                </a:cxn>
                <a:cxn ang="0">
                  <a:pos x="379" y="202"/>
                </a:cxn>
                <a:cxn ang="0">
                  <a:pos x="297" y="271"/>
                </a:cxn>
                <a:cxn ang="0">
                  <a:pos x="259" y="278"/>
                </a:cxn>
                <a:cxn ang="0">
                  <a:pos x="253" y="316"/>
                </a:cxn>
                <a:cxn ang="0">
                  <a:pos x="221" y="347"/>
                </a:cxn>
                <a:cxn ang="0">
                  <a:pos x="189" y="360"/>
                </a:cxn>
                <a:cxn ang="0">
                  <a:pos x="152" y="347"/>
                </a:cxn>
                <a:cxn ang="0">
                  <a:pos x="126" y="316"/>
                </a:cxn>
                <a:cxn ang="0">
                  <a:pos x="114" y="284"/>
                </a:cxn>
              </a:cxnLst>
              <a:rect l="0" t="0" r="0" b="0"/>
              <a:pathLst>
                <a:path w="915" h="360">
                  <a:moveTo>
                    <a:pt x="114" y="284"/>
                  </a:moveTo>
                  <a:lnTo>
                    <a:pt x="101" y="303"/>
                  </a:lnTo>
                  <a:lnTo>
                    <a:pt x="82" y="322"/>
                  </a:lnTo>
                  <a:lnTo>
                    <a:pt x="70" y="328"/>
                  </a:lnTo>
                  <a:lnTo>
                    <a:pt x="32" y="328"/>
                  </a:lnTo>
                  <a:lnTo>
                    <a:pt x="19" y="322"/>
                  </a:lnTo>
                  <a:lnTo>
                    <a:pt x="6" y="316"/>
                  </a:lnTo>
                  <a:lnTo>
                    <a:pt x="0" y="303"/>
                  </a:lnTo>
                  <a:lnTo>
                    <a:pt x="0" y="284"/>
                  </a:lnTo>
                  <a:lnTo>
                    <a:pt x="0" y="265"/>
                  </a:lnTo>
                  <a:lnTo>
                    <a:pt x="13" y="253"/>
                  </a:lnTo>
                  <a:lnTo>
                    <a:pt x="32" y="227"/>
                  </a:lnTo>
                  <a:lnTo>
                    <a:pt x="44" y="215"/>
                  </a:lnTo>
                  <a:lnTo>
                    <a:pt x="57" y="215"/>
                  </a:lnTo>
                  <a:lnTo>
                    <a:pt x="70" y="221"/>
                  </a:lnTo>
                  <a:lnTo>
                    <a:pt x="82" y="227"/>
                  </a:lnTo>
                  <a:lnTo>
                    <a:pt x="101" y="227"/>
                  </a:lnTo>
                  <a:lnTo>
                    <a:pt x="107" y="227"/>
                  </a:lnTo>
                  <a:lnTo>
                    <a:pt x="114" y="234"/>
                  </a:lnTo>
                  <a:lnTo>
                    <a:pt x="126" y="240"/>
                  </a:lnTo>
                  <a:lnTo>
                    <a:pt x="133" y="240"/>
                  </a:lnTo>
                  <a:lnTo>
                    <a:pt x="152" y="215"/>
                  </a:lnTo>
                  <a:lnTo>
                    <a:pt x="171" y="202"/>
                  </a:lnTo>
                  <a:lnTo>
                    <a:pt x="196" y="202"/>
                  </a:lnTo>
                  <a:lnTo>
                    <a:pt x="221" y="202"/>
                  </a:lnTo>
                  <a:lnTo>
                    <a:pt x="234" y="208"/>
                  </a:lnTo>
                  <a:lnTo>
                    <a:pt x="265" y="183"/>
                  </a:lnTo>
                  <a:lnTo>
                    <a:pt x="290" y="152"/>
                  </a:lnTo>
                  <a:lnTo>
                    <a:pt x="309" y="145"/>
                  </a:lnTo>
                  <a:lnTo>
                    <a:pt x="328" y="145"/>
                  </a:lnTo>
                  <a:lnTo>
                    <a:pt x="347" y="152"/>
                  </a:lnTo>
                  <a:lnTo>
                    <a:pt x="366" y="145"/>
                  </a:lnTo>
                  <a:lnTo>
                    <a:pt x="423" y="133"/>
                  </a:lnTo>
                  <a:lnTo>
                    <a:pt x="492" y="101"/>
                  </a:lnTo>
                  <a:lnTo>
                    <a:pt x="568" y="82"/>
                  </a:lnTo>
                  <a:lnTo>
                    <a:pt x="625" y="63"/>
                  </a:lnTo>
                  <a:lnTo>
                    <a:pt x="650" y="51"/>
                  </a:lnTo>
                  <a:lnTo>
                    <a:pt x="669" y="51"/>
                  </a:lnTo>
                  <a:lnTo>
                    <a:pt x="732" y="51"/>
                  </a:lnTo>
                  <a:lnTo>
                    <a:pt x="783" y="13"/>
                  </a:lnTo>
                  <a:lnTo>
                    <a:pt x="789" y="13"/>
                  </a:lnTo>
                  <a:lnTo>
                    <a:pt x="795" y="19"/>
                  </a:lnTo>
                  <a:lnTo>
                    <a:pt x="802" y="32"/>
                  </a:lnTo>
                  <a:lnTo>
                    <a:pt x="827" y="25"/>
                  </a:lnTo>
                  <a:lnTo>
                    <a:pt x="865" y="19"/>
                  </a:lnTo>
                  <a:lnTo>
                    <a:pt x="877" y="6"/>
                  </a:lnTo>
                  <a:lnTo>
                    <a:pt x="896" y="0"/>
                  </a:lnTo>
                  <a:lnTo>
                    <a:pt x="915" y="13"/>
                  </a:lnTo>
                  <a:lnTo>
                    <a:pt x="915" y="19"/>
                  </a:lnTo>
                  <a:lnTo>
                    <a:pt x="915" y="25"/>
                  </a:lnTo>
                  <a:lnTo>
                    <a:pt x="890" y="38"/>
                  </a:lnTo>
                  <a:lnTo>
                    <a:pt x="884" y="44"/>
                  </a:lnTo>
                  <a:lnTo>
                    <a:pt x="871" y="44"/>
                  </a:lnTo>
                  <a:lnTo>
                    <a:pt x="852" y="38"/>
                  </a:lnTo>
                  <a:lnTo>
                    <a:pt x="846" y="44"/>
                  </a:lnTo>
                  <a:lnTo>
                    <a:pt x="839" y="57"/>
                  </a:lnTo>
                  <a:lnTo>
                    <a:pt x="839" y="63"/>
                  </a:lnTo>
                  <a:lnTo>
                    <a:pt x="833" y="63"/>
                  </a:lnTo>
                  <a:lnTo>
                    <a:pt x="827" y="51"/>
                  </a:lnTo>
                  <a:lnTo>
                    <a:pt x="814" y="44"/>
                  </a:lnTo>
                  <a:lnTo>
                    <a:pt x="802" y="51"/>
                  </a:lnTo>
                  <a:lnTo>
                    <a:pt x="789" y="57"/>
                  </a:lnTo>
                  <a:lnTo>
                    <a:pt x="789" y="63"/>
                  </a:lnTo>
                  <a:lnTo>
                    <a:pt x="776" y="70"/>
                  </a:lnTo>
                  <a:lnTo>
                    <a:pt x="751" y="70"/>
                  </a:lnTo>
                  <a:lnTo>
                    <a:pt x="720" y="70"/>
                  </a:lnTo>
                  <a:lnTo>
                    <a:pt x="650" y="101"/>
                  </a:lnTo>
                  <a:lnTo>
                    <a:pt x="600" y="114"/>
                  </a:lnTo>
                  <a:lnTo>
                    <a:pt x="574" y="120"/>
                  </a:lnTo>
                  <a:lnTo>
                    <a:pt x="562" y="126"/>
                  </a:lnTo>
                  <a:lnTo>
                    <a:pt x="562" y="133"/>
                  </a:lnTo>
                  <a:lnTo>
                    <a:pt x="568" y="133"/>
                  </a:lnTo>
                  <a:lnTo>
                    <a:pt x="587" y="145"/>
                  </a:lnTo>
                  <a:lnTo>
                    <a:pt x="600" y="164"/>
                  </a:lnTo>
                  <a:lnTo>
                    <a:pt x="600" y="189"/>
                  </a:lnTo>
                  <a:lnTo>
                    <a:pt x="593" y="202"/>
                  </a:lnTo>
                  <a:lnTo>
                    <a:pt x="581" y="215"/>
                  </a:lnTo>
                  <a:lnTo>
                    <a:pt x="555" y="227"/>
                  </a:lnTo>
                  <a:lnTo>
                    <a:pt x="537" y="227"/>
                  </a:lnTo>
                  <a:lnTo>
                    <a:pt x="524" y="227"/>
                  </a:lnTo>
                  <a:lnTo>
                    <a:pt x="505" y="208"/>
                  </a:lnTo>
                  <a:lnTo>
                    <a:pt x="499" y="196"/>
                  </a:lnTo>
                  <a:lnTo>
                    <a:pt x="492" y="177"/>
                  </a:lnTo>
                  <a:lnTo>
                    <a:pt x="505" y="152"/>
                  </a:lnTo>
                  <a:lnTo>
                    <a:pt x="518" y="139"/>
                  </a:lnTo>
                  <a:lnTo>
                    <a:pt x="518" y="133"/>
                  </a:lnTo>
                  <a:lnTo>
                    <a:pt x="511" y="133"/>
                  </a:lnTo>
                  <a:lnTo>
                    <a:pt x="448" y="158"/>
                  </a:lnTo>
                  <a:lnTo>
                    <a:pt x="404" y="183"/>
                  </a:lnTo>
                  <a:lnTo>
                    <a:pt x="379" y="202"/>
                  </a:lnTo>
                  <a:lnTo>
                    <a:pt x="341" y="240"/>
                  </a:lnTo>
                  <a:lnTo>
                    <a:pt x="297" y="271"/>
                  </a:lnTo>
                  <a:lnTo>
                    <a:pt x="278" y="278"/>
                  </a:lnTo>
                  <a:lnTo>
                    <a:pt x="259" y="278"/>
                  </a:lnTo>
                  <a:lnTo>
                    <a:pt x="259" y="303"/>
                  </a:lnTo>
                  <a:lnTo>
                    <a:pt x="253" y="316"/>
                  </a:lnTo>
                  <a:lnTo>
                    <a:pt x="240" y="335"/>
                  </a:lnTo>
                  <a:lnTo>
                    <a:pt x="221" y="347"/>
                  </a:lnTo>
                  <a:lnTo>
                    <a:pt x="208" y="360"/>
                  </a:lnTo>
                  <a:lnTo>
                    <a:pt x="189" y="360"/>
                  </a:lnTo>
                  <a:lnTo>
                    <a:pt x="171" y="360"/>
                  </a:lnTo>
                  <a:lnTo>
                    <a:pt x="152" y="347"/>
                  </a:lnTo>
                  <a:lnTo>
                    <a:pt x="139" y="341"/>
                  </a:lnTo>
                  <a:lnTo>
                    <a:pt x="126" y="316"/>
                  </a:lnTo>
                  <a:lnTo>
                    <a:pt x="120" y="284"/>
                  </a:lnTo>
                  <a:lnTo>
                    <a:pt x="114" y="28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bg2">
                    <a:lumMod val="20000"/>
                    <a:lumOff val="80000"/>
                  </a:schemeClr>
                </a:gs>
                <a:gs pos="30000">
                  <a:schemeClr val="accent1">
                    <a:lumMod val="20000"/>
                    <a:lumOff val="80000"/>
                  </a:schemeClr>
                </a:gs>
                <a:gs pos="45000">
                  <a:schemeClr val="accent1">
                    <a:lumMod val="20000"/>
                    <a:lumOff val="80000"/>
                  </a:schemeClr>
                </a:gs>
                <a:gs pos="60000">
                  <a:schemeClr val="accent2">
                    <a:lumMod val="20000"/>
                    <a:lumOff val="80000"/>
                  </a:schemeClr>
                </a:gs>
                <a:gs pos="80000">
                  <a:schemeClr val="accent6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59" name="フリーフォーム 358"/>
            <p:cNvSpPr>
              <a:spLocks/>
            </p:cNvSpPr>
            <p:nvPr/>
          </p:nvSpPr>
          <p:spPr bwMode="auto">
            <a:xfrm>
              <a:off x="2637" y="2118"/>
              <a:ext cx="57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44" y="63"/>
                </a:cxn>
                <a:cxn ang="0">
                  <a:pos x="57" y="37"/>
                </a:cxn>
                <a:cxn ang="0">
                  <a:pos x="51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12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57" h="63">
                  <a:moveTo>
                    <a:pt x="25" y="63"/>
                  </a:moveTo>
                  <a:lnTo>
                    <a:pt x="44" y="63"/>
                  </a:lnTo>
                  <a:lnTo>
                    <a:pt x="57" y="37"/>
                  </a:lnTo>
                  <a:lnTo>
                    <a:pt x="51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12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60" name="フリーフォーム 359"/>
            <p:cNvSpPr>
              <a:spLocks/>
            </p:cNvSpPr>
            <p:nvPr/>
          </p:nvSpPr>
          <p:spPr bwMode="auto">
            <a:xfrm>
              <a:off x="2808" y="2559"/>
              <a:ext cx="94" cy="82"/>
            </a:xfrm>
            <a:custGeom>
              <a:avLst/>
              <a:gdLst/>
              <a:ahLst/>
              <a:cxnLst>
                <a:cxn ang="0">
                  <a:pos x="50" y="82"/>
                </a:cxn>
                <a:cxn ang="0">
                  <a:pos x="82" y="63"/>
                </a:cxn>
                <a:cxn ang="0">
                  <a:pos x="94" y="44"/>
                </a:cxn>
                <a:cxn ang="0">
                  <a:pos x="94" y="19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7" y="6"/>
                </a:cxn>
                <a:cxn ang="0">
                  <a:pos x="18" y="13"/>
                </a:cxn>
                <a:cxn ang="0">
                  <a:pos x="6" y="32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12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50" y="82"/>
                </a:cxn>
              </a:cxnLst>
              <a:rect l="0" t="0" r="0" b="0"/>
              <a:pathLst>
                <a:path w="94" h="82">
                  <a:moveTo>
                    <a:pt x="50" y="82"/>
                  </a:moveTo>
                  <a:lnTo>
                    <a:pt x="82" y="63"/>
                  </a:lnTo>
                  <a:lnTo>
                    <a:pt x="94" y="44"/>
                  </a:lnTo>
                  <a:lnTo>
                    <a:pt x="94" y="19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7" y="6"/>
                  </a:lnTo>
                  <a:lnTo>
                    <a:pt x="18" y="13"/>
                  </a:lnTo>
                  <a:lnTo>
                    <a:pt x="6" y="32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12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50" y="8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61" name="フリーフォーム 360"/>
            <p:cNvSpPr>
              <a:spLocks/>
            </p:cNvSpPr>
            <p:nvPr/>
          </p:nvSpPr>
          <p:spPr bwMode="auto">
            <a:xfrm>
              <a:off x="2934" y="2446"/>
              <a:ext cx="82" cy="101"/>
            </a:xfrm>
            <a:custGeom>
              <a:avLst/>
              <a:gdLst/>
              <a:ahLst/>
              <a:cxnLst>
                <a:cxn ang="0">
                  <a:pos x="69" y="94"/>
                </a:cxn>
                <a:cxn ang="0">
                  <a:pos x="75" y="82"/>
                </a:cxn>
                <a:cxn ang="0">
                  <a:pos x="82" y="69"/>
                </a:cxn>
                <a:cxn ang="0">
                  <a:pos x="82" y="50"/>
                </a:cxn>
                <a:cxn ang="0">
                  <a:pos x="82" y="31"/>
                </a:cxn>
                <a:cxn ang="0">
                  <a:pos x="69" y="19"/>
                </a:cxn>
                <a:cxn ang="0">
                  <a:pos x="63" y="6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0" y="63"/>
                </a:cxn>
                <a:cxn ang="0">
                  <a:pos x="12" y="88"/>
                </a:cxn>
                <a:cxn ang="0">
                  <a:pos x="25" y="94"/>
                </a:cxn>
                <a:cxn ang="0">
                  <a:pos x="44" y="101"/>
                </a:cxn>
                <a:cxn ang="0">
                  <a:pos x="57" y="101"/>
                </a:cxn>
                <a:cxn ang="0">
                  <a:pos x="63" y="94"/>
                </a:cxn>
                <a:cxn ang="0">
                  <a:pos x="69" y="94"/>
                </a:cxn>
              </a:cxnLst>
              <a:rect l="0" t="0" r="0" b="0"/>
              <a:pathLst>
                <a:path w="82" h="101">
                  <a:moveTo>
                    <a:pt x="69" y="94"/>
                  </a:moveTo>
                  <a:lnTo>
                    <a:pt x="75" y="82"/>
                  </a:lnTo>
                  <a:lnTo>
                    <a:pt x="82" y="69"/>
                  </a:lnTo>
                  <a:lnTo>
                    <a:pt x="82" y="50"/>
                  </a:lnTo>
                  <a:lnTo>
                    <a:pt x="82" y="31"/>
                  </a:lnTo>
                  <a:lnTo>
                    <a:pt x="69" y="19"/>
                  </a:lnTo>
                  <a:lnTo>
                    <a:pt x="63" y="6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0" y="63"/>
                  </a:lnTo>
                  <a:lnTo>
                    <a:pt x="12" y="88"/>
                  </a:lnTo>
                  <a:lnTo>
                    <a:pt x="25" y="94"/>
                  </a:lnTo>
                  <a:lnTo>
                    <a:pt x="44" y="101"/>
                  </a:lnTo>
                  <a:lnTo>
                    <a:pt x="57" y="101"/>
                  </a:lnTo>
                  <a:lnTo>
                    <a:pt x="63" y="94"/>
                  </a:lnTo>
                  <a:lnTo>
                    <a:pt x="69" y="9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62" name="フリーフォーム 361"/>
            <p:cNvSpPr>
              <a:spLocks/>
            </p:cNvSpPr>
            <p:nvPr/>
          </p:nvSpPr>
          <p:spPr bwMode="auto">
            <a:xfrm>
              <a:off x="2965" y="2547"/>
              <a:ext cx="158" cy="145"/>
            </a:xfrm>
            <a:custGeom>
              <a:avLst/>
              <a:gdLst/>
              <a:ahLst/>
              <a:cxnLst>
                <a:cxn ang="0">
                  <a:pos x="51" y="145"/>
                </a:cxn>
                <a:cxn ang="0">
                  <a:pos x="82" y="132"/>
                </a:cxn>
                <a:cxn ang="0">
                  <a:pos x="101" y="113"/>
                </a:cxn>
                <a:cxn ang="0">
                  <a:pos x="120" y="94"/>
                </a:cxn>
                <a:cxn ang="0">
                  <a:pos x="152" y="44"/>
                </a:cxn>
                <a:cxn ang="0">
                  <a:pos x="158" y="25"/>
                </a:cxn>
                <a:cxn ang="0">
                  <a:pos x="145" y="6"/>
                </a:cxn>
                <a:cxn ang="0">
                  <a:pos x="133" y="0"/>
                </a:cxn>
                <a:cxn ang="0">
                  <a:pos x="114" y="0"/>
                </a:cxn>
                <a:cxn ang="0">
                  <a:pos x="89" y="12"/>
                </a:cxn>
                <a:cxn ang="0">
                  <a:pos x="63" y="25"/>
                </a:cxn>
                <a:cxn ang="0">
                  <a:pos x="38" y="37"/>
                </a:cxn>
                <a:cxn ang="0">
                  <a:pos x="32" y="44"/>
                </a:cxn>
                <a:cxn ang="0">
                  <a:pos x="19" y="56"/>
                </a:cxn>
                <a:cxn ang="0">
                  <a:pos x="0" y="94"/>
                </a:cxn>
                <a:cxn ang="0">
                  <a:pos x="0" y="113"/>
                </a:cxn>
                <a:cxn ang="0">
                  <a:pos x="13" y="132"/>
                </a:cxn>
                <a:cxn ang="0">
                  <a:pos x="38" y="145"/>
                </a:cxn>
                <a:cxn ang="0">
                  <a:pos x="44" y="145"/>
                </a:cxn>
                <a:cxn ang="0">
                  <a:pos x="51" y="145"/>
                </a:cxn>
              </a:cxnLst>
              <a:rect l="0" t="0" r="0" b="0"/>
              <a:pathLst>
                <a:path w="158" h="145">
                  <a:moveTo>
                    <a:pt x="51" y="145"/>
                  </a:moveTo>
                  <a:lnTo>
                    <a:pt x="82" y="132"/>
                  </a:lnTo>
                  <a:lnTo>
                    <a:pt x="101" y="113"/>
                  </a:lnTo>
                  <a:lnTo>
                    <a:pt x="120" y="94"/>
                  </a:lnTo>
                  <a:lnTo>
                    <a:pt x="152" y="44"/>
                  </a:lnTo>
                  <a:lnTo>
                    <a:pt x="158" y="25"/>
                  </a:lnTo>
                  <a:lnTo>
                    <a:pt x="145" y="6"/>
                  </a:lnTo>
                  <a:lnTo>
                    <a:pt x="133" y="0"/>
                  </a:lnTo>
                  <a:lnTo>
                    <a:pt x="114" y="0"/>
                  </a:lnTo>
                  <a:lnTo>
                    <a:pt x="89" y="12"/>
                  </a:lnTo>
                  <a:lnTo>
                    <a:pt x="63" y="25"/>
                  </a:lnTo>
                  <a:lnTo>
                    <a:pt x="38" y="37"/>
                  </a:lnTo>
                  <a:lnTo>
                    <a:pt x="32" y="44"/>
                  </a:lnTo>
                  <a:lnTo>
                    <a:pt x="19" y="56"/>
                  </a:lnTo>
                  <a:lnTo>
                    <a:pt x="0" y="94"/>
                  </a:lnTo>
                  <a:lnTo>
                    <a:pt x="0" y="113"/>
                  </a:lnTo>
                  <a:lnTo>
                    <a:pt x="13" y="132"/>
                  </a:lnTo>
                  <a:lnTo>
                    <a:pt x="38" y="145"/>
                  </a:lnTo>
                  <a:lnTo>
                    <a:pt x="44" y="145"/>
                  </a:lnTo>
                  <a:lnTo>
                    <a:pt x="51" y="14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63" name="フリーフォーム 362"/>
            <p:cNvSpPr>
              <a:spLocks/>
            </p:cNvSpPr>
            <p:nvPr/>
          </p:nvSpPr>
          <p:spPr bwMode="auto">
            <a:xfrm>
              <a:off x="3394" y="2509"/>
              <a:ext cx="165" cy="139"/>
            </a:xfrm>
            <a:custGeom>
              <a:avLst/>
              <a:gdLst/>
              <a:ahLst/>
              <a:cxnLst>
                <a:cxn ang="0">
                  <a:pos x="51" y="75"/>
                </a:cxn>
                <a:cxn ang="0">
                  <a:pos x="57" y="56"/>
                </a:cxn>
                <a:cxn ang="0">
                  <a:pos x="64" y="44"/>
                </a:cxn>
                <a:cxn ang="0">
                  <a:pos x="57" y="25"/>
                </a:cxn>
                <a:cxn ang="0">
                  <a:pos x="51" y="12"/>
                </a:cxn>
                <a:cxn ang="0">
                  <a:pos x="38" y="12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13" y="75"/>
                </a:cxn>
                <a:cxn ang="0">
                  <a:pos x="19" y="82"/>
                </a:cxn>
                <a:cxn ang="0">
                  <a:pos x="26" y="82"/>
                </a:cxn>
                <a:cxn ang="0">
                  <a:pos x="26" y="88"/>
                </a:cxn>
                <a:cxn ang="0">
                  <a:pos x="7" y="101"/>
                </a:cxn>
                <a:cxn ang="0">
                  <a:pos x="7" y="113"/>
                </a:cxn>
                <a:cxn ang="0">
                  <a:pos x="0" y="120"/>
                </a:cxn>
                <a:cxn ang="0">
                  <a:pos x="13" y="139"/>
                </a:cxn>
                <a:cxn ang="0">
                  <a:pos x="26" y="139"/>
                </a:cxn>
                <a:cxn ang="0">
                  <a:pos x="38" y="139"/>
                </a:cxn>
                <a:cxn ang="0">
                  <a:pos x="64" y="120"/>
                </a:cxn>
                <a:cxn ang="0">
                  <a:pos x="76" y="113"/>
                </a:cxn>
                <a:cxn ang="0">
                  <a:pos x="89" y="120"/>
                </a:cxn>
                <a:cxn ang="0">
                  <a:pos x="95" y="126"/>
                </a:cxn>
                <a:cxn ang="0">
                  <a:pos x="101" y="126"/>
                </a:cxn>
                <a:cxn ang="0">
                  <a:pos x="120" y="120"/>
                </a:cxn>
                <a:cxn ang="0">
                  <a:pos x="139" y="107"/>
                </a:cxn>
                <a:cxn ang="0">
                  <a:pos x="146" y="94"/>
                </a:cxn>
                <a:cxn ang="0">
                  <a:pos x="146" y="88"/>
                </a:cxn>
                <a:cxn ang="0">
                  <a:pos x="146" y="82"/>
                </a:cxn>
                <a:cxn ang="0">
                  <a:pos x="139" y="75"/>
                </a:cxn>
                <a:cxn ang="0">
                  <a:pos x="146" y="69"/>
                </a:cxn>
                <a:cxn ang="0">
                  <a:pos x="158" y="63"/>
                </a:cxn>
                <a:cxn ang="0">
                  <a:pos x="165" y="44"/>
                </a:cxn>
                <a:cxn ang="0">
                  <a:pos x="158" y="38"/>
                </a:cxn>
                <a:cxn ang="0">
                  <a:pos x="152" y="31"/>
                </a:cxn>
                <a:cxn ang="0">
                  <a:pos x="139" y="25"/>
                </a:cxn>
                <a:cxn ang="0">
                  <a:pos x="139" y="19"/>
                </a:cxn>
                <a:cxn ang="0">
                  <a:pos x="139" y="6"/>
                </a:cxn>
                <a:cxn ang="0">
                  <a:pos x="133" y="0"/>
                </a:cxn>
                <a:cxn ang="0">
                  <a:pos x="127" y="0"/>
                </a:cxn>
                <a:cxn ang="0">
                  <a:pos x="114" y="6"/>
                </a:cxn>
                <a:cxn ang="0">
                  <a:pos x="108" y="19"/>
                </a:cxn>
                <a:cxn ang="0">
                  <a:pos x="114" y="31"/>
                </a:cxn>
                <a:cxn ang="0">
                  <a:pos x="127" y="31"/>
                </a:cxn>
                <a:cxn ang="0">
                  <a:pos x="127" y="50"/>
                </a:cxn>
                <a:cxn ang="0">
                  <a:pos x="127" y="69"/>
                </a:cxn>
                <a:cxn ang="0">
                  <a:pos x="114" y="75"/>
                </a:cxn>
                <a:cxn ang="0">
                  <a:pos x="95" y="69"/>
                </a:cxn>
                <a:cxn ang="0">
                  <a:pos x="57" y="75"/>
                </a:cxn>
                <a:cxn ang="0">
                  <a:pos x="57" y="75"/>
                </a:cxn>
                <a:cxn ang="0">
                  <a:pos x="51" y="75"/>
                </a:cxn>
              </a:cxnLst>
              <a:rect l="0" t="0" r="0" b="0"/>
              <a:pathLst>
                <a:path w="165" h="139">
                  <a:moveTo>
                    <a:pt x="51" y="75"/>
                  </a:moveTo>
                  <a:lnTo>
                    <a:pt x="57" y="56"/>
                  </a:lnTo>
                  <a:lnTo>
                    <a:pt x="64" y="44"/>
                  </a:lnTo>
                  <a:lnTo>
                    <a:pt x="57" y="25"/>
                  </a:lnTo>
                  <a:lnTo>
                    <a:pt x="51" y="12"/>
                  </a:lnTo>
                  <a:lnTo>
                    <a:pt x="38" y="12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13" y="75"/>
                  </a:lnTo>
                  <a:lnTo>
                    <a:pt x="19" y="82"/>
                  </a:lnTo>
                  <a:lnTo>
                    <a:pt x="26" y="82"/>
                  </a:lnTo>
                  <a:lnTo>
                    <a:pt x="26" y="88"/>
                  </a:lnTo>
                  <a:lnTo>
                    <a:pt x="7" y="101"/>
                  </a:lnTo>
                  <a:lnTo>
                    <a:pt x="7" y="113"/>
                  </a:lnTo>
                  <a:lnTo>
                    <a:pt x="0" y="120"/>
                  </a:lnTo>
                  <a:lnTo>
                    <a:pt x="13" y="139"/>
                  </a:lnTo>
                  <a:lnTo>
                    <a:pt x="26" y="139"/>
                  </a:lnTo>
                  <a:lnTo>
                    <a:pt x="38" y="139"/>
                  </a:lnTo>
                  <a:lnTo>
                    <a:pt x="64" y="120"/>
                  </a:lnTo>
                  <a:lnTo>
                    <a:pt x="76" y="113"/>
                  </a:lnTo>
                  <a:lnTo>
                    <a:pt x="89" y="120"/>
                  </a:lnTo>
                  <a:lnTo>
                    <a:pt x="95" y="126"/>
                  </a:lnTo>
                  <a:lnTo>
                    <a:pt x="101" y="126"/>
                  </a:lnTo>
                  <a:lnTo>
                    <a:pt x="120" y="120"/>
                  </a:lnTo>
                  <a:lnTo>
                    <a:pt x="139" y="107"/>
                  </a:lnTo>
                  <a:lnTo>
                    <a:pt x="146" y="94"/>
                  </a:lnTo>
                  <a:lnTo>
                    <a:pt x="146" y="88"/>
                  </a:lnTo>
                  <a:lnTo>
                    <a:pt x="146" y="82"/>
                  </a:lnTo>
                  <a:lnTo>
                    <a:pt x="139" y="75"/>
                  </a:lnTo>
                  <a:lnTo>
                    <a:pt x="146" y="69"/>
                  </a:lnTo>
                  <a:lnTo>
                    <a:pt x="158" y="63"/>
                  </a:lnTo>
                  <a:lnTo>
                    <a:pt x="165" y="44"/>
                  </a:lnTo>
                  <a:lnTo>
                    <a:pt x="158" y="38"/>
                  </a:lnTo>
                  <a:lnTo>
                    <a:pt x="152" y="31"/>
                  </a:lnTo>
                  <a:lnTo>
                    <a:pt x="139" y="25"/>
                  </a:lnTo>
                  <a:lnTo>
                    <a:pt x="139" y="19"/>
                  </a:lnTo>
                  <a:lnTo>
                    <a:pt x="139" y="6"/>
                  </a:lnTo>
                  <a:lnTo>
                    <a:pt x="133" y="0"/>
                  </a:lnTo>
                  <a:lnTo>
                    <a:pt x="127" y="0"/>
                  </a:lnTo>
                  <a:lnTo>
                    <a:pt x="114" y="6"/>
                  </a:lnTo>
                  <a:lnTo>
                    <a:pt x="108" y="19"/>
                  </a:lnTo>
                  <a:lnTo>
                    <a:pt x="114" y="31"/>
                  </a:lnTo>
                  <a:lnTo>
                    <a:pt x="127" y="31"/>
                  </a:lnTo>
                  <a:lnTo>
                    <a:pt x="127" y="50"/>
                  </a:lnTo>
                  <a:lnTo>
                    <a:pt x="127" y="69"/>
                  </a:lnTo>
                  <a:lnTo>
                    <a:pt x="114" y="75"/>
                  </a:lnTo>
                  <a:lnTo>
                    <a:pt x="95" y="69"/>
                  </a:lnTo>
                  <a:lnTo>
                    <a:pt x="57" y="75"/>
                  </a:lnTo>
                  <a:lnTo>
                    <a:pt x="57" y="75"/>
                  </a:lnTo>
                  <a:lnTo>
                    <a:pt x="51" y="7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64" name="フリーフォーム 363"/>
            <p:cNvSpPr>
              <a:spLocks/>
            </p:cNvSpPr>
            <p:nvPr/>
          </p:nvSpPr>
          <p:spPr bwMode="auto">
            <a:xfrm>
              <a:off x="3861" y="2521"/>
              <a:ext cx="83" cy="95"/>
            </a:xfrm>
            <a:custGeom>
              <a:avLst/>
              <a:gdLst/>
              <a:ahLst/>
              <a:cxnLst>
                <a:cxn ang="0">
                  <a:pos x="57" y="95"/>
                </a:cxn>
                <a:cxn ang="0">
                  <a:pos x="70" y="82"/>
                </a:cxn>
                <a:cxn ang="0">
                  <a:pos x="83" y="63"/>
                </a:cxn>
                <a:cxn ang="0">
                  <a:pos x="83" y="38"/>
                </a:cxn>
                <a:cxn ang="0">
                  <a:pos x="70" y="13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7" y="70"/>
                </a:cxn>
                <a:cxn ang="0">
                  <a:pos x="13" y="82"/>
                </a:cxn>
                <a:cxn ang="0">
                  <a:pos x="38" y="95"/>
                </a:cxn>
                <a:cxn ang="0">
                  <a:pos x="51" y="95"/>
                </a:cxn>
                <a:cxn ang="0">
                  <a:pos x="57" y="95"/>
                </a:cxn>
              </a:cxnLst>
              <a:rect l="0" t="0" r="0" b="0"/>
              <a:pathLst>
                <a:path w="83" h="95">
                  <a:moveTo>
                    <a:pt x="57" y="95"/>
                  </a:moveTo>
                  <a:lnTo>
                    <a:pt x="70" y="82"/>
                  </a:lnTo>
                  <a:lnTo>
                    <a:pt x="83" y="63"/>
                  </a:lnTo>
                  <a:lnTo>
                    <a:pt x="83" y="38"/>
                  </a:lnTo>
                  <a:lnTo>
                    <a:pt x="70" y="13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7" y="70"/>
                  </a:lnTo>
                  <a:lnTo>
                    <a:pt x="13" y="82"/>
                  </a:lnTo>
                  <a:lnTo>
                    <a:pt x="38" y="95"/>
                  </a:lnTo>
                  <a:lnTo>
                    <a:pt x="51" y="95"/>
                  </a:lnTo>
                  <a:lnTo>
                    <a:pt x="57" y="9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65" name="フリーフォーム 364"/>
            <p:cNvSpPr>
              <a:spLocks/>
            </p:cNvSpPr>
            <p:nvPr/>
          </p:nvSpPr>
          <p:spPr bwMode="auto">
            <a:xfrm>
              <a:off x="3691" y="2155"/>
              <a:ext cx="82" cy="82"/>
            </a:xfrm>
            <a:custGeom>
              <a:avLst/>
              <a:gdLst/>
              <a:ahLst/>
              <a:cxnLst>
                <a:cxn ang="0">
                  <a:pos x="32" y="82"/>
                </a:cxn>
                <a:cxn ang="0">
                  <a:pos x="57" y="76"/>
                </a:cxn>
                <a:cxn ang="0">
                  <a:pos x="70" y="64"/>
                </a:cxn>
                <a:cxn ang="0">
                  <a:pos x="76" y="51"/>
                </a:cxn>
                <a:cxn ang="0">
                  <a:pos x="82" y="26"/>
                </a:cxn>
                <a:cxn ang="0">
                  <a:pos x="76" y="26"/>
                </a:cxn>
                <a:cxn ang="0">
                  <a:pos x="76" y="26"/>
                </a:cxn>
                <a:cxn ang="0">
                  <a:pos x="57" y="26"/>
                </a:cxn>
                <a:cxn ang="0">
                  <a:pos x="44" y="26"/>
                </a:cxn>
                <a:cxn ang="0">
                  <a:pos x="38" y="19"/>
                </a:cxn>
                <a:cxn ang="0">
                  <a:pos x="32" y="7"/>
                </a:cxn>
                <a:cxn ang="0">
                  <a:pos x="19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13" y="26"/>
                </a:cxn>
                <a:cxn ang="0">
                  <a:pos x="13" y="26"/>
                </a:cxn>
                <a:cxn ang="0">
                  <a:pos x="13" y="32"/>
                </a:cxn>
                <a:cxn ang="0">
                  <a:pos x="6" y="45"/>
                </a:cxn>
                <a:cxn ang="0">
                  <a:pos x="6" y="64"/>
                </a:cxn>
                <a:cxn ang="0">
                  <a:pos x="13" y="76"/>
                </a:cxn>
                <a:cxn ang="0">
                  <a:pos x="25" y="82"/>
                </a:cxn>
                <a:cxn ang="0">
                  <a:pos x="32" y="82"/>
                </a:cxn>
              </a:cxnLst>
              <a:rect l="0" t="0" r="0" b="0"/>
              <a:pathLst>
                <a:path w="82" h="82">
                  <a:moveTo>
                    <a:pt x="32" y="82"/>
                  </a:moveTo>
                  <a:lnTo>
                    <a:pt x="57" y="76"/>
                  </a:lnTo>
                  <a:lnTo>
                    <a:pt x="70" y="64"/>
                  </a:lnTo>
                  <a:lnTo>
                    <a:pt x="76" y="51"/>
                  </a:lnTo>
                  <a:lnTo>
                    <a:pt x="82" y="26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57" y="26"/>
                  </a:lnTo>
                  <a:lnTo>
                    <a:pt x="44" y="26"/>
                  </a:lnTo>
                  <a:lnTo>
                    <a:pt x="38" y="19"/>
                  </a:lnTo>
                  <a:lnTo>
                    <a:pt x="32" y="7"/>
                  </a:lnTo>
                  <a:lnTo>
                    <a:pt x="19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32"/>
                  </a:lnTo>
                  <a:lnTo>
                    <a:pt x="6" y="45"/>
                  </a:lnTo>
                  <a:lnTo>
                    <a:pt x="6" y="64"/>
                  </a:lnTo>
                  <a:lnTo>
                    <a:pt x="13" y="76"/>
                  </a:lnTo>
                  <a:lnTo>
                    <a:pt x="25" y="82"/>
                  </a:lnTo>
                  <a:lnTo>
                    <a:pt x="32" y="82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66" name="フリーフォーム 365"/>
            <p:cNvSpPr>
              <a:spLocks/>
            </p:cNvSpPr>
            <p:nvPr/>
          </p:nvSpPr>
          <p:spPr bwMode="auto">
            <a:xfrm>
              <a:off x="3975" y="2250"/>
              <a:ext cx="511" cy="278"/>
            </a:xfrm>
            <a:custGeom>
              <a:avLst/>
              <a:gdLst/>
              <a:ahLst/>
              <a:cxnLst>
                <a:cxn ang="0">
                  <a:pos x="51" y="271"/>
                </a:cxn>
                <a:cxn ang="0">
                  <a:pos x="76" y="252"/>
                </a:cxn>
                <a:cxn ang="0">
                  <a:pos x="95" y="240"/>
                </a:cxn>
                <a:cxn ang="0">
                  <a:pos x="278" y="145"/>
                </a:cxn>
                <a:cxn ang="0">
                  <a:pos x="316" y="133"/>
                </a:cxn>
                <a:cxn ang="0">
                  <a:pos x="341" y="114"/>
                </a:cxn>
                <a:cxn ang="0">
                  <a:pos x="372" y="95"/>
                </a:cxn>
                <a:cxn ang="0">
                  <a:pos x="404" y="82"/>
                </a:cxn>
                <a:cxn ang="0">
                  <a:pos x="442" y="57"/>
                </a:cxn>
                <a:cxn ang="0">
                  <a:pos x="448" y="69"/>
                </a:cxn>
                <a:cxn ang="0">
                  <a:pos x="467" y="76"/>
                </a:cxn>
                <a:cxn ang="0">
                  <a:pos x="486" y="76"/>
                </a:cxn>
                <a:cxn ang="0">
                  <a:pos x="499" y="63"/>
                </a:cxn>
                <a:cxn ang="0">
                  <a:pos x="511" y="51"/>
                </a:cxn>
                <a:cxn ang="0">
                  <a:pos x="511" y="25"/>
                </a:cxn>
                <a:cxn ang="0">
                  <a:pos x="499" y="6"/>
                </a:cxn>
                <a:cxn ang="0">
                  <a:pos x="486" y="0"/>
                </a:cxn>
                <a:cxn ang="0">
                  <a:pos x="480" y="0"/>
                </a:cxn>
                <a:cxn ang="0">
                  <a:pos x="467" y="6"/>
                </a:cxn>
                <a:cxn ang="0">
                  <a:pos x="448" y="25"/>
                </a:cxn>
                <a:cxn ang="0">
                  <a:pos x="442" y="44"/>
                </a:cxn>
                <a:cxn ang="0">
                  <a:pos x="423" y="57"/>
                </a:cxn>
                <a:cxn ang="0">
                  <a:pos x="391" y="69"/>
                </a:cxn>
                <a:cxn ang="0">
                  <a:pos x="341" y="88"/>
                </a:cxn>
                <a:cxn ang="0">
                  <a:pos x="265" y="133"/>
                </a:cxn>
                <a:cxn ang="0">
                  <a:pos x="215" y="151"/>
                </a:cxn>
                <a:cxn ang="0">
                  <a:pos x="164" y="177"/>
                </a:cxn>
                <a:cxn ang="0">
                  <a:pos x="82" y="221"/>
                </a:cxn>
                <a:cxn ang="0">
                  <a:pos x="57" y="221"/>
                </a:cxn>
                <a:cxn ang="0">
                  <a:pos x="25" y="233"/>
                </a:cxn>
                <a:cxn ang="0">
                  <a:pos x="6" y="252"/>
                </a:cxn>
                <a:cxn ang="0">
                  <a:pos x="0" y="265"/>
                </a:cxn>
                <a:cxn ang="0">
                  <a:pos x="6" y="271"/>
                </a:cxn>
                <a:cxn ang="0">
                  <a:pos x="19" y="278"/>
                </a:cxn>
                <a:cxn ang="0">
                  <a:pos x="32" y="278"/>
                </a:cxn>
                <a:cxn ang="0">
                  <a:pos x="44" y="271"/>
                </a:cxn>
                <a:cxn ang="0">
                  <a:pos x="51" y="271"/>
                </a:cxn>
              </a:cxnLst>
              <a:rect l="0" t="0" r="0" b="0"/>
              <a:pathLst>
                <a:path w="511" h="278">
                  <a:moveTo>
                    <a:pt x="51" y="271"/>
                  </a:moveTo>
                  <a:lnTo>
                    <a:pt x="76" y="252"/>
                  </a:lnTo>
                  <a:lnTo>
                    <a:pt x="95" y="240"/>
                  </a:lnTo>
                  <a:lnTo>
                    <a:pt x="278" y="145"/>
                  </a:lnTo>
                  <a:lnTo>
                    <a:pt x="316" y="133"/>
                  </a:lnTo>
                  <a:lnTo>
                    <a:pt x="341" y="114"/>
                  </a:lnTo>
                  <a:lnTo>
                    <a:pt x="372" y="95"/>
                  </a:lnTo>
                  <a:lnTo>
                    <a:pt x="404" y="82"/>
                  </a:lnTo>
                  <a:lnTo>
                    <a:pt x="442" y="57"/>
                  </a:lnTo>
                  <a:lnTo>
                    <a:pt x="448" y="69"/>
                  </a:lnTo>
                  <a:lnTo>
                    <a:pt x="467" y="76"/>
                  </a:lnTo>
                  <a:lnTo>
                    <a:pt x="486" y="76"/>
                  </a:lnTo>
                  <a:lnTo>
                    <a:pt x="499" y="63"/>
                  </a:lnTo>
                  <a:lnTo>
                    <a:pt x="511" y="51"/>
                  </a:lnTo>
                  <a:lnTo>
                    <a:pt x="511" y="25"/>
                  </a:lnTo>
                  <a:lnTo>
                    <a:pt x="499" y="6"/>
                  </a:lnTo>
                  <a:lnTo>
                    <a:pt x="486" y="0"/>
                  </a:lnTo>
                  <a:lnTo>
                    <a:pt x="480" y="0"/>
                  </a:lnTo>
                  <a:lnTo>
                    <a:pt x="467" y="6"/>
                  </a:lnTo>
                  <a:lnTo>
                    <a:pt x="448" y="25"/>
                  </a:lnTo>
                  <a:lnTo>
                    <a:pt x="442" y="44"/>
                  </a:lnTo>
                  <a:lnTo>
                    <a:pt x="423" y="57"/>
                  </a:lnTo>
                  <a:lnTo>
                    <a:pt x="391" y="69"/>
                  </a:lnTo>
                  <a:lnTo>
                    <a:pt x="341" y="88"/>
                  </a:lnTo>
                  <a:lnTo>
                    <a:pt x="265" y="133"/>
                  </a:lnTo>
                  <a:lnTo>
                    <a:pt x="215" y="151"/>
                  </a:lnTo>
                  <a:lnTo>
                    <a:pt x="164" y="177"/>
                  </a:lnTo>
                  <a:lnTo>
                    <a:pt x="82" y="221"/>
                  </a:lnTo>
                  <a:lnTo>
                    <a:pt x="57" y="221"/>
                  </a:lnTo>
                  <a:lnTo>
                    <a:pt x="25" y="233"/>
                  </a:lnTo>
                  <a:lnTo>
                    <a:pt x="6" y="252"/>
                  </a:lnTo>
                  <a:lnTo>
                    <a:pt x="0" y="265"/>
                  </a:lnTo>
                  <a:lnTo>
                    <a:pt x="6" y="271"/>
                  </a:lnTo>
                  <a:lnTo>
                    <a:pt x="19" y="278"/>
                  </a:lnTo>
                  <a:lnTo>
                    <a:pt x="32" y="278"/>
                  </a:lnTo>
                  <a:lnTo>
                    <a:pt x="44" y="271"/>
                  </a:lnTo>
                  <a:lnTo>
                    <a:pt x="51" y="271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67" name="フリーフォーム 366"/>
            <p:cNvSpPr>
              <a:spLocks/>
            </p:cNvSpPr>
            <p:nvPr/>
          </p:nvSpPr>
          <p:spPr bwMode="auto">
            <a:xfrm>
              <a:off x="3382" y="1935"/>
              <a:ext cx="31" cy="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31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7"/>
                </a:cxn>
                <a:cxn ang="0">
                  <a:pos x="12" y="31"/>
                </a:cxn>
                <a:cxn ang="0">
                  <a:pos x="19" y="31"/>
                </a:cxn>
              </a:cxnLst>
              <a:rect l="0" t="0" r="0" b="0"/>
              <a:pathLst>
                <a:path w="31" h="37">
                  <a:moveTo>
                    <a:pt x="19" y="31"/>
                  </a:moveTo>
                  <a:lnTo>
                    <a:pt x="31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7"/>
                  </a:lnTo>
                  <a:lnTo>
                    <a:pt x="12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68" name="フリーフォーム 367"/>
            <p:cNvSpPr>
              <a:spLocks/>
            </p:cNvSpPr>
            <p:nvPr/>
          </p:nvSpPr>
          <p:spPr bwMode="auto">
            <a:xfrm>
              <a:off x="3792" y="1998"/>
              <a:ext cx="126" cy="75"/>
            </a:xfrm>
            <a:custGeom>
              <a:avLst/>
              <a:gdLst/>
              <a:ahLst/>
              <a:cxnLst>
                <a:cxn ang="0">
                  <a:pos x="82" y="69"/>
                </a:cxn>
                <a:cxn ang="0">
                  <a:pos x="101" y="69"/>
                </a:cxn>
                <a:cxn ang="0">
                  <a:pos x="114" y="63"/>
                </a:cxn>
                <a:cxn ang="0">
                  <a:pos x="120" y="50"/>
                </a:cxn>
                <a:cxn ang="0">
                  <a:pos x="126" y="31"/>
                </a:cxn>
                <a:cxn ang="0">
                  <a:pos x="126" y="19"/>
                </a:cxn>
                <a:cxn ang="0">
                  <a:pos x="126" y="12"/>
                </a:cxn>
                <a:cxn ang="0">
                  <a:pos x="114" y="0"/>
                </a:cxn>
                <a:cxn ang="0">
                  <a:pos x="101" y="6"/>
                </a:cxn>
                <a:cxn ang="0">
                  <a:pos x="88" y="6"/>
                </a:cxn>
                <a:cxn ang="0">
                  <a:pos x="69" y="6"/>
                </a:cxn>
                <a:cxn ang="0">
                  <a:pos x="57" y="6"/>
                </a:cxn>
                <a:cxn ang="0">
                  <a:pos x="44" y="6"/>
                </a:cxn>
                <a:cxn ang="0">
                  <a:pos x="32" y="19"/>
                </a:cxn>
                <a:cxn ang="0">
                  <a:pos x="19" y="31"/>
                </a:cxn>
                <a:cxn ang="0">
                  <a:pos x="6" y="31"/>
                </a:cxn>
                <a:cxn ang="0">
                  <a:pos x="0" y="31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19" y="56"/>
                </a:cxn>
                <a:cxn ang="0">
                  <a:pos x="19" y="69"/>
                </a:cxn>
                <a:cxn ang="0">
                  <a:pos x="32" y="75"/>
                </a:cxn>
                <a:cxn ang="0">
                  <a:pos x="51" y="75"/>
                </a:cxn>
                <a:cxn ang="0">
                  <a:pos x="63" y="75"/>
                </a:cxn>
                <a:cxn ang="0">
                  <a:pos x="76" y="69"/>
                </a:cxn>
                <a:cxn ang="0">
                  <a:pos x="82" y="69"/>
                </a:cxn>
              </a:cxnLst>
              <a:rect l="0" t="0" r="0" b="0"/>
              <a:pathLst>
                <a:path w="126" h="75">
                  <a:moveTo>
                    <a:pt x="82" y="69"/>
                  </a:moveTo>
                  <a:lnTo>
                    <a:pt x="101" y="69"/>
                  </a:lnTo>
                  <a:lnTo>
                    <a:pt x="114" y="63"/>
                  </a:lnTo>
                  <a:lnTo>
                    <a:pt x="120" y="50"/>
                  </a:lnTo>
                  <a:lnTo>
                    <a:pt x="126" y="31"/>
                  </a:lnTo>
                  <a:lnTo>
                    <a:pt x="126" y="19"/>
                  </a:lnTo>
                  <a:lnTo>
                    <a:pt x="126" y="12"/>
                  </a:lnTo>
                  <a:lnTo>
                    <a:pt x="114" y="0"/>
                  </a:lnTo>
                  <a:lnTo>
                    <a:pt x="101" y="6"/>
                  </a:lnTo>
                  <a:lnTo>
                    <a:pt x="88" y="6"/>
                  </a:lnTo>
                  <a:lnTo>
                    <a:pt x="69" y="6"/>
                  </a:lnTo>
                  <a:lnTo>
                    <a:pt x="57" y="6"/>
                  </a:lnTo>
                  <a:lnTo>
                    <a:pt x="44" y="6"/>
                  </a:lnTo>
                  <a:lnTo>
                    <a:pt x="32" y="19"/>
                  </a:lnTo>
                  <a:lnTo>
                    <a:pt x="19" y="31"/>
                  </a:lnTo>
                  <a:lnTo>
                    <a:pt x="6" y="31"/>
                  </a:lnTo>
                  <a:lnTo>
                    <a:pt x="0" y="31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19" y="56"/>
                  </a:lnTo>
                  <a:lnTo>
                    <a:pt x="19" y="69"/>
                  </a:lnTo>
                  <a:lnTo>
                    <a:pt x="32" y="75"/>
                  </a:lnTo>
                  <a:lnTo>
                    <a:pt x="51" y="75"/>
                  </a:lnTo>
                  <a:lnTo>
                    <a:pt x="63" y="75"/>
                  </a:lnTo>
                  <a:lnTo>
                    <a:pt x="76" y="69"/>
                  </a:lnTo>
                  <a:lnTo>
                    <a:pt x="82" y="6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69" name="フリーフォーム 368"/>
            <p:cNvSpPr>
              <a:spLocks/>
            </p:cNvSpPr>
            <p:nvPr/>
          </p:nvSpPr>
          <p:spPr bwMode="auto">
            <a:xfrm>
              <a:off x="2650" y="1506"/>
              <a:ext cx="120" cy="69"/>
            </a:xfrm>
            <a:custGeom>
              <a:avLst/>
              <a:gdLst/>
              <a:ahLst/>
              <a:cxnLst>
                <a:cxn ang="0">
                  <a:pos x="120" y="25"/>
                </a:cxn>
                <a:cxn ang="0">
                  <a:pos x="120" y="12"/>
                </a:cxn>
                <a:cxn ang="0">
                  <a:pos x="107" y="12"/>
                </a:cxn>
                <a:cxn ang="0">
                  <a:pos x="94" y="12"/>
                </a:cxn>
                <a:cxn ang="0">
                  <a:pos x="82" y="6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2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6"/>
                </a:cxn>
                <a:cxn ang="0">
                  <a:pos x="25" y="69"/>
                </a:cxn>
                <a:cxn ang="0">
                  <a:pos x="50" y="69"/>
                </a:cxn>
                <a:cxn ang="0">
                  <a:pos x="63" y="69"/>
                </a:cxn>
                <a:cxn ang="0">
                  <a:pos x="94" y="56"/>
                </a:cxn>
                <a:cxn ang="0">
                  <a:pos x="113" y="44"/>
                </a:cxn>
                <a:cxn ang="0">
                  <a:pos x="120" y="37"/>
                </a:cxn>
                <a:cxn ang="0">
                  <a:pos x="120" y="31"/>
                </a:cxn>
                <a:cxn ang="0">
                  <a:pos x="120" y="25"/>
                </a:cxn>
              </a:cxnLst>
              <a:rect l="0" t="0" r="0" b="0"/>
              <a:pathLst>
                <a:path w="120" h="69">
                  <a:moveTo>
                    <a:pt x="120" y="25"/>
                  </a:moveTo>
                  <a:lnTo>
                    <a:pt x="120" y="12"/>
                  </a:lnTo>
                  <a:lnTo>
                    <a:pt x="107" y="12"/>
                  </a:lnTo>
                  <a:lnTo>
                    <a:pt x="94" y="12"/>
                  </a:lnTo>
                  <a:lnTo>
                    <a:pt x="82" y="6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2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6"/>
                  </a:lnTo>
                  <a:lnTo>
                    <a:pt x="25" y="69"/>
                  </a:lnTo>
                  <a:lnTo>
                    <a:pt x="50" y="69"/>
                  </a:lnTo>
                  <a:lnTo>
                    <a:pt x="63" y="69"/>
                  </a:lnTo>
                  <a:lnTo>
                    <a:pt x="94" y="56"/>
                  </a:lnTo>
                  <a:lnTo>
                    <a:pt x="113" y="44"/>
                  </a:lnTo>
                  <a:lnTo>
                    <a:pt x="120" y="37"/>
                  </a:lnTo>
                  <a:lnTo>
                    <a:pt x="120" y="31"/>
                  </a:lnTo>
                  <a:lnTo>
                    <a:pt x="120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70" name="フリーフォーム 369"/>
            <p:cNvSpPr>
              <a:spLocks/>
            </p:cNvSpPr>
            <p:nvPr/>
          </p:nvSpPr>
          <p:spPr bwMode="auto">
            <a:xfrm>
              <a:off x="2107" y="1525"/>
              <a:ext cx="50" cy="50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50" y="31"/>
                </a:cxn>
                <a:cxn ang="0">
                  <a:pos x="44" y="12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6" y="12"/>
                </a:cxn>
                <a:cxn ang="0">
                  <a:pos x="0" y="31"/>
                </a:cxn>
                <a:cxn ang="0">
                  <a:pos x="0" y="37"/>
                </a:cxn>
                <a:cxn ang="0">
                  <a:pos x="6" y="44"/>
                </a:cxn>
                <a:cxn ang="0">
                  <a:pos x="32" y="50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50">
                  <a:moveTo>
                    <a:pt x="44" y="44"/>
                  </a:moveTo>
                  <a:lnTo>
                    <a:pt x="50" y="31"/>
                  </a:lnTo>
                  <a:lnTo>
                    <a:pt x="44" y="12"/>
                  </a:lnTo>
                  <a:lnTo>
                    <a:pt x="38" y="6"/>
                  </a:lnTo>
                  <a:lnTo>
                    <a:pt x="25" y="0"/>
                  </a:lnTo>
                  <a:lnTo>
                    <a:pt x="6" y="12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6" y="44"/>
                  </a:lnTo>
                  <a:lnTo>
                    <a:pt x="32" y="50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71" name="フリーフォーム 370"/>
            <p:cNvSpPr>
              <a:spLocks/>
            </p:cNvSpPr>
            <p:nvPr/>
          </p:nvSpPr>
          <p:spPr bwMode="auto">
            <a:xfrm>
              <a:off x="3672" y="2023"/>
              <a:ext cx="70" cy="63"/>
            </a:xfrm>
            <a:custGeom>
              <a:avLst/>
              <a:gdLst/>
              <a:ahLst/>
              <a:cxnLst>
                <a:cxn ang="0">
                  <a:pos x="57" y="57"/>
                </a:cxn>
                <a:cxn ang="0">
                  <a:pos x="63" y="44"/>
                </a:cxn>
                <a:cxn ang="0">
                  <a:pos x="70" y="31"/>
                </a:cxn>
                <a:cxn ang="0">
                  <a:pos x="63" y="13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19" y="13"/>
                </a:cxn>
                <a:cxn ang="0">
                  <a:pos x="0" y="38"/>
                </a:cxn>
                <a:cxn ang="0">
                  <a:pos x="0" y="44"/>
                </a:cxn>
                <a:cxn ang="0">
                  <a:pos x="13" y="50"/>
                </a:cxn>
                <a:cxn ang="0">
                  <a:pos x="32" y="63"/>
                </a:cxn>
                <a:cxn ang="0">
                  <a:pos x="44" y="63"/>
                </a:cxn>
                <a:cxn ang="0">
                  <a:pos x="51" y="57"/>
                </a:cxn>
                <a:cxn ang="0">
                  <a:pos x="57" y="57"/>
                </a:cxn>
              </a:cxnLst>
              <a:rect l="0" t="0" r="0" b="0"/>
              <a:pathLst>
                <a:path w="70" h="63">
                  <a:moveTo>
                    <a:pt x="57" y="57"/>
                  </a:moveTo>
                  <a:lnTo>
                    <a:pt x="63" y="44"/>
                  </a:lnTo>
                  <a:lnTo>
                    <a:pt x="70" y="31"/>
                  </a:lnTo>
                  <a:lnTo>
                    <a:pt x="63" y="13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19" y="13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13" y="50"/>
                  </a:lnTo>
                  <a:lnTo>
                    <a:pt x="32" y="63"/>
                  </a:lnTo>
                  <a:lnTo>
                    <a:pt x="44" y="63"/>
                  </a:lnTo>
                  <a:lnTo>
                    <a:pt x="51" y="57"/>
                  </a:lnTo>
                  <a:lnTo>
                    <a:pt x="5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72" name="フリーフォーム 371"/>
            <p:cNvSpPr>
              <a:spLocks/>
            </p:cNvSpPr>
            <p:nvPr/>
          </p:nvSpPr>
          <p:spPr bwMode="auto">
            <a:xfrm>
              <a:off x="3792" y="2092"/>
              <a:ext cx="44" cy="51"/>
            </a:xfrm>
            <a:custGeom>
              <a:avLst/>
              <a:gdLst/>
              <a:ahLst/>
              <a:cxnLst>
                <a:cxn ang="0">
                  <a:pos x="25" y="44"/>
                </a:cxn>
                <a:cxn ang="0">
                  <a:pos x="38" y="32"/>
                </a:cxn>
                <a:cxn ang="0">
                  <a:pos x="44" y="19"/>
                </a:cxn>
                <a:cxn ang="0">
                  <a:pos x="44" y="13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13"/>
                </a:cxn>
                <a:cxn ang="0">
                  <a:pos x="0" y="19"/>
                </a:cxn>
                <a:cxn ang="0">
                  <a:pos x="6" y="26"/>
                </a:cxn>
                <a:cxn ang="0">
                  <a:pos x="13" y="44"/>
                </a:cxn>
                <a:cxn ang="0">
                  <a:pos x="19" y="51"/>
                </a:cxn>
                <a:cxn ang="0">
                  <a:pos x="19" y="44"/>
                </a:cxn>
                <a:cxn ang="0">
                  <a:pos x="25" y="44"/>
                </a:cxn>
              </a:cxnLst>
              <a:rect l="0" t="0" r="0" b="0"/>
              <a:pathLst>
                <a:path w="44" h="51">
                  <a:moveTo>
                    <a:pt x="25" y="44"/>
                  </a:moveTo>
                  <a:lnTo>
                    <a:pt x="38" y="32"/>
                  </a:lnTo>
                  <a:lnTo>
                    <a:pt x="44" y="19"/>
                  </a:lnTo>
                  <a:lnTo>
                    <a:pt x="44" y="13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13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3" y="44"/>
                  </a:lnTo>
                  <a:lnTo>
                    <a:pt x="19" y="51"/>
                  </a:lnTo>
                  <a:lnTo>
                    <a:pt x="19" y="44"/>
                  </a:lnTo>
                  <a:lnTo>
                    <a:pt x="25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73" name="フリーフォーム 372"/>
            <p:cNvSpPr>
              <a:spLocks/>
            </p:cNvSpPr>
            <p:nvPr/>
          </p:nvSpPr>
          <p:spPr bwMode="auto">
            <a:xfrm>
              <a:off x="3577" y="2200"/>
              <a:ext cx="32" cy="31"/>
            </a:xfrm>
            <a:custGeom>
              <a:avLst/>
              <a:gdLst/>
              <a:ahLst/>
              <a:cxnLst>
                <a:cxn ang="0">
                  <a:pos x="19" y="25"/>
                </a:cxn>
                <a:cxn ang="0">
                  <a:pos x="32" y="12"/>
                </a:cxn>
                <a:cxn ang="0">
                  <a:pos x="32" y="6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13" y="31"/>
                </a:cxn>
                <a:cxn ang="0">
                  <a:pos x="13" y="25"/>
                </a:cxn>
                <a:cxn ang="0">
                  <a:pos x="19" y="25"/>
                </a:cxn>
              </a:cxnLst>
              <a:rect l="0" t="0" r="0" b="0"/>
              <a:pathLst>
                <a:path w="32" h="31">
                  <a:moveTo>
                    <a:pt x="19" y="25"/>
                  </a:moveTo>
                  <a:lnTo>
                    <a:pt x="32" y="12"/>
                  </a:lnTo>
                  <a:lnTo>
                    <a:pt x="32" y="6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13" y="31"/>
                  </a:lnTo>
                  <a:lnTo>
                    <a:pt x="13" y="25"/>
                  </a:lnTo>
                  <a:lnTo>
                    <a:pt x="19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74" name="フリーフォーム 373"/>
            <p:cNvSpPr>
              <a:spLocks/>
            </p:cNvSpPr>
            <p:nvPr/>
          </p:nvSpPr>
          <p:spPr bwMode="auto">
            <a:xfrm>
              <a:off x="4152" y="2212"/>
              <a:ext cx="19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7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32"/>
                </a:cxn>
                <a:cxn ang="0">
                  <a:pos x="12" y="32"/>
                </a:cxn>
              </a:cxnLst>
              <a:rect l="0" t="0" r="0" b="0"/>
              <a:pathLst>
                <a:path w="19" h="32">
                  <a:moveTo>
                    <a:pt x="12" y="32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7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1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75" name="フリーフォーム 374"/>
            <p:cNvSpPr>
              <a:spLocks/>
            </p:cNvSpPr>
            <p:nvPr/>
          </p:nvSpPr>
          <p:spPr bwMode="auto">
            <a:xfrm>
              <a:off x="3830" y="2181"/>
              <a:ext cx="19" cy="25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6" y="19"/>
                </a:cxn>
                <a:cxn ang="0">
                  <a:pos x="13" y="25"/>
                </a:cxn>
                <a:cxn ang="0">
                  <a:pos x="13" y="19"/>
                </a:cxn>
                <a:cxn ang="0">
                  <a:pos x="19" y="19"/>
                </a:cxn>
              </a:cxnLst>
              <a:rect l="0" t="0" r="0" b="0"/>
              <a:pathLst>
                <a:path w="19" h="25">
                  <a:moveTo>
                    <a:pt x="19" y="19"/>
                  </a:moveTo>
                  <a:lnTo>
                    <a:pt x="19" y="6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19"/>
                  </a:lnTo>
                  <a:lnTo>
                    <a:pt x="13" y="25"/>
                  </a:lnTo>
                  <a:lnTo>
                    <a:pt x="13" y="19"/>
                  </a:lnTo>
                  <a:lnTo>
                    <a:pt x="19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76" name="フリーフォーム 375"/>
            <p:cNvSpPr>
              <a:spLocks/>
            </p:cNvSpPr>
            <p:nvPr/>
          </p:nvSpPr>
          <p:spPr bwMode="auto">
            <a:xfrm>
              <a:off x="4215" y="2654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77" name="フリーフォーム 376"/>
            <p:cNvSpPr>
              <a:spLocks/>
            </p:cNvSpPr>
            <p:nvPr/>
          </p:nvSpPr>
          <p:spPr bwMode="auto">
            <a:xfrm>
              <a:off x="2997" y="938"/>
              <a:ext cx="113" cy="139"/>
            </a:xfrm>
            <a:custGeom>
              <a:avLst/>
              <a:gdLst/>
              <a:ahLst/>
              <a:cxnLst>
                <a:cxn ang="0">
                  <a:pos x="107" y="57"/>
                </a:cxn>
                <a:cxn ang="0">
                  <a:pos x="101" y="38"/>
                </a:cxn>
                <a:cxn ang="0">
                  <a:pos x="82" y="19"/>
                </a:cxn>
                <a:cxn ang="0">
                  <a:pos x="63" y="6"/>
                </a:cxn>
                <a:cxn ang="0">
                  <a:pos x="44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63"/>
                </a:cxn>
                <a:cxn ang="0">
                  <a:pos x="6" y="88"/>
                </a:cxn>
                <a:cxn ang="0">
                  <a:pos x="6" y="107"/>
                </a:cxn>
                <a:cxn ang="0">
                  <a:pos x="19" y="113"/>
                </a:cxn>
                <a:cxn ang="0">
                  <a:pos x="31" y="120"/>
                </a:cxn>
                <a:cxn ang="0">
                  <a:pos x="57" y="120"/>
                </a:cxn>
                <a:cxn ang="0">
                  <a:pos x="69" y="120"/>
                </a:cxn>
                <a:cxn ang="0">
                  <a:pos x="82" y="126"/>
                </a:cxn>
                <a:cxn ang="0">
                  <a:pos x="101" y="139"/>
                </a:cxn>
                <a:cxn ang="0">
                  <a:pos x="107" y="139"/>
                </a:cxn>
                <a:cxn ang="0">
                  <a:pos x="113" y="132"/>
                </a:cxn>
                <a:cxn ang="0">
                  <a:pos x="113" y="120"/>
                </a:cxn>
                <a:cxn ang="0">
                  <a:pos x="107" y="101"/>
                </a:cxn>
                <a:cxn ang="0">
                  <a:pos x="107" y="94"/>
                </a:cxn>
                <a:cxn ang="0">
                  <a:pos x="107" y="88"/>
                </a:cxn>
                <a:cxn ang="0">
                  <a:pos x="107" y="76"/>
                </a:cxn>
                <a:cxn ang="0">
                  <a:pos x="107" y="63"/>
                </a:cxn>
                <a:cxn ang="0">
                  <a:pos x="107" y="57"/>
                </a:cxn>
              </a:cxnLst>
              <a:rect l="0" t="0" r="0" b="0"/>
              <a:pathLst>
                <a:path w="113" h="139">
                  <a:moveTo>
                    <a:pt x="107" y="57"/>
                  </a:moveTo>
                  <a:lnTo>
                    <a:pt x="101" y="38"/>
                  </a:lnTo>
                  <a:lnTo>
                    <a:pt x="82" y="19"/>
                  </a:lnTo>
                  <a:lnTo>
                    <a:pt x="63" y="6"/>
                  </a:lnTo>
                  <a:lnTo>
                    <a:pt x="44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63"/>
                  </a:lnTo>
                  <a:lnTo>
                    <a:pt x="6" y="88"/>
                  </a:lnTo>
                  <a:lnTo>
                    <a:pt x="6" y="107"/>
                  </a:lnTo>
                  <a:lnTo>
                    <a:pt x="19" y="113"/>
                  </a:lnTo>
                  <a:lnTo>
                    <a:pt x="31" y="120"/>
                  </a:lnTo>
                  <a:lnTo>
                    <a:pt x="57" y="120"/>
                  </a:lnTo>
                  <a:lnTo>
                    <a:pt x="69" y="120"/>
                  </a:lnTo>
                  <a:lnTo>
                    <a:pt x="82" y="126"/>
                  </a:lnTo>
                  <a:lnTo>
                    <a:pt x="101" y="139"/>
                  </a:lnTo>
                  <a:lnTo>
                    <a:pt x="107" y="139"/>
                  </a:lnTo>
                  <a:lnTo>
                    <a:pt x="113" y="132"/>
                  </a:lnTo>
                  <a:lnTo>
                    <a:pt x="113" y="120"/>
                  </a:lnTo>
                  <a:lnTo>
                    <a:pt x="107" y="101"/>
                  </a:lnTo>
                  <a:lnTo>
                    <a:pt x="107" y="94"/>
                  </a:lnTo>
                  <a:lnTo>
                    <a:pt x="107" y="88"/>
                  </a:lnTo>
                  <a:lnTo>
                    <a:pt x="107" y="76"/>
                  </a:lnTo>
                  <a:lnTo>
                    <a:pt x="107" y="63"/>
                  </a:lnTo>
                  <a:lnTo>
                    <a:pt x="10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78" name="フリーフォーム 377"/>
            <p:cNvSpPr>
              <a:spLocks/>
            </p:cNvSpPr>
            <p:nvPr/>
          </p:nvSpPr>
          <p:spPr bwMode="auto">
            <a:xfrm>
              <a:off x="2561" y="559"/>
              <a:ext cx="51" cy="63"/>
            </a:xfrm>
            <a:custGeom>
              <a:avLst/>
              <a:gdLst/>
              <a:ahLst/>
              <a:cxnLst>
                <a:cxn ang="0">
                  <a:pos x="45" y="57"/>
                </a:cxn>
                <a:cxn ang="0">
                  <a:pos x="51" y="44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8" y="7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13" y="51"/>
                </a:cxn>
                <a:cxn ang="0">
                  <a:pos x="32" y="63"/>
                </a:cxn>
                <a:cxn ang="0">
                  <a:pos x="38" y="63"/>
                </a:cxn>
                <a:cxn ang="0">
                  <a:pos x="38" y="57"/>
                </a:cxn>
                <a:cxn ang="0">
                  <a:pos x="45" y="57"/>
                </a:cxn>
              </a:cxnLst>
              <a:rect l="0" t="0" r="0" b="0"/>
              <a:pathLst>
                <a:path w="51" h="63">
                  <a:moveTo>
                    <a:pt x="45" y="57"/>
                  </a:moveTo>
                  <a:lnTo>
                    <a:pt x="51" y="44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8" y="7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13" y="51"/>
                  </a:lnTo>
                  <a:lnTo>
                    <a:pt x="32" y="63"/>
                  </a:lnTo>
                  <a:lnTo>
                    <a:pt x="38" y="63"/>
                  </a:lnTo>
                  <a:lnTo>
                    <a:pt x="38" y="57"/>
                  </a:lnTo>
                  <a:lnTo>
                    <a:pt x="45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79" name="フリーフォーム 378"/>
            <p:cNvSpPr>
              <a:spLocks/>
            </p:cNvSpPr>
            <p:nvPr/>
          </p:nvSpPr>
          <p:spPr bwMode="auto">
            <a:xfrm>
              <a:off x="2908" y="761"/>
              <a:ext cx="64" cy="76"/>
            </a:xfrm>
            <a:custGeom>
              <a:avLst/>
              <a:gdLst/>
              <a:ahLst/>
              <a:cxnLst>
                <a:cxn ang="0">
                  <a:pos x="64" y="57"/>
                </a:cxn>
                <a:cxn ang="0">
                  <a:pos x="57" y="19"/>
                </a:cxn>
                <a:cxn ang="0">
                  <a:pos x="51" y="6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63"/>
                </a:cxn>
                <a:cxn ang="0">
                  <a:pos x="32" y="76"/>
                </a:cxn>
                <a:cxn ang="0">
                  <a:pos x="51" y="70"/>
                </a:cxn>
                <a:cxn ang="0">
                  <a:pos x="64" y="63"/>
                </a:cxn>
                <a:cxn ang="0">
                  <a:pos x="64" y="63"/>
                </a:cxn>
                <a:cxn ang="0">
                  <a:pos x="64" y="57"/>
                </a:cxn>
              </a:cxnLst>
              <a:rect l="0" t="0" r="0" b="0"/>
              <a:pathLst>
                <a:path w="64" h="76">
                  <a:moveTo>
                    <a:pt x="64" y="57"/>
                  </a:moveTo>
                  <a:lnTo>
                    <a:pt x="57" y="19"/>
                  </a:lnTo>
                  <a:lnTo>
                    <a:pt x="51" y="6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63"/>
                  </a:lnTo>
                  <a:lnTo>
                    <a:pt x="32" y="76"/>
                  </a:lnTo>
                  <a:lnTo>
                    <a:pt x="51" y="70"/>
                  </a:lnTo>
                  <a:lnTo>
                    <a:pt x="64" y="63"/>
                  </a:lnTo>
                  <a:lnTo>
                    <a:pt x="64" y="63"/>
                  </a:lnTo>
                  <a:lnTo>
                    <a:pt x="64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80" name="フリーフォーム 379"/>
            <p:cNvSpPr>
              <a:spLocks/>
            </p:cNvSpPr>
            <p:nvPr/>
          </p:nvSpPr>
          <p:spPr bwMode="auto">
            <a:xfrm>
              <a:off x="2984" y="597"/>
              <a:ext cx="89" cy="152"/>
            </a:xfrm>
            <a:custGeom>
              <a:avLst/>
              <a:gdLst/>
              <a:ahLst/>
              <a:cxnLst>
                <a:cxn ang="0">
                  <a:pos x="51" y="139"/>
                </a:cxn>
                <a:cxn ang="0">
                  <a:pos x="51" y="126"/>
                </a:cxn>
                <a:cxn ang="0">
                  <a:pos x="51" y="114"/>
                </a:cxn>
                <a:cxn ang="0">
                  <a:pos x="44" y="101"/>
                </a:cxn>
                <a:cxn ang="0">
                  <a:pos x="51" y="88"/>
                </a:cxn>
                <a:cxn ang="0">
                  <a:pos x="57" y="82"/>
                </a:cxn>
                <a:cxn ang="0">
                  <a:pos x="70" y="82"/>
                </a:cxn>
                <a:cxn ang="0">
                  <a:pos x="82" y="70"/>
                </a:cxn>
                <a:cxn ang="0">
                  <a:pos x="89" y="57"/>
                </a:cxn>
                <a:cxn ang="0">
                  <a:pos x="89" y="32"/>
                </a:cxn>
                <a:cxn ang="0">
                  <a:pos x="76" y="13"/>
                </a:cxn>
                <a:cxn ang="0">
                  <a:pos x="63" y="0"/>
                </a:cxn>
                <a:cxn ang="0">
                  <a:pos x="44" y="0"/>
                </a:cxn>
                <a:cxn ang="0">
                  <a:pos x="25" y="13"/>
                </a:cxn>
                <a:cxn ang="0">
                  <a:pos x="19" y="25"/>
                </a:cxn>
                <a:cxn ang="0">
                  <a:pos x="19" y="38"/>
                </a:cxn>
                <a:cxn ang="0">
                  <a:pos x="25" y="63"/>
                </a:cxn>
                <a:cxn ang="0">
                  <a:pos x="25" y="76"/>
                </a:cxn>
                <a:cxn ang="0">
                  <a:pos x="13" y="88"/>
                </a:cxn>
                <a:cxn ang="0">
                  <a:pos x="7" y="101"/>
                </a:cxn>
                <a:cxn ang="0">
                  <a:pos x="0" y="107"/>
                </a:cxn>
                <a:cxn ang="0">
                  <a:pos x="7" y="133"/>
                </a:cxn>
                <a:cxn ang="0">
                  <a:pos x="13" y="145"/>
                </a:cxn>
                <a:cxn ang="0">
                  <a:pos x="19" y="152"/>
                </a:cxn>
                <a:cxn ang="0">
                  <a:pos x="38" y="152"/>
                </a:cxn>
                <a:cxn ang="0">
                  <a:pos x="44" y="139"/>
                </a:cxn>
                <a:cxn ang="0">
                  <a:pos x="51" y="139"/>
                </a:cxn>
              </a:cxnLst>
              <a:rect l="0" t="0" r="0" b="0"/>
              <a:pathLst>
                <a:path w="89" h="152">
                  <a:moveTo>
                    <a:pt x="51" y="139"/>
                  </a:moveTo>
                  <a:lnTo>
                    <a:pt x="51" y="126"/>
                  </a:lnTo>
                  <a:lnTo>
                    <a:pt x="51" y="114"/>
                  </a:lnTo>
                  <a:lnTo>
                    <a:pt x="44" y="101"/>
                  </a:lnTo>
                  <a:lnTo>
                    <a:pt x="51" y="88"/>
                  </a:lnTo>
                  <a:lnTo>
                    <a:pt x="57" y="82"/>
                  </a:lnTo>
                  <a:lnTo>
                    <a:pt x="70" y="82"/>
                  </a:lnTo>
                  <a:lnTo>
                    <a:pt x="82" y="70"/>
                  </a:lnTo>
                  <a:lnTo>
                    <a:pt x="89" y="57"/>
                  </a:lnTo>
                  <a:lnTo>
                    <a:pt x="89" y="32"/>
                  </a:lnTo>
                  <a:lnTo>
                    <a:pt x="76" y="13"/>
                  </a:lnTo>
                  <a:lnTo>
                    <a:pt x="63" y="0"/>
                  </a:lnTo>
                  <a:lnTo>
                    <a:pt x="44" y="0"/>
                  </a:lnTo>
                  <a:lnTo>
                    <a:pt x="25" y="13"/>
                  </a:lnTo>
                  <a:lnTo>
                    <a:pt x="19" y="25"/>
                  </a:lnTo>
                  <a:lnTo>
                    <a:pt x="19" y="38"/>
                  </a:lnTo>
                  <a:lnTo>
                    <a:pt x="25" y="63"/>
                  </a:lnTo>
                  <a:lnTo>
                    <a:pt x="25" y="76"/>
                  </a:lnTo>
                  <a:lnTo>
                    <a:pt x="13" y="88"/>
                  </a:lnTo>
                  <a:lnTo>
                    <a:pt x="7" y="101"/>
                  </a:lnTo>
                  <a:lnTo>
                    <a:pt x="0" y="107"/>
                  </a:lnTo>
                  <a:lnTo>
                    <a:pt x="7" y="133"/>
                  </a:lnTo>
                  <a:lnTo>
                    <a:pt x="13" y="145"/>
                  </a:lnTo>
                  <a:lnTo>
                    <a:pt x="19" y="152"/>
                  </a:lnTo>
                  <a:lnTo>
                    <a:pt x="38" y="152"/>
                  </a:lnTo>
                  <a:lnTo>
                    <a:pt x="44" y="139"/>
                  </a:lnTo>
                  <a:lnTo>
                    <a:pt x="51" y="13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81" name="フリーフォーム 380"/>
            <p:cNvSpPr>
              <a:spLocks/>
            </p:cNvSpPr>
            <p:nvPr/>
          </p:nvSpPr>
          <p:spPr bwMode="auto">
            <a:xfrm>
              <a:off x="3104" y="547"/>
              <a:ext cx="44" cy="50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25"/>
                </a:cxn>
                <a:cxn ang="0">
                  <a:pos x="38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31"/>
                </a:cxn>
                <a:cxn ang="0">
                  <a:pos x="13" y="44"/>
                </a:cxn>
                <a:cxn ang="0">
                  <a:pos x="25" y="50"/>
                </a:cxn>
                <a:cxn ang="0">
                  <a:pos x="38" y="50"/>
                </a:cxn>
                <a:cxn ang="0">
                  <a:pos x="38" y="38"/>
                </a:cxn>
                <a:cxn ang="0">
                  <a:pos x="44" y="38"/>
                </a:cxn>
              </a:cxnLst>
              <a:rect l="0" t="0" r="0" b="0"/>
              <a:pathLst>
                <a:path w="44" h="50">
                  <a:moveTo>
                    <a:pt x="44" y="38"/>
                  </a:moveTo>
                  <a:lnTo>
                    <a:pt x="44" y="25"/>
                  </a:lnTo>
                  <a:lnTo>
                    <a:pt x="38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31"/>
                  </a:lnTo>
                  <a:lnTo>
                    <a:pt x="13" y="44"/>
                  </a:lnTo>
                  <a:lnTo>
                    <a:pt x="25" y="50"/>
                  </a:lnTo>
                  <a:lnTo>
                    <a:pt x="38" y="50"/>
                  </a:lnTo>
                  <a:lnTo>
                    <a:pt x="38" y="38"/>
                  </a:lnTo>
                  <a:lnTo>
                    <a:pt x="44" y="3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82" name="フリーフォーム 381"/>
            <p:cNvSpPr>
              <a:spLocks/>
            </p:cNvSpPr>
            <p:nvPr/>
          </p:nvSpPr>
          <p:spPr bwMode="auto">
            <a:xfrm>
              <a:off x="3047" y="439"/>
              <a:ext cx="32" cy="32"/>
            </a:xfrm>
            <a:custGeom>
              <a:avLst/>
              <a:gdLst/>
              <a:ahLst/>
              <a:cxnLst>
                <a:cxn ang="0">
                  <a:pos x="26" y="32"/>
                </a:cxn>
                <a:cxn ang="0">
                  <a:pos x="32" y="19"/>
                </a:cxn>
                <a:cxn ang="0">
                  <a:pos x="32" y="13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2"/>
                </a:cxn>
                <a:cxn ang="0">
                  <a:pos x="19" y="32"/>
                </a:cxn>
                <a:cxn ang="0">
                  <a:pos x="26" y="32"/>
                </a:cxn>
              </a:cxnLst>
              <a:rect l="0" t="0" r="0" b="0"/>
              <a:pathLst>
                <a:path w="32" h="32">
                  <a:moveTo>
                    <a:pt x="26" y="32"/>
                  </a:moveTo>
                  <a:lnTo>
                    <a:pt x="32" y="19"/>
                  </a:lnTo>
                  <a:lnTo>
                    <a:pt x="32" y="13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2"/>
                  </a:lnTo>
                  <a:lnTo>
                    <a:pt x="19" y="32"/>
                  </a:lnTo>
                  <a:lnTo>
                    <a:pt x="26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83" name="フリーフォーム 382"/>
            <p:cNvSpPr>
              <a:spLocks/>
            </p:cNvSpPr>
            <p:nvPr/>
          </p:nvSpPr>
          <p:spPr bwMode="auto">
            <a:xfrm>
              <a:off x="3098" y="294"/>
              <a:ext cx="44" cy="26"/>
            </a:xfrm>
            <a:custGeom>
              <a:avLst/>
              <a:gdLst/>
              <a:ahLst/>
              <a:cxnLst>
                <a:cxn ang="0">
                  <a:pos x="6" y="26"/>
                </a:cxn>
                <a:cxn ang="0">
                  <a:pos x="38" y="13"/>
                </a:cxn>
                <a:cxn ang="0">
                  <a:pos x="44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6" y="26"/>
                </a:cxn>
              </a:cxnLst>
              <a:rect l="0" t="0" r="0" b="0"/>
              <a:pathLst>
                <a:path w="44" h="26">
                  <a:moveTo>
                    <a:pt x="6" y="26"/>
                  </a:moveTo>
                  <a:lnTo>
                    <a:pt x="38" y="13"/>
                  </a:lnTo>
                  <a:lnTo>
                    <a:pt x="44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6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84" name="フリーフォーム 383"/>
            <p:cNvSpPr>
              <a:spLocks/>
            </p:cNvSpPr>
            <p:nvPr/>
          </p:nvSpPr>
          <p:spPr bwMode="auto">
            <a:xfrm>
              <a:off x="2732" y="313"/>
              <a:ext cx="19" cy="38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19" y="19"/>
                </a:cxn>
                <a:cxn ang="0">
                  <a:pos x="12" y="7"/>
                </a:cxn>
                <a:cxn ang="0">
                  <a:pos x="0" y="0"/>
                </a:cxn>
                <a:cxn ang="0">
                  <a:pos x="6" y="32"/>
                </a:cxn>
                <a:cxn ang="0">
                  <a:pos x="12" y="38"/>
                </a:cxn>
                <a:cxn ang="0">
                  <a:pos x="12" y="32"/>
                </a:cxn>
                <a:cxn ang="0">
                  <a:pos x="19" y="32"/>
                </a:cxn>
              </a:cxnLst>
              <a:rect l="0" t="0" r="0" b="0"/>
              <a:pathLst>
                <a:path w="19" h="38">
                  <a:moveTo>
                    <a:pt x="19" y="32"/>
                  </a:moveTo>
                  <a:lnTo>
                    <a:pt x="19" y="19"/>
                  </a:lnTo>
                  <a:lnTo>
                    <a:pt x="12" y="7"/>
                  </a:lnTo>
                  <a:lnTo>
                    <a:pt x="0" y="0"/>
                  </a:lnTo>
                  <a:lnTo>
                    <a:pt x="6" y="32"/>
                  </a:lnTo>
                  <a:lnTo>
                    <a:pt x="12" y="38"/>
                  </a:lnTo>
                  <a:lnTo>
                    <a:pt x="12" y="32"/>
                  </a:lnTo>
                  <a:lnTo>
                    <a:pt x="19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85" name="フリーフォーム 384"/>
            <p:cNvSpPr>
              <a:spLocks/>
            </p:cNvSpPr>
            <p:nvPr/>
          </p:nvSpPr>
          <p:spPr bwMode="auto">
            <a:xfrm>
              <a:off x="523" y="3392"/>
              <a:ext cx="120" cy="95"/>
            </a:xfrm>
            <a:custGeom>
              <a:avLst/>
              <a:gdLst/>
              <a:ahLst/>
              <a:cxnLst>
                <a:cxn ang="0">
                  <a:pos x="95" y="76"/>
                </a:cxn>
                <a:cxn ang="0">
                  <a:pos x="107" y="57"/>
                </a:cxn>
                <a:cxn ang="0">
                  <a:pos x="120" y="44"/>
                </a:cxn>
                <a:cxn ang="0">
                  <a:pos x="113" y="31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44" y="0"/>
                </a:cxn>
                <a:cxn ang="0">
                  <a:pos x="31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50"/>
                </a:cxn>
                <a:cxn ang="0">
                  <a:pos x="12" y="76"/>
                </a:cxn>
                <a:cxn ang="0">
                  <a:pos x="25" y="88"/>
                </a:cxn>
                <a:cxn ang="0">
                  <a:pos x="44" y="95"/>
                </a:cxn>
                <a:cxn ang="0">
                  <a:pos x="76" y="88"/>
                </a:cxn>
                <a:cxn ang="0">
                  <a:pos x="88" y="76"/>
                </a:cxn>
                <a:cxn ang="0">
                  <a:pos x="95" y="76"/>
                </a:cxn>
              </a:cxnLst>
              <a:rect l="0" t="0" r="0" b="0"/>
              <a:pathLst>
                <a:path w="120" h="95">
                  <a:moveTo>
                    <a:pt x="95" y="76"/>
                  </a:moveTo>
                  <a:lnTo>
                    <a:pt x="107" y="57"/>
                  </a:lnTo>
                  <a:lnTo>
                    <a:pt x="120" y="44"/>
                  </a:lnTo>
                  <a:lnTo>
                    <a:pt x="113" y="31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44" y="0"/>
                  </a:lnTo>
                  <a:lnTo>
                    <a:pt x="31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50"/>
                  </a:lnTo>
                  <a:lnTo>
                    <a:pt x="12" y="76"/>
                  </a:lnTo>
                  <a:lnTo>
                    <a:pt x="25" y="88"/>
                  </a:lnTo>
                  <a:lnTo>
                    <a:pt x="44" y="95"/>
                  </a:lnTo>
                  <a:lnTo>
                    <a:pt x="76" y="88"/>
                  </a:lnTo>
                  <a:lnTo>
                    <a:pt x="88" y="76"/>
                  </a:lnTo>
                  <a:lnTo>
                    <a:pt x="95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86" name="フリーフォーム 385"/>
            <p:cNvSpPr>
              <a:spLocks/>
            </p:cNvSpPr>
            <p:nvPr/>
          </p:nvSpPr>
          <p:spPr bwMode="auto">
            <a:xfrm>
              <a:off x="523" y="3543"/>
              <a:ext cx="95" cy="70"/>
            </a:xfrm>
            <a:custGeom>
              <a:avLst/>
              <a:gdLst/>
              <a:ahLst/>
              <a:cxnLst>
                <a:cxn ang="0">
                  <a:pos x="95" y="38"/>
                </a:cxn>
                <a:cxn ang="0">
                  <a:pos x="88" y="26"/>
                </a:cxn>
                <a:cxn ang="0">
                  <a:pos x="76" y="13"/>
                </a:cxn>
                <a:cxn ang="0">
                  <a:pos x="50" y="7"/>
                </a:cxn>
                <a:cxn ang="0">
                  <a:pos x="25" y="0"/>
                </a:cxn>
                <a:cxn ang="0">
                  <a:pos x="12" y="7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12" y="63"/>
                </a:cxn>
                <a:cxn ang="0">
                  <a:pos x="38" y="70"/>
                </a:cxn>
                <a:cxn ang="0">
                  <a:pos x="76" y="70"/>
                </a:cxn>
                <a:cxn ang="0">
                  <a:pos x="88" y="57"/>
                </a:cxn>
                <a:cxn ang="0">
                  <a:pos x="95" y="51"/>
                </a:cxn>
                <a:cxn ang="0">
                  <a:pos x="95" y="45"/>
                </a:cxn>
                <a:cxn ang="0">
                  <a:pos x="95" y="38"/>
                </a:cxn>
              </a:cxnLst>
              <a:rect l="0" t="0" r="0" b="0"/>
              <a:pathLst>
                <a:path w="95" h="70">
                  <a:moveTo>
                    <a:pt x="95" y="38"/>
                  </a:moveTo>
                  <a:lnTo>
                    <a:pt x="88" y="26"/>
                  </a:lnTo>
                  <a:lnTo>
                    <a:pt x="76" y="13"/>
                  </a:lnTo>
                  <a:lnTo>
                    <a:pt x="50" y="7"/>
                  </a:lnTo>
                  <a:lnTo>
                    <a:pt x="25" y="0"/>
                  </a:lnTo>
                  <a:lnTo>
                    <a:pt x="12" y="7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12" y="63"/>
                  </a:lnTo>
                  <a:lnTo>
                    <a:pt x="38" y="70"/>
                  </a:lnTo>
                  <a:lnTo>
                    <a:pt x="76" y="70"/>
                  </a:lnTo>
                  <a:lnTo>
                    <a:pt x="88" y="57"/>
                  </a:lnTo>
                  <a:lnTo>
                    <a:pt x="95" y="51"/>
                  </a:lnTo>
                  <a:lnTo>
                    <a:pt x="95" y="45"/>
                  </a:lnTo>
                  <a:lnTo>
                    <a:pt x="9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87" name="フリーフォーム 386"/>
            <p:cNvSpPr>
              <a:spLocks/>
            </p:cNvSpPr>
            <p:nvPr/>
          </p:nvSpPr>
          <p:spPr bwMode="auto">
            <a:xfrm>
              <a:off x="807" y="3354"/>
              <a:ext cx="107" cy="69"/>
            </a:xfrm>
            <a:custGeom>
              <a:avLst/>
              <a:gdLst/>
              <a:ahLst/>
              <a:cxnLst>
                <a:cxn ang="0">
                  <a:pos x="50" y="69"/>
                </a:cxn>
                <a:cxn ang="0">
                  <a:pos x="69" y="69"/>
                </a:cxn>
                <a:cxn ang="0">
                  <a:pos x="88" y="63"/>
                </a:cxn>
                <a:cxn ang="0">
                  <a:pos x="101" y="51"/>
                </a:cxn>
                <a:cxn ang="0">
                  <a:pos x="107" y="32"/>
                </a:cxn>
                <a:cxn ang="0">
                  <a:pos x="101" y="13"/>
                </a:cxn>
                <a:cxn ang="0">
                  <a:pos x="95" y="0"/>
                </a:cxn>
                <a:cxn ang="0">
                  <a:pos x="76" y="0"/>
                </a:cxn>
                <a:cxn ang="0">
                  <a:pos x="63" y="0"/>
                </a:cxn>
                <a:cxn ang="0">
                  <a:pos x="25" y="19"/>
                </a:cxn>
                <a:cxn ang="0">
                  <a:pos x="6" y="32"/>
                </a:cxn>
                <a:cxn ang="0">
                  <a:pos x="0" y="44"/>
                </a:cxn>
                <a:cxn ang="0">
                  <a:pos x="0" y="51"/>
                </a:cxn>
                <a:cxn ang="0">
                  <a:pos x="6" y="57"/>
                </a:cxn>
                <a:cxn ang="0">
                  <a:pos x="19" y="63"/>
                </a:cxn>
                <a:cxn ang="0">
                  <a:pos x="44" y="69"/>
                </a:cxn>
                <a:cxn ang="0">
                  <a:pos x="50" y="69"/>
                </a:cxn>
              </a:cxnLst>
              <a:rect l="0" t="0" r="0" b="0"/>
              <a:pathLst>
                <a:path w="107" h="69">
                  <a:moveTo>
                    <a:pt x="50" y="69"/>
                  </a:moveTo>
                  <a:lnTo>
                    <a:pt x="69" y="69"/>
                  </a:lnTo>
                  <a:lnTo>
                    <a:pt x="88" y="63"/>
                  </a:lnTo>
                  <a:lnTo>
                    <a:pt x="101" y="51"/>
                  </a:lnTo>
                  <a:lnTo>
                    <a:pt x="107" y="32"/>
                  </a:lnTo>
                  <a:lnTo>
                    <a:pt x="101" y="13"/>
                  </a:lnTo>
                  <a:lnTo>
                    <a:pt x="95" y="0"/>
                  </a:lnTo>
                  <a:lnTo>
                    <a:pt x="76" y="0"/>
                  </a:lnTo>
                  <a:lnTo>
                    <a:pt x="63" y="0"/>
                  </a:lnTo>
                  <a:lnTo>
                    <a:pt x="25" y="19"/>
                  </a:lnTo>
                  <a:lnTo>
                    <a:pt x="6" y="32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6" y="57"/>
                  </a:lnTo>
                  <a:lnTo>
                    <a:pt x="19" y="63"/>
                  </a:lnTo>
                  <a:lnTo>
                    <a:pt x="44" y="69"/>
                  </a:lnTo>
                  <a:lnTo>
                    <a:pt x="50" y="6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88" name="フリーフォーム 387"/>
            <p:cNvSpPr>
              <a:spLocks/>
            </p:cNvSpPr>
            <p:nvPr/>
          </p:nvSpPr>
          <p:spPr bwMode="auto">
            <a:xfrm>
              <a:off x="845" y="3436"/>
              <a:ext cx="120" cy="120"/>
            </a:xfrm>
            <a:custGeom>
              <a:avLst/>
              <a:gdLst/>
              <a:ahLst/>
              <a:cxnLst>
                <a:cxn ang="0">
                  <a:pos x="120" y="51"/>
                </a:cxn>
                <a:cxn ang="0">
                  <a:pos x="113" y="25"/>
                </a:cxn>
                <a:cxn ang="0">
                  <a:pos x="107" y="6"/>
                </a:cxn>
                <a:cxn ang="0">
                  <a:pos x="88" y="0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13"/>
                </a:cxn>
                <a:cxn ang="0">
                  <a:pos x="12" y="25"/>
                </a:cxn>
                <a:cxn ang="0">
                  <a:pos x="6" y="44"/>
                </a:cxn>
                <a:cxn ang="0">
                  <a:pos x="0" y="70"/>
                </a:cxn>
                <a:cxn ang="0">
                  <a:pos x="6" y="88"/>
                </a:cxn>
                <a:cxn ang="0">
                  <a:pos x="12" y="101"/>
                </a:cxn>
                <a:cxn ang="0">
                  <a:pos x="19" y="114"/>
                </a:cxn>
                <a:cxn ang="0">
                  <a:pos x="31" y="120"/>
                </a:cxn>
                <a:cxn ang="0">
                  <a:pos x="50" y="120"/>
                </a:cxn>
                <a:cxn ang="0">
                  <a:pos x="69" y="120"/>
                </a:cxn>
                <a:cxn ang="0">
                  <a:pos x="94" y="107"/>
                </a:cxn>
                <a:cxn ang="0">
                  <a:pos x="120" y="76"/>
                </a:cxn>
                <a:cxn ang="0">
                  <a:pos x="120" y="57"/>
                </a:cxn>
                <a:cxn ang="0">
                  <a:pos x="120" y="51"/>
                </a:cxn>
              </a:cxnLst>
              <a:rect l="0" t="0" r="0" b="0"/>
              <a:pathLst>
                <a:path w="120" h="120">
                  <a:moveTo>
                    <a:pt x="120" y="51"/>
                  </a:moveTo>
                  <a:lnTo>
                    <a:pt x="113" y="25"/>
                  </a:lnTo>
                  <a:lnTo>
                    <a:pt x="107" y="6"/>
                  </a:lnTo>
                  <a:lnTo>
                    <a:pt x="88" y="0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13"/>
                  </a:lnTo>
                  <a:lnTo>
                    <a:pt x="12" y="25"/>
                  </a:lnTo>
                  <a:lnTo>
                    <a:pt x="6" y="44"/>
                  </a:lnTo>
                  <a:lnTo>
                    <a:pt x="0" y="70"/>
                  </a:lnTo>
                  <a:lnTo>
                    <a:pt x="6" y="88"/>
                  </a:lnTo>
                  <a:lnTo>
                    <a:pt x="12" y="101"/>
                  </a:lnTo>
                  <a:lnTo>
                    <a:pt x="19" y="114"/>
                  </a:lnTo>
                  <a:lnTo>
                    <a:pt x="31" y="120"/>
                  </a:lnTo>
                  <a:lnTo>
                    <a:pt x="50" y="120"/>
                  </a:lnTo>
                  <a:lnTo>
                    <a:pt x="69" y="120"/>
                  </a:lnTo>
                  <a:lnTo>
                    <a:pt x="94" y="107"/>
                  </a:lnTo>
                  <a:lnTo>
                    <a:pt x="120" y="76"/>
                  </a:lnTo>
                  <a:lnTo>
                    <a:pt x="120" y="57"/>
                  </a:lnTo>
                  <a:lnTo>
                    <a:pt x="120" y="51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89" name="フリーフォーム 388"/>
            <p:cNvSpPr>
              <a:spLocks/>
            </p:cNvSpPr>
            <p:nvPr/>
          </p:nvSpPr>
          <p:spPr bwMode="auto">
            <a:xfrm>
              <a:off x="788" y="3594"/>
              <a:ext cx="107" cy="82"/>
            </a:xfrm>
            <a:custGeom>
              <a:avLst/>
              <a:gdLst/>
              <a:ahLst/>
              <a:cxnLst>
                <a:cxn ang="0">
                  <a:pos x="107" y="44"/>
                </a:cxn>
                <a:cxn ang="0">
                  <a:pos x="107" y="31"/>
                </a:cxn>
                <a:cxn ang="0">
                  <a:pos x="101" y="19"/>
                </a:cxn>
                <a:cxn ang="0">
                  <a:pos x="95" y="12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1" y="6"/>
                </a:cxn>
                <a:cxn ang="0">
                  <a:pos x="13" y="19"/>
                </a:cxn>
                <a:cxn ang="0">
                  <a:pos x="0" y="38"/>
                </a:cxn>
                <a:cxn ang="0">
                  <a:pos x="0" y="50"/>
                </a:cxn>
                <a:cxn ang="0">
                  <a:pos x="6" y="63"/>
                </a:cxn>
                <a:cxn ang="0">
                  <a:pos x="19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63" y="82"/>
                </a:cxn>
                <a:cxn ang="0">
                  <a:pos x="76" y="76"/>
                </a:cxn>
                <a:cxn ang="0">
                  <a:pos x="101" y="57"/>
                </a:cxn>
                <a:cxn ang="0">
                  <a:pos x="101" y="44"/>
                </a:cxn>
                <a:cxn ang="0">
                  <a:pos x="107" y="44"/>
                </a:cxn>
              </a:cxnLst>
              <a:rect l="0" t="0" r="0" b="0"/>
              <a:pathLst>
                <a:path w="107" h="82">
                  <a:moveTo>
                    <a:pt x="107" y="44"/>
                  </a:moveTo>
                  <a:lnTo>
                    <a:pt x="107" y="31"/>
                  </a:lnTo>
                  <a:lnTo>
                    <a:pt x="101" y="19"/>
                  </a:lnTo>
                  <a:lnTo>
                    <a:pt x="95" y="12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1" y="6"/>
                  </a:lnTo>
                  <a:lnTo>
                    <a:pt x="13" y="19"/>
                  </a:lnTo>
                  <a:lnTo>
                    <a:pt x="0" y="38"/>
                  </a:lnTo>
                  <a:lnTo>
                    <a:pt x="0" y="50"/>
                  </a:lnTo>
                  <a:lnTo>
                    <a:pt x="6" y="63"/>
                  </a:lnTo>
                  <a:lnTo>
                    <a:pt x="19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63" y="82"/>
                  </a:lnTo>
                  <a:lnTo>
                    <a:pt x="76" y="76"/>
                  </a:lnTo>
                  <a:lnTo>
                    <a:pt x="101" y="57"/>
                  </a:lnTo>
                  <a:lnTo>
                    <a:pt x="101" y="44"/>
                  </a:lnTo>
                  <a:lnTo>
                    <a:pt x="10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90" name="フリーフォーム 389"/>
            <p:cNvSpPr>
              <a:spLocks/>
            </p:cNvSpPr>
            <p:nvPr/>
          </p:nvSpPr>
          <p:spPr bwMode="auto">
            <a:xfrm>
              <a:off x="662" y="3676"/>
              <a:ext cx="44" cy="38"/>
            </a:xfrm>
            <a:custGeom>
              <a:avLst/>
              <a:gdLst/>
              <a:ahLst/>
              <a:cxnLst>
                <a:cxn ang="0">
                  <a:pos x="44" y="19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1"/>
                </a:cxn>
                <a:cxn ang="0">
                  <a:pos x="6" y="38"/>
                </a:cxn>
                <a:cxn ang="0">
                  <a:pos x="12" y="38"/>
                </a:cxn>
                <a:cxn ang="0">
                  <a:pos x="38" y="38"/>
                </a:cxn>
                <a:cxn ang="0">
                  <a:pos x="44" y="31"/>
                </a:cxn>
                <a:cxn ang="0">
                  <a:pos x="44" y="25"/>
                </a:cxn>
                <a:cxn ang="0">
                  <a:pos x="44" y="19"/>
                </a:cxn>
              </a:cxnLst>
              <a:rect l="0" t="0" r="0" b="0"/>
              <a:pathLst>
                <a:path w="44" h="38">
                  <a:moveTo>
                    <a:pt x="44" y="19"/>
                  </a:moveTo>
                  <a:lnTo>
                    <a:pt x="38" y="6"/>
                  </a:lnTo>
                  <a:lnTo>
                    <a:pt x="25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1"/>
                  </a:lnTo>
                  <a:lnTo>
                    <a:pt x="6" y="38"/>
                  </a:lnTo>
                  <a:lnTo>
                    <a:pt x="12" y="38"/>
                  </a:lnTo>
                  <a:lnTo>
                    <a:pt x="38" y="38"/>
                  </a:lnTo>
                  <a:lnTo>
                    <a:pt x="44" y="31"/>
                  </a:lnTo>
                  <a:lnTo>
                    <a:pt x="44" y="25"/>
                  </a:lnTo>
                  <a:lnTo>
                    <a:pt x="44" y="1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91" name="フリーフォーム 390"/>
            <p:cNvSpPr>
              <a:spLocks/>
            </p:cNvSpPr>
            <p:nvPr/>
          </p:nvSpPr>
          <p:spPr bwMode="auto">
            <a:xfrm>
              <a:off x="1085" y="3215"/>
              <a:ext cx="164" cy="215"/>
            </a:xfrm>
            <a:custGeom>
              <a:avLst/>
              <a:gdLst/>
              <a:ahLst/>
              <a:cxnLst>
                <a:cxn ang="0">
                  <a:pos x="94" y="82"/>
                </a:cxn>
                <a:cxn ang="0">
                  <a:pos x="101" y="51"/>
                </a:cxn>
                <a:cxn ang="0">
                  <a:pos x="101" y="26"/>
                </a:cxn>
                <a:cxn ang="0">
                  <a:pos x="94" y="13"/>
                </a:cxn>
                <a:cxn ang="0">
                  <a:pos x="75" y="0"/>
                </a:cxn>
                <a:cxn ang="0">
                  <a:pos x="56" y="0"/>
                </a:cxn>
                <a:cxn ang="0">
                  <a:pos x="37" y="7"/>
                </a:cxn>
                <a:cxn ang="0">
                  <a:pos x="12" y="26"/>
                </a:cxn>
                <a:cxn ang="0">
                  <a:pos x="0" y="51"/>
                </a:cxn>
                <a:cxn ang="0">
                  <a:pos x="0" y="89"/>
                </a:cxn>
                <a:cxn ang="0">
                  <a:pos x="6" y="108"/>
                </a:cxn>
                <a:cxn ang="0">
                  <a:pos x="18" y="120"/>
                </a:cxn>
                <a:cxn ang="0">
                  <a:pos x="31" y="126"/>
                </a:cxn>
                <a:cxn ang="0">
                  <a:pos x="50" y="126"/>
                </a:cxn>
                <a:cxn ang="0">
                  <a:pos x="69" y="114"/>
                </a:cxn>
                <a:cxn ang="0">
                  <a:pos x="88" y="108"/>
                </a:cxn>
                <a:cxn ang="0">
                  <a:pos x="88" y="120"/>
                </a:cxn>
                <a:cxn ang="0">
                  <a:pos x="82" y="139"/>
                </a:cxn>
                <a:cxn ang="0">
                  <a:pos x="75" y="152"/>
                </a:cxn>
                <a:cxn ang="0">
                  <a:pos x="69" y="164"/>
                </a:cxn>
                <a:cxn ang="0">
                  <a:pos x="69" y="183"/>
                </a:cxn>
                <a:cxn ang="0">
                  <a:pos x="69" y="202"/>
                </a:cxn>
                <a:cxn ang="0">
                  <a:pos x="75" y="215"/>
                </a:cxn>
                <a:cxn ang="0">
                  <a:pos x="101" y="215"/>
                </a:cxn>
                <a:cxn ang="0">
                  <a:pos x="113" y="208"/>
                </a:cxn>
                <a:cxn ang="0">
                  <a:pos x="126" y="202"/>
                </a:cxn>
                <a:cxn ang="0">
                  <a:pos x="145" y="164"/>
                </a:cxn>
                <a:cxn ang="0">
                  <a:pos x="157" y="139"/>
                </a:cxn>
                <a:cxn ang="0">
                  <a:pos x="164" y="114"/>
                </a:cxn>
                <a:cxn ang="0">
                  <a:pos x="157" y="82"/>
                </a:cxn>
                <a:cxn ang="0">
                  <a:pos x="151" y="76"/>
                </a:cxn>
                <a:cxn ang="0">
                  <a:pos x="138" y="70"/>
                </a:cxn>
                <a:cxn ang="0">
                  <a:pos x="119" y="76"/>
                </a:cxn>
                <a:cxn ang="0">
                  <a:pos x="107" y="89"/>
                </a:cxn>
                <a:cxn ang="0">
                  <a:pos x="101" y="95"/>
                </a:cxn>
                <a:cxn ang="0">
                  <a:pos x="94" y="89"/>
                </a:cxn>
                <a:cxn ang="0">
                  <a:pos x="94" y="89"/>
                </a:cxn>
                <a:cxn ang="0">
                  <a:pos x="94" y="82"/>
                </a:cxn>
              </a:cxnLst>
              <a:rect l="0" t="0" r="0" b="0"/>
              <a:pathLst>
                <a:path w="164" h="215">
                  <a:moveTo>
                    <a:pt x="94" y="82"/>
                  </a:moveTo>
                  <a:lnTo>
                    <a:pt x="101" y="51"/>
                  </a:lnTo>
                  <a:lnTo>
                    <a:pt x="101" y="26"/>
                  </a:lnTo>
                  <a:lnTo>
                    <a:pt x="94" y="13"/>
                  </a:lnTo>
                  <a:lnTo>
                    <a:pt x="75" y="0"/>
                  </a:lnTo>
                  <a:lnTo>
                    <a:pt x="56" y="0"/>
                  </a:lnTo>
                  <a:lnTo>
                    <a:pt x="37" y="7"/>
                  </a:lnTo>
                  <a:lnTo>
                    <a:pt x="12" y="26"/>
                  </a:lnTo>
                  <a:lnTo>
                    <a:pt x="0" y="51"/>
                  </a:lnTo>
                  <a:lnTo>
                    <a:pt x="0" y="89"/>
                  </a:lnTo>
                  <a:lnTo>
                    <a:pt x="6" y="108"/>
                  </a:lnTo>
                  <a:lnTo>
                    <a:pt x="18" y="120"/>
                  </a:lnTo>
                  <a:lnTo>
                    <a:pt x="31" y="126"/>
                  </a:lnTo>
                  <a:lnTo>
                    <a:pt x="50" y="126"/>
                  </a:lnTo>
                  <a:lnTo>
                    <a:pt x="69" y="114"/>
                  </a:lnTo>
                  <a:lnTo>
                    <a:pt x="88" y="108"/>
                  </a:lnTo>
                  <a:lnTo>
                    <a:pt x="88" y="120"/>
                  </a:lnTo>
                  <a:lnTo>
                    <a:pt x="82" y="139"/>
                  </a:lnTo>
                  <a:lnTo>
                    <a:pt x="75" y="152"/>
                  </a:lnTo>
                  <a:lnTo>
                    <a:pt x="69" y="164"/>
                  </a:lnTo>
                  <a:lnTo>
                    <a:pt x="69" y="183"/>
                  </a:lnTo>
                  <a:lnTo>
                    <a:pt x="69" y="202"/>
                  </a:lnTo>
                  <a:lnTo>
                    <a:pt x="75" y="215"/>
                  </a:lnTo>
                  <a:lnTo>
                    <a:pt x="101" y="215"/>
                  </a:lnTo>
                  <a:lnTo>
                    <a:pt x="113" y="208"/>
                  </a:lnTo>
                  <a:lnTo>
                    <a:pt x="126" y="202"/>
                  </a:lnTo>
                  <a:lnTo>
                    <a:pt x="145" y="164"/>
                  </a:lnTo>
                  <a:lnTo>
                    <a:pt x="157" y="139"/>
                  </a:lnTo>
                  <a:lnTo>
                    <a:pt x="164" y="114"/>
                  </a:lnTo>
                  <a:lnTo>
                    <a:pt x="157" y="82"/>
                  </a:lnTo>
                  <a:lnTo>
                    <a:pt x="151" y="76"/>
                  </a:lnTo>
                  <a:lnTo>
                    <a:pt x="138" y="70"/>
                  </a:lnTo>
                  <a:lnTo>
                    <a:pt x="119" y="76"/>
                  </a:lnTo>
                  <a:lnTo>
                    <a:pt x="107" y="89"/>
                  </a:lnTo>
                  <a:lnTo>
                    <a:pt x="101" y="95"/>
                  </a:lnTo>
                  <a:lnTo>
                    <a:pt x="94" y="89"/>
                  </a:lnTo>
                  <a:lnTo>
                    <a:pt x="94" y="89"/>
                  </a:lnTo>
                  <a:lnTo>
                    <a:pt x="94" y="8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92" name="フリーフォーム 391"/>
            <p:cNvSpPr>
              <a:spLocks/>
            </p:cNvSpPr>
            <p:nvPr/>
          </p:nvSpPr>
          <p:spPr bwMode="auto">
            <a:xfrm>
              <a:off x="1324" y="3329"/>
              <a:ext cx="114" cy="63"/>
            </a:xfrm>
            <a:custGeom>
              <a:avLst/>
              <a:gdLst/>
              <a:ahLst/>
              <a:cxnLst>
                <a:cxn ang="0">
                  <a:pos x="89" y="63"/>
                </a:cxn>
                <a:cxn ang="0">
                  <a:pos x="108" y="44"/>
                </a:cxn>
                <a:cxn ang="0">
                  <a:pos x="114" y="31"/>
                </a:cxn>
                <a:cxn ang="0">
                  <a:pos x="108" y="19"/>
                </a:cxn>
                <a:cxn ang="0">
                  <a:pos x="95" y="6"/>
                </a:cxn>
                <a:cxn ang="0">
                  <a:pos x="82" y="6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7" y="6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50"/>
                </a:cxn>
                <a:cxn ang="0">
                  <a:pos x="32" y="57"/>
                </a:cxn>
                <a:cxn ang="0">
                  <a:pos x="45" y="57"/>
                </a:cxn>
                <a:cxn ang="0">
                  <a:pos x="51" y="50"/>
                </a:cxn>
                <a:cxn ang="0">
                  <a:pos x="57" y="50"/>
                </a:cxn>
                <a:cxn ang="0">
                  <a:pos x="63" y="57"/>
                </a:cxn>
                <a:cxn ang="0">
                  <a:pos x="76" y="63"/>
                </a:cxn>
                <a:cxn ang="0">
                  <a:pos x="82" y="63"/>
                </a:cxn>
                <a:cxn ang="0">
                  <a:pos x="89" y="63"/>
                </a:cxn>
              </a:cxnLst>
              <a:rect l="0" t="0" r="0" b="0"/>
              <a:pathLst>
                <a:path w="114" h="63">
                  <a:moveTo>
                    <a:pt x="89" y="63"/>
                  </a:moveTo>
                  <a:lnTo>
                    <a:pt x="108" y="44"/>
                  </a:lnTo>
                  <a:lnTo>
                    <a:pt x="114" y="31"/>
                  </a:lnTo>
                  <a:lnTo>
                    <a:pt x="108" y="19"/>
                  </a:lnTo>
                  <a:lnTo>
                    <a:pt x="95" y="6"/>
                  </a:lnTo>
                  <a:lnTo>
                    <a:pt x="82" y="6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7" y="6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50"/>
                  </a:lnTo>
                  <a:lnTo>
                    <a:pt x="32" y="57"/>
                  </a:lnTo>
                  <a:lnTo>
                    <a:pt x="45" y="57"/>
                  </a:lnTo>
                  <a:lnTo>
                    <a:pt x="51" y="50"/>
                  </a:lnTo>
                  <a:lnTo>
                    <a:pt x="57" y="50"/>
                  </a:lnTo>
                  <a:lnTo>
                    <a:pt x="63" y="57"/>
                  </a:lnTo>
                  <a:lnTo>
                    <a:pt x="76" y="63"/>
                  </a:lnTo>
                  <a:lnTo>
                    <a:pt x="82" y="63"/>
                  </a:lnTo>
                  <a:lnTo>
                    <a:pt x="89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93" name="フリーフォーム 392"/>
            <p:cNvSpPr>
              <a:spLocks/>
            </p:cNvSpPr>
            <p:nvPr/>
          </p:nvSpPr>
          <p:spPr bwMode="auto">
            <a:xfrm>
              <a:off x="1438" y="3367"/>
              <a:ext cx="63" cy="50"/>
            </a:xfrm>
            <a:custGeom>
              <a:avLst/>
              <a:gdLst/>
              <a:ahLst/>
              <a:cxnLst>
                <a:cxn ang="0">
                  <a:pos x="57" y="44"/>
                </a:cxn>
                <a:cxn ang="0">
                  <a:pos x="63" y="31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2"/>
                </a:cxn>
                <a:cxn ang="0">
                  <a:pos x="0" y="19"/>
                </a:cxn>
                <a:cxn ang="0">
                  <a:pos x="6" y="31"/>
                </a:cxn>
                <a:cxn ang="0">
                  <a:pos x="19" y="44"/>
                </a:cxn>
                <a:cxn ang="0">
                  <a:pos x="32" y="44"/>
                </a:cxn>
                <a:cxn ang="0">
                  <a:pos x="38" y="44"/>
                </a:cxn>
                <a:cxn ang="0">
                  <a:pos x="44" y="44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7" y="44"/>
                </a:cxn>
              </a:cxnLst>
              <a:rect l="0" t="0" r="0" b="0"/>
              <a:pathLst>
                <a:path w="63" h="50">
                  <a:moveTo>
                    <a:pt x="57" y="44"/>
                  </a:moveTo>
                  <a:lnTo>
                    <a:pt x="63" y="31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9"/>
                  </a:lnTo>
                  <a:lnTo>
                    <a:pt x="6" y="31"/>
                  </a:lnTo>
                  <a:lnTo>
                    <a:pt x="19" y="44"/>
                  </a:lnTo>
                  <a:lnTo>
                    <a:pt x="32" y="44"/>
                  </a:lnTo>
                  <a:lnTo>
                    <a:pt x="38" y="44"/>
                  </a:lnTo>
                  <a:lnTo>
                    <a:pt x="44" y="44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94" name="フリーフォーム 393"/>
            <p:cNvSpPr>
              <a:spLocks/>
            </p:cNvSpPr>
            <p:nvPr/>
          </p:nvSpPr>
          <p:spPr bwMode="auto">
            <a:xfrm>
              <a:off x="1438" y="3625"/>
              <a:ext cx="32" cy="38"/>
            </a:xfrm>
            <a:custGeom>
              <a:avLst/>
              <a:gdLst/>
              <a:ahLst/>
              <a:cxnLst>
                <a:cxn ang="0">
                  <a:pos x="25" y="38"/>
                </a:cxn>
                <a:cxn ang="0">
                  <a:pos x="32" y="26"/>
                </a:cxn>
                <a:cxn ang="0">
                  <a:pos x="32" y="13"/>
                </a:cxn>
                <a:cxn ang="0">
                  <a:pos x="25" y="0"/>
                </a:cxn>
                <a:cxn ang="0">
                  <a:pos x="13" y="0"/>
                </a:cxn>
                <a:cxn ang="0">
                  <a:pos x="6" y="13"/>
                </a:cxn>
                <a:cxn ang="0">
                  <a:pos x="0" y="26"/>
                </a:cxn>
                <a:cxn ang="0">
                  <a:pos x="6" y="38"/>
                </a:cxn>
                <a:cxn ang="0">
                  <a:pos x="19" y="38"/>
                </a:cxn>
                <a:cxn ang="0">
                  <a:pos x="25" y="38"/>
                </a:cxn>
              </a:cxnLst>
              <a:rect l="0" t="0" r="0" b="0"/>
              <a:pathLst>
                <a:path w="32" h="38">
                  <a:moveTo>
                    <a:pt x="25" y="38"/>
                  </a:moveTo>
                  <a:lnTo>
                    <a:pt x="32" y="26"/>
                  </a:lnTo>
                  <a:lnTo>
                    <a:pt x="32" y="13"/>
                  </a:lnTo>
                  <a:lnTo>
                    <a:pt x="25" y="0"/>
                  </a:lnTo>
                  <a:lnTo>
                    <a:pt x="13" y="0"/>
                  </a:lnTo>
                  <a:lnTo>
                    <a:pt x="6" y="13"/>
                  </a:lnTo>
                  <a:lnTo>
                    <a:pt x="0" y="26"/>
                  </a:lnTo>
                  <a:lnTo>
                    <a:pt x="6" y="38"/>
                  </a:lnTo>
                  <a:lnTo>
                    <a:pt x="19" y="38"/>
                  </a:lnTo>
                  <a:lnTo>
                    <a:pt x="2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95" name="フリーフォーム 394"/>
            <p:cNvSpPr>
              <a:spLocks/>
            </p:cNvSpPr>
            <p:nvPr/>
          </p:nvSpPr>
          <p:spPr bwMode="auto">
            <a:xfrm>
              <a:off x="1545" y="3657"/>
              <a:ext cx="89" cy="57"/>
            </a:xfrm>
            <a:custGeom>
              <a:avLst/>
              <a:gdLst/>
              <a:ahLst/>
              <a:cxnLst>
                <a:cxn ang="0">
                  <a:pos x="44" y="57"/>
                </a:cxn>
                <a:cxn ang="0">
                  <a:pos x="63" y="50"/>
                </a:cxn>
                <a:cxn ang="0">
                  <a:pos x="76" y="44"/>
                </a:cxn>
                <a:cxn ang="0">
                  <a:pos x="82" y="31"/>
                </a:cxn>
                <a:cxn ang="0">
                  <a:pos x="89" y="19"/>
                </a:cxn>
                <a:cxn ang="0">
                  <a:pos x="82" y="6"/>
                </a:cxn>
                <a:cxn ang="0">
                  <a:pos x="76" y="6"/>
                </a:cxn>
                <a:cxn ang="0">
                  <a:pos x="44" y="0"/>
                </a:cxn>
                <a:cxn ang="0">
                  <a:pos x="32" y="0"/>
                </a:cxn>
                <a:cxn ang="0">
                  <a:pos x="13" y="13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38"/>
                </a:cxn>
                <a:cxn ang="0">
                  <a:pos x="13" y="50"/>
                </a:cxn>
                <a:cxn ang="0">
                  <a:pos x="38" y="57"/>
                </a:cxn>
                <a:cxn ang="0">
                  <a:pos x="44" y="57"/>
                </a:cxn>
              </a:cxnLst>
              <a:rect l="0" t="0" r="0" b="0"/>
              <a:pathLst>
                <a:path w="89" h="57">
                  <a:moveTo>
                    <a:pt x="44" y="57"/>
                  </a:moveTo>
                  <a:lnTo>
                    <a:pt x="63" y="50"/>
                  </a:lnTo>
                  <a:lnTo>
                    <a:pt x="76" y="44"/>
                  </a:lnTo>
                  <a:lnTo>
                    <a:pt x="82" y="31"/>
                  </a:lnTo>
                  <a:lnTo>
                    <a:pt x="89" y="19"/>
                  </a:lnTo>
                  <a:lnTo>
                    <a:pt x="82" y="6"/>
                  </a:lnTo>
                  <a:lnTo>
                    <a:pt x="76" y="6"/>
                  </a:lnTo>
                  <a:lnTo>
                    <a:pt x="44" y="0"/>
                  </a:lnTo>
                  <a:lnTo>
                    <a:pt x="32" y="0"/>
                  </a:lnTo>
                  <a:lnTo>
                    <a:pt x="13" y="13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38"/>
                  </a:lnTo>
                  <a:lnTo>
                    <a:pt x="13" y="50"/>
                  </a:lnTo>
                  <a:lnTo>
                    <a:pt x="38" y="57"/>
                  </a:lnTo>
                  <a:lnTo>
                    <a:pt x="44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96" name="フリーフォーム 395"/>
            <p:cNvSpPr>
              <a:spLocks/>
            </p:cNvSpPr>
            <p:nvPr/>
          </p:nvSpPr>
          <p:spPr bwMode="auto">
            <a:xfrm>
              <a:off x="1514" y="3594"/>
              <a:ext cx="44" cy="69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0"/>
                </a:cxn>
                <a:cxn ang="0">
                  <a:pos x="44" y="44"/>
                </a:cxn>
                <a:cxn ang="0">
                  <a:pos x="44" y="25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1" y="6"/>
                </a:cxn>
                <a:cxn ang="0">
                  <a:pos x="25" y="12"/>
                </a:cxn>
                <a:cxn ang="0">
                  <a:pos x="12" y="12"/>
                </a:cxn>
                <a:cxn ang="0">
                  <a:pos x="6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3"/>
                </a:cxn>
                <a:cxn ang="0">
                  <a:pos x="25" y="69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44" h="69">
                  <a:moveTo>
                    <a:pt x="38" y="63"/>
                  </a:moveTo>
                  <a:lnTo>
                    <a:pt x="44" y="50"/>
                  </a:lnTo>
                  <a:lnTo>
                    <a:pt x="44" y="44"/>
                  </a:lnTo>
                  <a:lnTo>
                    <a:pt x="44" y="25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1" y="6"/>
                  </a:lnTo>
                  <a:lnTo>
                    <a:pt x="25" y="12"/>
                  </a:lnTo>
                  <a:lnTo>
                    <a:pt x="12" y="12"/>
                  </a:lnTo>
                  <a:lnTo>
                    <a:pt x="6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3"/>
                  </a:lnTo>
                  <a:lnTo>
                    <a:pt x="25" y="69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97" name="フリーフォーム 396"/>
            <p:cNvSpPr>
              <a:spLocks/>
            </p:cNvSpPr>
            <p:nvPr/>
          </p:nvSpPr>
          <p:spPr bwMode="auto">
            <a:xfrm>
              <a:off x="1564" y="3461"/>
              <a:ext cx="70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63" y="45"/>
                </a:cxn>
                <a:cxn ang="0">
                  <a:pos x="70" y="38"/>
                </a:cxn>
                <a:cxn ang="0">
                  <a:pos x="70" y="19"/>
                </a:cxn>
                <a:cxn ang="0">
                  <a:pos x="57" y="13"/>
                </a:cxn>
                <a:cxn ang="0">
                  <a:pos x="44" y="7"/>
                </a:cxn>
                <a:cxn ang="0">
                  <a:pos x="32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7" y="38"/>
                </a:cxn>
                <a:cxn ang="0">
                  <a:pos x="19" y="51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70" h="57">
                  <a:moveTo>
                    <a:pt x="38" y="57"/>
                  </a:moveTo>
                  <a:lnTo>
                    <a:pt x="51" y="51"/>
                  </a:lnTo>
                  <a:lnTo>
                    <a:pt x="63" y="45"/>
                  </a:lnTo>
                  <a:lnTo>
                    <a:pt x="70" y="38"/>
                  </a:lnTo>
                  <a:lnTo>
                    <a:pt x="70" y="19"/>
                  </a:lnTo>
                  <a:lnTo>
                    <a:pt x="57" y="13"/>
                  </a:lnTo>
                  <a:lnTo>
                    <a:pt x="44" y="7"/>
                  </a:lnTo>
                  <a:lnTo>
                    <a:pt x="32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7" y="38"/>
                  </a:lnTo>
                  <a:lnTo>
                    <a:pt x="19" y="51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398" name="フリーフォーム 397"/>
            <p:cNvSpPr>
              <a:spLocks/>
            </p:cNvSpPr>
            <p:nvPr/>
          </p:nvSpPr>
          <p:spPr bwMode="auto">
            <a:xfrm>
              <a:off x="573" y="2584"/>
              <a:ext cx="95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82" y="82"/>
                </a:cxn>
                <a:cxn ang="0">
                  <a:pos x="95" y="64"/>
                </a:cxn>
                <a:cxn ang="0">
                  <a:pos x="95" y="45"/>
                </a:cxn>
                <a:cxn ang="0">
                  <a:pos x="89" y="26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51" y="0"/>
                </a:cxn>
                <a:cxn ang="0">
                  <a:pos x="38" y="7"/>
                </a:cxn>
                <a:cxn ang="0">
                  <a:pos x="13" y="26"/>
                </a:cxn>
                <a:cxn ang="0">
                  <a:pos x="7" y="38"/>
                </a:cxn>
                <a:cxn ang="0">
                  <a:pos x="0" y="51"/>
                </a:cxn>
                <a:cxn ang="0">
                  <a:pos x="7" y="64"/>
                </a:cxn>
                <a:cxn ang="0">
                  <a:pos x="13" y="76"/>
                </a:cxn>
                <a:cxn ang="0">
                  <a:pos x="32" y="89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95" h="89">
                  <a:moveTo>
                    <a:pt x="70" y="89"/>
                  </a:moveTo>
                  <a:lnTo>
                    <a:pt x="82" y="82"/>
                  </a:lnTo>
                  <a:lnTo>
                    <a:pt x="95" y="64"/>
                  </a:lnTo>
                  <a:lnTo>
                    <a:pt x="95" y="45"/>
                  </a:lnTo>
                  <a:lnTo>
                    <a:pt x="89" y="26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38" y="7"/>
                  </a:lnTo>
                  <a:lnTo>
                    <a:pt x="13" y="26"/>
                  </a:lnTo>
                  <a:lnTo>
                    <a:pt x="7" y="38"/>
                  </a:lnTo>
                  <a:lnTo>
                    <a:pt x="0" y="51"/>
                  </a:lnTo>
                  <a:lnTo>
                    <a:pt x="7" y="64"/>
                  </a:lnTo>
                  <a:lnTo>
                    <a:pt x="13" y="76"/>
                  </a:lnTo>
                  <a:lnTo>
                    <a:pt x="32" y="89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solidFill>
              <a:schemeClr val="tx2">
                <a:lumMod val="90000"/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00" name="フリーフォーム 399"/>
            <p:cNvSpPr>
              <a:spLocks/>
            </p:cNvSpPr>
            <p:nvPr/>
          </p:nvSpPr>
          <p:spPr bwMode="auto">
            <a:xfrm>
              <a:off x="1709" y="3089"/>
              <a:ext cx="51" cy="57"/>
            </a:xfrm>
            <a:custGeom>
              <a:avLst/>
              <a:gdLst/>
              <a:ahLst/>
              <a:cxnLst>
                <a:cxn ang="0">
                  <a:pos x="32" y="57"/>
                </a:cxn>
                <a:cxn ang="0">
                  <a:pos x="45" y="51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2" y="6"/>
                </a:cxn>
                <a:cxn ang="0">
                  <a:pos x="13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51"/>
                </a:cxn>
                <a:cxn ang="0">
                  <a:pos x="13" y="57"/>
                </a:cxn>
                <a:cxn ang="0">
                  <a:pos x="26" y="57"/>
                </a:cxn>
                <a:cxn ang="0">
                  <a:pos x="32" y="57"/>
                </a:cxn>
              </a:cxnLst>
              <a:rect l="0" t="0" r="0" b="0"/>
              <a:pathLst>
                <a:path w="51" h="57">
                  <a:moveTo>
                    <a:pt x="32" y="57"/>
                  </a:moveTo>
                  <a:lnTo>
                    <a:pt x="45" y="51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2" y="6"/>
                  </a:lnTo>
                  <a:lnTo>
                    <a:pt x="13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51"/>
                  </a:lnTo>
                  <a:lnTo>
                    <a:pt x="13" y="57"/>
                  </a:lnTo>
                  <a:lnTo>
                    <a:pt x="26" y="57"/>
                  </a:lnTo>
                  <a:lnTo>
                    <a:pt x="32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01" name="フリーフォーム 400"/>
            <p:cNvSpPr>
              <a:spLocks/>
            </p:cNvSpPr>
            <p:nvPr/>
          </p:nvSpPr>
          <p:spPr bwMode="auto">
            <a:xfrm>
              <a:off x="1829" y="3051"/>
              <a:ext cx="82" cy="63"/>
            </a:xfrm>
            <a:custGeom>
              <a:avLst/>
              <a:gdLst/>
              <a:ahLst/>
              <a:cxnLst>
                <a:cxn ang="0">
                  <a:pos x="51" y="63"/>
                </a:cxn>
                <a:cxn ang="0">
                  <a:pos x="70" y="57"/>
                </a:cxn>
                <a:cxn ang="0">
                  <a:pos x="82" y="44"/>
                </a:cxn>
                <a:cxn ang="0">
                  <a:pos x="82" y="32"/>
                </a:cxn>
                <a:cxn ang="0">
                  <a:pos x="82" y="19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44" y="7"/>
                </a:cxn>
                <a:cxn ang="0">
                  <a:pos x="19" y="13"/>
                </a:cxn>
                <a:cxn ang="0">
                  <a:pos x="7" y="13"/>
                </a:cxn>
                <a:cxn ang="0">
                  <a:pos x="0" y="26"/>
                </a:cxn>
                <a:cxn ang="0">
                  <a:pos x="7" y="51"/>
                </a:cxn>
                <a:cxn ang="0">
                  <a:pos x="19" y="63"/>
                </a:cxn>
                <a:cxn ang="0">
                  <a:pos x="44" y="63"/>
                </a:cxn>
                <a:cxn ang="0">
                  <a:pos x="51" y="63"/>
                </a:cxn>
              </a:cxnLst>
              <a:rect l="0" t="0" r="0" b="0"/>
              <a:pathLst>
                <a:path w="82" h="63">
                  <a:moveTo>
                    <a:pt x="51" y="63"/>
                  </a:moveTo>
                  <a:lnTo>
                    <a:pt x="70" y="57"/>
                  </a:lnTo>
                  <a:lnTo>
                    <a:pt x="82" y="44"/>
                  </a:lnTo>
                  <a:lnTo>
                    <a:pt x="82" y="32"/>
                  </a:lnTo>
                  <a:lnTo>
                    <a:pt x="82" y="19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44" y="7"/>
                  </a:lnTo>
                  <a:lnTo>
                    <a:pt x="19" y="13"/>
                  </a:lnTo>
                  <a:lnTo>
                    <a:pt x="7" y="13"/>
                  </a:lnTo>
                  <a:lnTo>
                    <a:pt x="0" y="26"/>
                  </a:lnTo>
                  <a:lnTo>
                    <a:pt x="7" y="51"/>
                  </a:lnTo>
                  <a:lnTo>
                    <a:pt x="19" y="63"/>
                  </a:lnTo>
                  <a:lnTo>
                    <a:pt x="44" y="63"/>
                  </a:lnTo>
                  <a:lnTo>
                    <a:pt x="51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02" name="フリーフォーム 401"/>
            <p:cNvSpPr>
              <a:spLocks/>
            </p:cNvSpPr>
            <p:nvPr/>
          </p:nvSpPr>
          <p:spPr bwMode="auto">
            <a:xfrm>
              <a:off x="1772" y="3480"/>
              <a:ext cx="51" cy="38"/>
            </a:xfrm>
            <a:custGeom>
              <a:avLst/>
              <a:gdLst/>
              <a:ahLst/>
              <a:cxnLst>
                <a:cxn ang="0">
                  <a:pos x="32" y="32"/>
                </a:cxn>
                <a:cxn ang="0">
                  <a:pos x="45" y="26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19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26" y="32"/>
                </a:cxn>
                <a:cxn ang="0">
                  <a:pos x="32" y="32"/>
                </a:cxn>
              </a:cxnLst>
              <a:rect l="0" t="0" r="0" b="0"/>
              <a:pathLst>
                <a:path w="51" h="38">
                  <a:moveTo>
                    <a:pt x="32" y="32"/>
                  </a:moveTo>
                  <a:lnTo>
                    <a:pt x="45" y="26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19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26" y="32"/>
                  </a:lnTo>
                  <a:lnTo>
                    <a:pt x="3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03" name="フリーフォーム 402"/>
            <p:cNvSpPr>
              <a:spLocks/>
            </p:cNvSpPr>
            <p:nvPr/>
          </p:nvSpPr>
          <p:spPr bwMode="auto">
            <a:xfrm>
              <a:off x="1855" y="3575"/>
              <a:ext cx="63" cy="50"/>
            </a:xfrm>
            <a:custGeom>
              <a:avLst/>
              <a:gdLst/>
              <a:ahLst/>
              <a:cxnLst>
                <a:cxn ang="0">
                  <a:pos x="6" y="50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63" y="19"/>
                </a:cxn>
                <a:cxn ang="0">
                  <a:pos x="56" y="6"/>
                </a:cxn>
                <a:cxn ang="0">
                  <a:pos x="50" y="0"/>
                </a:cxn>
                <a:cxn ang="0">
                  <a:pos x="18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6" y="50"/>
                </a:cxn>
              </a:cxnLst>
              <a:rect l="0" t="0" r="0" b="0"/>
              <a:pathLst>
                <a:path w="63" h="50">
                  <a:moveTo>
                    <a:pt x="6" y="50"/>
                  </a:moveTo>
                  <a:lnTo>
                    <a:pt x="25" y="50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63" y="19"/>
                  </a:lnTo>
                  <a:lnTo>
                    <a:pt x="56" y="6"/>
                  </a:lnTo>
                  <a:lnTo>
                    <a:pt x="50" y="0"/>
                  </a:lnTo>
                  <a:lnTo>
                    <a:pt x="18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6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04" name="フリーフォーム 403"/>
            <p:cNvSpPr>
              <a:spLocks/>
            </p:cNvSpPr>
            <p:nvPr/>
          </p:nvSpPr>
          <p:spPr bwMode="auto">
            <a:xfrm>
              <a:off x="2075" y="3594"/>
              <a:ext cx="70" cy="63"/>
            </a:xfrm>
            <a:custGeom>
              <a:avLst/>
              <a:gdLst/>
              <a:ahLst/>
              <a:cxnLst>
                <a:cxn ang="0">
                  <a:pos x="32" y="63"/>
                </a:cxn>
                <a:cxn ang="0">
                  <a:pos x="45" y="57"/>
                </a:cxn>
                <a:cxn ang="0">
                  <a:pos x="57" y="44"/>
                </a:cxn>
                <a:cxn ang="0">
                  <a:pos x="70" y="31"/>
                </a:cxn>
                <a:cxn ang="0">
                  <a:pos x="64" y="19"/>
                </a:cxn>
                <a:cxn ang="0">
                  <a:pos x="57" y="6"/>
                </a:cxn>
                <a:cxn ang="0">
                  <a:pos x="51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9" y="57"/>
                </a:cxn>
                <a:cxn ang="0">
                  <a:pos x="26" y="63"/>
                </a:cxn>
                <a:cxn ang="0">
                  <a:pos x="32" y="63"/>
                </a:cxn>
              </a:cxnLst>
              <a:rect l="0" t="0" r="0" b="0"/>
              <a:pathLst>
                <a:path w="70" h="63">
                  <a:moveTo>
                    <a:pt x="32" y="63"/>
                  </a:moveTo>
                  <a:lnTo>
                    <a:pt x="45" y="57"/>
                  </a:lnTo>
                  <a:lnTo>
                    <a:pt x="57" y="44"/>
                  </a:lnTo>
                  <a:lnTo>
                    <a:pt x="70" y="31"/>
                  </a:lnTo>
                  <a:lnTo>
                    <a:pt x="64" y="19"/>
                  </a:lnTo>
                  <a:lnTo>
                    <a:pt x="57" y="6"/>
                  </a:lnTo>
                  <a:lnTo>
                    <a:pt x="51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9" y="57"/>
                  </a:lnTo>
                  <a:lnTo>
                    <a:pt x="26" y="63"/>
                  </a:lnTo>
                  <a:lnTo>
                    <a:pt x="32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05" name="フリーフォーム 404"/>
            <p:cNvSpPr>
              <a:spLocks/>
            </p:cNvSpPr>
            <p:nvPr/>
          </p:nvSpPr>
          <p:spPr bwMode="auto">
            <a:xfrm>
              <a:off x="2681" y="3461"/>
              <a:ext cx="133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95" y="89"/>
                </a:cxn>
                <a:cxn ang="0">
                  <a:pos x="120" y="76"/>
                </a:cxn>
                <a:cxn ang="0">
                  <a:pos x="133" y="57"/>
                </a:cxn>
                <a:cxn ang="0">
                  <a:pos x="133" y="45"/>
                </a:cxn>
                <a:cxn ang="0">
                  <a:pos x="127" y="26"/>
                </a:cxn>
                <a:cxn ang="0">
                  <a:pos x="108" y="0"/>
                </a:cxn>
                <a:cxn ang="0">
                  <a:pos x="89" y="0"/>
                </a:cxn>
                <a:cxn ang="0">
                  <a:pos x="51" y="7"/>
                </a:cxn>
                <a:cxn ang="0">
                  <a:pos x="26" y="19"/>
                </a:cxn>
                <a:cxn ang="0">
                  <a:pos x="0" y="45"/>
                </a:cxn>
                <a:cxn ang="0">
                  <a:pos x="7" y="57"/>
                </a:cxn>
                <a:cxn ang="0">
                  <a:pos x="19" y="70"/>
                </a:cxn>
                <a:cxn ang="0">
                  <a:pos x="44" y="82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133" h="89">
                  <a:moveTo>
                    <a:pt x="70" y="89"/>
                  </a:moveTo>
                  <a:lnTo>
                    <a:pt x="95" y="89"/>
                  </a:lnTo>
                  <a:lnTo>
                    <a:pt x="120" y="76"/>
                  </a:lnTo>
                  <a:lnTo>
                    <a:pt x="133" y="57"/>
                  </a:lnTo>
                  <a:lnTo>
                    <a:pt x="133" y="45"/>
                  </a:lnTo>
                  <a:lnTo>
                    <a:pt x="127" y="26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51" y="7"/>
                  </a:lnTo>
                  <a:lnTo>
                    <a:pt x="26" y="19"/>
                  </a:lnTo>
                  <a:lnTo>
                    <a:pt x="0" y="45"/>
                  </a:lnTo>
                  <a:lnTo>
                    <a:pt x="7" y="57"/>
                  </a:lnTo>
                  <a:lnTo>
                    <a:pt x="19" y="70"/>
                  </a:lnTo>
                  <a:lnTo>
                    <a:pt x="44" y="82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06" name="フリーフォーム 405"/>
            <p:cNvSpPr>
              <a:spLocks/>
            </p:cNvSpPr>
            <p:nvPr/>
          </p:nvSpPr>
          <p:spPr bwMode="auto">
            <a:xfrm>
              <a:off x="2890" y="3348"/>
              <a:ext cx="195" cy="145"/>
            </a:xfrm>
            <a:custGeom>
              <a:avLst/>
              <a:gdLst/>
              <a:ahLst/>
              <a:cxnLst>
                <a:cxn ang="0">
                  <a:pos x="195" y="88"/>
                </a:cxn>
                <a:cxn ang="0">
                  <a:pos x="189" y="75"/>
                </a:cxn>
                <a:cxn ang="0">
                  <a:pos x="170" y="57"/>
                </a:cxn>
                <a:cxn ang="0">
                  <a:pos x="151" y="38"/>
                </a:cxn>
                <a:cxn ang="0">
                  <a:pos x="145" y="25"/>
                </a:cxn>
                <a:cxn ang="0">
                  <a:pos x="132" y="12"/>
                </a:cxn>
                <a:cxn ang="0">
                  <a:pos x="113" y="6"/>
                </a:cxn>
                <a:cxn ang="0">
                  <a:pos x="82" y="0"/>
                </a:cxn>
                <a:cxn ang="0">
                  <a:pos x="50" y="6"/>
                </a:cxn>
                <a:cxn ang="0">
                  <a:pos x="37" y="12"/>
                </a:cxn>
                <a:cxn ang="0">
                  <a:pos x="37" y="19"/>
                </a:cxn>
                <a:cxn ang="0">
                  <a:pos x="31" y="57"/>
                </a:cxn>
                <a:cxn ang="0">
                  <a:pos x="25" y="69"/>
                </a:cxn>
                <a:cxn ang="0">
                  <a:pos x="18" y="82"/>
                </a:cxn>
                <a:cxn ang="0">
                  <a:pos x="0" y="88"/>
                </a:cxn>
                <a:cxn ang="0">
                  <a:pos x="0" y="101"/>
                </a:cxn>
                <a:cxn ang="0">
                  <a:pos x="6" y="107"/>
                </a:cxn>
                <a:cxn ang="0">
                  <a:pos x="37" y="126"/>
                </a:cxn>
                <a:cxn ang="0">
                  <a:pos x="63" y="139"/>
                </a:cxn>
                <a:cxn ang="0">
                  <a:pos x="94" y="145"/>
                </a:cxn>
                <a:cxn ang="0">
                  <a:pos x="113" y="145"/>
                </a:cxn>
                <a:cxn ang="0">
                  <a:pos x="132" y="139"/>
                </a:cxn>
                <a:cxn ang="0">
                  <a:pos x="170" y="113"/>
                </a:cxn>
                <a:cxn ang="0">
                  <a:pos x="183" y="101"/>
                </a:cxn>
                <a:cxn ang="0">
                  <a:pos x="189" y="88"/>
                </a:cxn>
                <a:cxn ang="0">
                  <a:pos x="195" y="88"/>
                </a:cxn>
              </a:cxnLst>
              <a:rect l="0" t="0" r="0" b="0"/>
              <a:pathLst>
                <a:path w="195" h="145">
                  <a:moveTo>
                    <a:pt x="195" y="88"/>
                  </a:moveTo>
                  <a:lnTo>
                    <a:pt x="189" y="75"/>
                  </a:lnTo>
                  <a:lnTo>
                    <a:pt x="170" y="57"/>
                  </a:lnTo>
                  <a:lnTo>
                    <a:pt x="151" y="38"/>
                  </a:lnTo>
                  <a:lnTo>
                    <a:pt x="145" y="25"/>
                  </a:lnTo>
                  <a:lnTo>
                    <a:pt x="132" y="12"/>
                  </a:lnTo>
                  <a:lnTo>
                    <a:pt x="113" y="6"/>
                  </a:lnTo>
                  <a:lnTo>
                    <a:pt x="82" y="0"/>
                  </a:lnTo>
                  <a:lnTo>
                    <a:pt x="50" y="6"/>
                  </a:lnTo>
                  <a:lnTo>
                    <a:pt x="37" y="12"/>
                  </a:lnTo>
                  <a:lnTo>
                    <a:pt x="37" y="19"/>
                  </a:lnTo>
                  <a:lnTo>
                    <a:pt x="31" y="57"/>
                  </a:lnTo>
                  <a:lnTo>
                    <a:pt x="25" y="69"/>
                  </a:lnTo>
                  <a:lnTo>
                    <a:pt x="18" y="82"/>
                  </a:lnTo>
                  <a:lnTo>
                    <a:pt x="0" y="88"/>
                  </a:lnTo>
                  <a:lnTo>
                    <a:pt x="0" y="101"/>
                  </a:lnTo>
                  <a:lnTo>
                    <a:pt x="6" y="107"/>
                  </a:lnTo>
                  <a:lnTo>
                    <a:pt x="37" y="126"/>
                  </a:lnTo>
                  <a:lnTo>
                    <a:pt x="63" y="139"/>
                  </a:lnTo>
                  <a:lnTo>
                    <a:pt x="94" y="145"/>
                  </a:lnTo>
                  <a:lnTo>
                    <a:pt x="113" y="145"/>
                  </a:lnTo>
                  <a:lnTo>
                    <a:pt x="132" y="139"/>
                  </a:lnTo>
                  <a:lnTo>
                    <a:pt x="170" y="113"/>
                  </a:lnTo>
                  <a:lnTo>
                    <a:pt x="183" y="101"/>
                  </a:lnTo>
                  <a:lnTo>
                    <a:pt x="189" y="88"/>
                  </a:lnTo>
                  <a:lnTo>
                    <a:pt x="195" y="8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07" name="フリーフォーム 406"/>
            <p:cNvSpPr>
              <a:spLocks/>
            </p:cNvSpPr>
            <p:nvPr/>
          </p:nvSpPr>
          <p:spPr bwMode="auto">
            <a:xfrm>
              <a:off x="1665" y="3550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08" name="フリーフォーム 407"/>
            <p:cNvSpPr>
              <a:spLocks/>
            </p:cNvSpPr>
            <p:nvPr/>
          </p:nvSpPr>
          <p:spPr bwMode="auto">
            <a:xfrm>
              <a:off x="1034" y="2130"/>
              <a:ext cx="738" cy="549"/>
            </a:xfrm>
            <a:custGeom>
              <a:avLst/>
              <a:gdLst/>
              <a:ahLst/>
              <a:cxnLst>
                <a:cxn ang="0">
                  <a:pos x="221" y="511"/>
                </a:cxn>
                <a:cxn ang="0">
                  <a:pos x="227" y="461"/>
                </a:cxn>
                <a:cxn ang="0">
                  <a:pos x="227" y="442"/>
                </a:cxn>
                <a:cxn ang="0">
                  <a:pos x="259" y="417"/>
                </a:cxn>
                <a:cxn ang="0">
                  <a:pos x="284" y="385"/>
                </a:cxn>
                <a:cxn ang="0">
                  <a:pos x="322" y="322"/>
                </a:cxn>
                <a:cxn ang="0">
                  <a:pos x="404" y="265"/>
                </a:cxn>
                <a:cxn ang="0">
                  <a:pos x="511" y="189"/>
                </a:cxn>
                <a:cxn ang="0">
                  <a:pos x="656" y="89"/>
                </a:cxn>
                <a:cxn ang="0">
                  <a:pos x="707" y="57"/>
                </a:cxn>
                <a:cxn ang="0">
                  <a:pos x="732" y="57"/>
                </a:cxn>
                <a:cxn ang="0">
                  <a:pos x="732" y="19"/>
                </a:cxn>
                <a:cxn ang="0">
                  <a:pos x="713" y="0"/>
                </a:cxn>
                <a:cxn ang="0">
                  <a:pos x="688" y="19"/>
                </a:cxn>
                <a:cxn ang="0">
                  <a:pos x="644" y="57"/>
                </a:cxn>
                <a:cxn ang="0">
                  <a:pos x="537" y="101"/>
                </a:cxn>
                <a:cxn ang="0">
                  <a:pos x="461" y="164"/>
                </a:cxn>
                <a:cxn ang="0">
                  <a:pos x="391" y="189"/>
                </a:cxn>
                <a:cxn ang="0">
                  <a:pos x="240" y="309"/>
                </a:cxn>
                <a:cxn ang="0">
                  <a:pos x="221" y="322"/>
                </a:cxn>
                <a:cxn ang="0">
                  <a:pos x="177" y="347"/>
                </a:cxn>
                <a:cxn ang="0">
                  <a:pos x="158" y="347"/>
                </a:cxn>
                <a:cxn ang="0">
                  <a:pos x="107" y="328"/>
                </a:cxn>
                <a:cxn ang="0">
                  <a:pos x="69" y="335"/>
                </a:cxn>
                <a:cxn ang="0">
                  <a:pos x="19" y="360"/>
                </a:cxn>
                <a:cxn ang="0">
                  <a:pos x="0" y="379"/>
                </a:cxn>
                <a:cxn ang="0">
                  <a:pos x="0" y="404"/>
                </a:cxn>
                <a:cxn ang="0">
                  <a:pos x="25" y="486"/>
                </a:cxn>
                <a:cxn ang="0">
                  <a:pos x="82" y="543"/>
                </a:cxn>
                <a:cxn ang="0">
                  <a:pos x="133" y="549"/>
                </a:cxn>
                <a:cxn ang="0">
                  <a:pos x="189" y="530"/>
                </a:cxn>
                <a:cxn ang="0">
                  <a:pos x="215" y="518"/>
                </a:cxn>
              </a:cxnLst>
              <a:rect l="0" t="0" r="0" b="0"/>
              <a:pathLst>
                <a:path w="738" h="549">
                  <a:moveTo>
                    <a:pt x="215" y="518"/>
                  </a:moveTo>
                  <a:lnTo>
                    <a:pt x="221" y="511"/>
                  </a:lnTo>
                  <a:lnTo>
                    <a:pt x="227" y="492"/>
                  </a:lnTo>
                  <a:lnTo>
                    <a:pt x="227" y="461"/>
                  </a:lnTo>
                  <a:lnTo>
                    <a:pt x="227" y="448"/>
                  </a:lnTo>
                  <a:lnTo>
                    <a:pt x="227" y="442"/>
                  </a:lnTo>
                  <a:lnTo>
                    <a:pt x="240" y="435"/>
                  </a:lnTo>
                  <a:lnTo>
                    <a:pt x="259" y="417"/>
                  </a:lnTo>
                  <a:lnTo>
                    <a:pt x="271" y="404"/>
                  </a:lnTo>
                  <a:lnTo>
                    <a:pt x="284" y="385"/>
                  </a:lnTo>
                  <a:lnTo>
                    <a:pt x="309" y="341"/>
                  </a:lnTo>
                  <a:lnTo>
                    <a:pt x="322" y="322"/>
                  </a:lnTo>
                  <a:lnTo>
                    <a:pt x="341" y="309"/>
                  </a:lnTo>
                  <a:lnTo>
                    <a:pt x="404" y="265"/>
                  </a:lnTo>
                  <a:lnTo>
                    <a:pt x="461" y="215"/>
                  </a:lnTo>
                  <a:lnTo>
                    <a:pt x="511" y="189"/>
                  </a:lnTo>
                  <a:lnTo>
                    <a:pt x="568" y="152"/>
                  </a:lnTo>
                  <a:lnTo>
                    <a:pt x="656" y="89"/>
                  </a:lnTo>
                  <a:lnTo>
                    <a:pt x="682" y="63"/>
                  </a:lnTo>
                  <a:lnTo>
                    <a:pt x="707" y="57"/>
                  </a:lnTo>
                  <a:lnTo>
                    <a:pt x="726" y="57"/>
                  </a:lnTo>
                  <a:lnTo>
                    <a:pt x="732" y="57"/>
                  </a:lnTo>
                  <a:lnTo>
                    <a:pt x="738" y="51"/>
                  </a:lnTo>
                  <a:lnTo>
                    <a:pt x="732" y="19"/>
                  </a:lnTo>
                  <a:lnTo>
                    <a:pt x="726" y="6"/>
                  </a:lnTo>
                  <a:lnTo>
                    <a:pt x="713" y="0"/>
                  </a:lnTo>
                  <a:lnTo>
                    <a:pt x="694" y="6"/>
                  </a:lnTo>
                  <a:lnTo>
                    <a:pt x="688" y="19"/>
                  </a:lnTo>
                  <a:lnTo>
                    <a:pt x="682" y="44"/>
                  </a:lnTo>
                  <a:lnTo>
                    <a:pt x="644" y="57"/>
                  </a:lnTo>
                  <a:lnTo>
                    <a:pt x="587" y="76"/>
                  </a:lnTo>
                  <a:lnTo>
                    <a:pt x="537" y="101"/>
                  </a:lnTo>
                  <a:lnTo>
                    <a:pt x="492" y="133"/>
                  </a:lnTo>
                  <a:lnTo>
                    <a:pt x="461" y="164"/>
                  </a:lnTo>
                  <a:lnTo>
                    <a:pt x="423" y="183"/>
                  </a:lnTo>
                  <a:lnTo>
                    <a:pt x="391" y="189"/>
                  </a:lnTo>
                  <a:lnTo>
                    <a:pt x="360" y="208"/>
                  </a:lnTo>
                  <a:lnTo>
                    <a:pt x="240" y="309"/>
                  </a:lnTo>
                  <a:lnTo>
                    <a:pt x="227" y="316"/>
                  </a:lnTo>
                  <a:lnTo>
                    <a:pt x="221" y="322"/>
                  </a:lnTo>
                  <a:lnTo>
                    <a:pt x="196" y="328"/>
                  </a:lnTo>
                  <a:lnTo>
                    <a:pt x="177" y="347"/>
                  </a:lnTo>
                  <a:lnTo>
                    <a:pt x="170" y="347"/>
                  </a:lnTo>
                  <a:lnTo>
                    <a:pt x="158" y="347"/>
                  </a:lnTo>
                  <a:lnTo>
                    <a:pt x="126" y="335"/>
                  </a:lnTo>
                  <a:lnTo>
                    <a:pt x="107" y="328"/>
                  </a:lnTo>
                  <a:lnTo>
                    <a:pt x="88" y="328"/>
                  </a:lnTo>
                  <a:lnTo>
                    <a:pt x="69" y="335"/>
                  </a:lnTo>
                  <a:lnTo>
                    <a:pt x="51" y="347"/>
                  </a:lnTo>
                  <a:lnTo>
                    <a:pt x="19" y="360"/>
                  </a:lnTo>
                  <a:lnTo>
                    <a:pt x="6" y="366"/>
                  </a:lnTo>
                  <a:lnTo>
                    <a:pt x="0" y="379"/>
                  </a:lnTo>
                  <a:lnTo>
                    <a:pt x="0" y="391"/>
                  </a:lnTo>
                  <a:lnTo>
                    <a:pt x="0" y="404"/>
                  </a:lnTo>
                  <a:lnTo>
                    <a:pt x="19" y="454"/>
                  </a:lnTo>
                  <a:lnTo>
                    <a:pt x="25" y="486"/>
                  </a:lnTo>
                  <a:lnTo>
                    <a:pt x="38" y="511"/>
                  </a:lnTo>
                  <a:lnTo>
                    <a:pt x="82" y="543"/>
                  </a:lnTo>
                  <a:lnTo>
                    <a:pt x="107" y="549"/>
                  </a:lnTo>
                  <a:lnTo>
                    <a:pt x="133" y="549"/>
                  </a:lnTo>
                  <a:lnTo>
                    <a:pt x="164" y="543"/>
                  </a:lnTo>
                  <a:lnTo>
                    <a:pt x="189" y="530"/>
                  </a:lnTo>
                  <a:lnTo>
                    <a:pt x="208" y="518"/>
                  </a:lnTo>
                  <a:lnTo>
                    <a:pt x="215" y="518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accent1">
                    <a:lumMod val="20000"/>
                    <a:lumOff val="80000"/>
                  </a:schemeClr>
                </a:gs>
                <a:gs pos="30000">
                  <a:schemeClr val="accent2">
                    <a:lumMod val="20000"/>
                    <a:lumOff val="80000"/>
                  </a:schemeClr>
                </a:gs>
                <a:gs pos="45000">
                  <a:schemeClr val="accent2">
                    <a:lumMod val="20000"/>
                    <a:lumOff val="80000"/>
                  </a:schemeClr>
                </a:gs>
                <a:gs pos="60000">
                  <a:schemeClr val="accent3">
                    <a:lumMod val="20000"/>
                    <a:lumOff val="80000"/>
                  </a:schemeClr>
                </a:gs>
                <a:gs pos="80000">
                  <a:schemeClr val="accent4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09" name="フリーフォーム 408"/>
            <p:cNvSpPr>
              <a:spLocks/>
            </p:cNvSpPr>
            <p:nvPr/>
          </p:nvSpPr>
          <p:spPr bwMode="auto">
            <a:xfrm>
              <a:off x="1785" y="1998"/>
              <a:ext cx="183" cy="176"/>
            </a:xfrm>
            <a:custGeom>
              <a:avLst/>
              <a:gdLst/>
              <a:ahLst/>
              <a:cxnLst>
                <a:cxn ang="0">
                  <a:pos x="51" y="176"/>
                </a:cxn>
                <a:cxn ang="0">
                  <a:pos x="70" y="170"/>
                </a:cxn>
                <a:cxn ang="0">
                  <a:pos x="82" y="157"/>
                </a:cxn>
                <a:cxn ang="0">
                  <a:pos x="101" y="132"/>
                </a:cxn>
                <a:cxn ang="0">
                  <a:pos x="101" y="107"/>
                </a:cxn>
                <a:cxn ang="0">
                  <a:pos x="107" y="101"/>
                </a:cxn>
                <a:cxn ang="0">
                  <a:pos x="126" y="107"/>
                </a:cxn>
                <a:cxn ang="0">
                  <a:pos x="139" y="107"/>
                </a:cxn>
                <a:cxn ang="0">
                  <a:pos x="145" y="107"/>
                </a:cxn>
                <a:cxn ang="0">
                  <a:pos x="164" y="101"/>
                </a:cxn>
                <a:cxn ang="0">
                  <a:pos x="177" y="88"/>
                </a:cxn>
                <a:cxn ang="0">
                  <a:pos x="183" y="69"/>
                </a:cxn>
                <a:cxn ang="0">
                  <a:pos x="183" y="38"/>
                </a:cxn>
                <a:cxn ang="0">
                  <a:pos x="170" y="6"/>
                </a:cxn>
                <a:cxn ang="0">
                  <a:pos x="158" y="0"/>
                </a:cxn>
                <a:cxn ang="0">
                  <a:pos x="139" y="0"/>
                </a:cxn>
                <a:cxn ang="0">
                  <a:pos x="126" y="12"/>
                </a:cxn>
                <a:cxn ang="0">
                  <a:pos x="88" y="69"/>
                </a:cxn>
                <a:cxn ang="0">
                  <a:pos x="82" y="69"/>
                </a:cxn>
                <a:cxn ang="0">
                  <a:pos x="70" y="63"/>
                </a:cxn>
                <a:cxn ang="0">
                  <a:pos x="57" y="63"/>
                </a:cxn>
                <a:cxn ang="0">
                  <a:pos x="38" y="63"/>
                </a:cxn>
                <a:cxn ang="0">
                  <a:pos x="6" y="88"/>
                </a:cxn>
                <a:cxn ang="0">
                  <a:pos x="0" y="107"/>
                </a:cxn>
                <a:cxn ang="0">
                  <a:pos x="0" y="120"/>
                </a:cxn>
                <a:cxn ang="0">
                  <a:pos x="0" y="145"/>
                </a:cxn>
                <a:cxn ang="0">
                  <a:pos x="13" y="164"/>
                </a:cxn>
                <a:cxn ang="0">
                  <a:pos x="25" y="170"/>
                </a:cxn>
                <a:cxn ang="0">
                  <a:pos x="44" y="176"/>
                </a:cxn>
                <a:cxn ang="0">
                  <a:pos x="51" y="176"/>
                </a:cxn>
              </a:cxnLst>
              <a:rect l="0" t="0" r="0" b="0"/>
              <a:pathLst>
                <a:path w="183" h="176">
                  <a:moveTo>
                    <a:pt x="51" y="176"/>
                  </a:moveTo>
                  <a:lnTo>
                    <a:pt x="70" y="170"/>
                  </a:lnTo>
                  <a:lnTo>
                    <a:pt x="82" y="157"/>
                  </a:lnTo>
                  <a:lnTo>
                    <a:pt x="101" y="132"/>
                  </a:lnTo>
                  <a:lnTo>
                    <a:pt x="101" y="107"/>
                  </a:lnTo>
                  <a:lnTo>
                    <a:pt x="107" y="101"/>
                  </a:lnTo>
                  <a:lnTo>
                    <a:pt x="126" y="107"/>
                  </a:lnTo>
                  <a:lnTo>
                    <a:pt x="139" y="107"/>
                  </a:lnTo>
                  <a:lnTo>
                    <a:pt x="145" y="107"/>
                  </a:lnTo>
                  <a:lnTo>
                    <a:pt x="164" y="101"/>
                  </a:lnTo>
                  <a:lnTo>
                    <a:pt x="177" y="88"/>
                  </a:lnTo>
                  <a:lnTo>
                    <a:pt x="183" y="69"/>
                  </a:lnTo>
                  <a:lnTo>
                    <a:pt x="183" y="38"/>
                  </a:lnTo>
                  <a:lnTo>
                    <a:pt x="170" y="6"/>
                  </a:lnTo>
                  <a:lnTo>
                    <a:pt x="158" y="0"/>
                  </a:lnTo>
                  <a:lnTo>
                    <a:pt x="139" y="0"/>
                  </a:lnTo>
                  <a:lnTo>
                    <a:pt x="126" y="12"/>
                  </a:lnTo>
                  <a:lnTo>
                    <a:pt x="88" y="69"/>
                  </a:lnTo>
                  <a:lnTo>
                    <a:pt x="82" y="69"/>
                  </a:lnTo>
                  <a:lnTo>
                    <a:pt x="70" y="63"/>
                  </a:lnTo>
                  <a:lnTo>
                    <a:pt x="57" y="63"/>
                  </a:lnTo>
                  <a:lnTo>
                    <a:pt x="38" y="63"/>
                  </a:lnTo>
                  <a:lnTo>
                    <a:pt x="6" y="88"/>
                  </a:lnTo>
                  <a:lnTo>
                    <a:pt x="0" y="107"/>
                  </a:lnTo>
                  <a:lnTo>
                    <a:pt x="0" y="120"/>
                  </a:lnTo>
                  <a:lnTo>
                    <a:pt x="0" y="145"/>
                  </a:lnTo>
                  <a:lnTo>
                    <a:pt x="13" y="164"/>
                  </a:lnTo>
                  <a:lnTo>
                    <a:pt x="25" y="170"/>
                  </a:lnTo>
                  <a:lnTo>
                    <a:pt x="44" y="176"/>
                  </a:lnTo>
                  <a:lnTo>
                    <a:pt x="51" y="17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10" name="フリーフォーム 409"/>
            <p:cNvSpPr>
              <a:spLocks/>
            </p:cNvSpPr>
            <p:nvPr/>
          </p:nvSpPr>
          <p:spPr bwMode="auto">
            <a:xfrm>
              <a:off x="1179" y="2685"/>
              <a:ext cx="82" cy="82"/>
            </a:xfrm>
            <a:custGeom>
              <a:avLst/>
              <a:gdLst/>
              <a:ahLst/>
              <a:cxnLst>
                <a:cxn ang="0">
                  <a:pos x="70" y="76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19"/>
                </a:cxn>
                <a:cxn ang="0">
                  <a:pos x="70" y="7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26"/>
                </a:cxn>
                <a:cxn ang="0">
                  <a:pos x="0" y="45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7" y="76"/>
                </a:cxn>
                <a:cxn ang="0">
                  <a:pos x="19" y="82"/>
                </a:cxn>
                <a:cxn ang="0">
                  <a:pos x="44" y="82"/>
                </a:cxn>
                <a:cxn ang="0">
                  <a:pos x="63" y="76"/>
                </a:cxn>
                <a:cxn ang="0">
                  <a:pos x="70" y="76"/>
                </a:cxn>
              </a:cxnLst>
              <a:rect l="0" t="0" r="0" b="0"/>
              <a:pathLst>
                <a:path w="82" h="82">
                  <a:moveTo>
                    <a:pt x="70" y="76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19"/>
                  </a:lnTo>
                  <a:lnTo>
                    <a:pt x="70" y="7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26"/>
                  </a:lnTo>
                  <a:lnTo>
                    <a:pt x="0" y="45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7" y="76"/>
                  </a:lnTo>
                  <a:lnTo>
                    <a:pt x="19" y="82"/>
                  </a:lnTo>
                  <a:lnTo>
                    <a:pt x="44" y="82"/>
                  </a:lnTo>
                  <a:lnTo>
                    <a:pt x="63" y="76"/>
                  </a:lnTo>
                  <a:lnTo>
                    <a:pt x="70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11" name="フリーフォーム 410"/>
            <p:cNvSpPr>
              <a:spLocks/>
            </p:cNvSpPr>
            <p:nvPr/>
          </p:nvSpPr>
          <p:spPr bwMode="auto">
            <a:xfrm>
              <a:off x="1268" y="2584"/>
              <a:ext cx="113" cy="133"/>
            </a:xfrm>
            <a:custGeom>
              <a:avLst/>
              <a:gdLst/>
              <a:ahLst/>
              <a:cxnLst>
                <a:cxn ang="0">
                  <a:pos x="56" y="127"/>
                </a:cxn>
                <a:cxn ang="0">
                  <a:pos x="94" y="95"/>
                </a:cxn>
                <a:cxn ang="0">
                  <a:pos x="107" y="89"/>
                </a:cxn>
                <a:cxn ang="0">
                  <a:pos x="113" y="76"/>
                </a:cxn>
                <a:cxn ang="0">
                  <a:pos x="113" y="45"/>
                </a:cxn>
                <a:cxn ang="0">
                  <a:pos x="107" y="26"/>
                </a:cxn>
                <a:cxn ang="0">
                  <a:pos x="94" y="13"/>
                </a:cxn>
                <a:cxn ang="0">
                  <a:pos x="82" y="7"/>
                </a:cxn>
                <a:cxn ang="0">
                  <a:pos x="69" y="0"/>
                </a:cxn>
                <a:cxn ang="0">
                  <a:pos x="50" y="7"/>
                </a:cxn>
                <a:cxn ang="0">
                  <a:pos x="37" y="19"/>
                </a:cxn>
                <a:cxn ang="0">
                  <a:pos x="31" y="38"/>
                </a:cxn>
                <a:cxn ang="0">
                  <a:pos x="31" y="51"/>
                </a:cxn>
                <a:cxn ang="0">
                  <a:pos x="25" y="70"/>
                </a:cxn>
                <a:cxn ang="0">
                  <a:pos x="19" y="82"/>
                </a:cxn>
                <a:cxn ang="0">
                  <a:pos x="6" y="95"/>
                </a:cxn>
                <a:cxn ang="0">
                  <a:pos x="0" y="108"/>
                </a:cxn>
                <a:cxn ang="0">
                  <a:pos x="0" y="114"/>
                </a:cxn>
                <a:cxn ang="0">
                  <a:pos x="12" y="127"/>
                </a:cxn>
                <a:cxn ang="0">
                  <a:pos x="31" y="133"/>
                </a:cxn>
                <a:cxn ang="0">
                  <a:pos x="50" y="127"/>
                </a:cxn>
                <a:cxn ang="0">
                  <a:pos x="50" y="127"/>
                </a:cxn>
                <a:cxn ang="0">
                  <a:pos x="56" y="127"/>
                </a:cxn>
              </a:cxnLst>
              <a:rect l="0" t="0" r="0" b="0"/>
              <a:pathLst>
                <a:path w="113" h="133">
                  <a:moveTo>
                    <a:pt x="56" y="127"/>
                  </a:moveTo>
                  <a:lnTo>
                    <a:pt x="94" y="95"/>
                  </a:lnTo>
                  <a:lnTo>
                    <a:pt x="107" y="89"/>
                  </a:lnTo>
                  <a:lnTo>
                    <a:pt x="113" y="76"/>
                  </a:lnTo>
                  <a:lnTo>
                    <a:pt x="113" y="45"/>
                  </a:lnTo>
                  <a:lnTo>
                    <a:pt x="107" y="26"/>
                  </a:lnTo>
                  <a:lnTo>
                    <a:pt x="94" y="13"/>
                  </a:lnTo>
                  <a:lnTo>
                    <a:pt x="82" y="7"/>
                  </a:lnTo>
                  <a:lnTo>
                    <a:pt x="69" y="0"/>
                  </a:lnTo>
                  <a:lnTo>
                    <a:pt x="50" y="7"/>
                  </a:lnTo>
                  <a:lnTo>
                    <a:pt x="37" y="19"/>
                  </a:lnTo>
                  <a:lnTo>
                    <a:pt x="31" y="38"/>
                  </a:lnTo>
                  <a:lnTo>
                    <a:pt x="31" y="51"/>
                  </a:lnTo>
                  <a:lnTo>
                    <a:pt x="25" y="70"/>
                  </a:lnTo>
                  <a:lnTo>
                    <a:pt x="19" y="82"/>
                  </a:lnTo>
                  <a:lnTo>
                    <a:pt x="6" y="95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12" y="127"/>
                  </a:lnTo>
                  <a:lnTo>
                    <a:pt x="31" y="133"/>
                  </a:lnTo>
                  <a:lnTo>
                    <a:pt x="50" y="127"/>
                  </a:lnTo>
                  <a:lnTo>
                    <a:pt x="50" y="127"/>
                  </a:lnTo>
                  <a:lnTo>
                    <a:pt x="56" y="1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12" name="フリーフォーム 411"/>
            <p:cNvSpPr>
              <a:spLocks/>
            </p:cNvSpPr>
            <p:nvPr/>
          </p:nvSpPr>
          <p:spPr bwMode="auto">
            <a:xfrm>
              <a:off x="1552" y="2471"/>
              <a:ext cx="69" cy="82"/>
            </a:xfrm>
            <a:custGeom>
              <a:avLst/>
              <a:gdLst/>
              <a:ahLst/>
              <a:cxnLst>
                <a:cxn ang="0">
                  <a:pos x="25" y="82"/>
                </a:cxn>
                <a:cxn ang="0">
                  <a:pos x="37" y="82"/>
                </a:cxn>
                <a:cxn ang="0">
                  <a:pos x="50" y="82"/>
                </a:cxn>
                <a:cxn ang="0">
                  <a:pos x="63" y="69"/>
                </a:cxn>
                <a:cxn ang="0">
                  <a:pos x="69" y="44"/>
                </a:cxn>
                <a:cxn ang="0">
                  <a:pos x="69" y="19"/>
                </a:cxn>
                <a:cxn ang="0">
                  <a:pos x="56" y="6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12" y="25"/>
                </a:cxn>
                <a:cxn ang="0">
                  <a:pos x="0" y="57"/>
                </a:cxn>
                <a:cxn ang="0">
                  <a:pos x="6" y="76"/>
                </a:cxn>
                <a:cxn ang="0">
                  <a:pos x="19" y="82"/>
                </a:cxn>
                <a:cxn ang="0">
                  <a:pos x="25" y="82"/>
                </a:cxn>
              </a:cxnLst>
              <a:rect l="0" t="0" r="0" b="0"/>
              <a:pathLst>
                <a:path w="69" h="82">
                  <a:moveTo>
                    <a:pt x="25" y="82"/>
                  </a:moveTo>
                  <a:lnTo>
                    <a:pt x="37" y="82"/>
                  </a:lnTo>
                  <a:lnTo>
                    <a:pt x="50" y="82"/>
                  </a:lnTo>
                  <a:lnTo>
                    <a:pt x="63" y="69"/>
                  </a:lnTo>
                  <a:lnTo>
                    <a:pt x="69" y="44"/>
                  </a:lnTo>
                  <a:lnTo>
                    <a:pt x="69" y="19"/>
                  </a:lnTo>
                  <a:lnTo>
                    <a:pt x="56" y="6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2" y="25"/>
                  </a:lnTo>
                  <a:lnTo>
                    <a:pt x="0" y="57"/>
                  </a:lnTo>
                  <a:lnTo>
                    <a:pt x="6" y="76"/>
                  </a:lnTo>
                  <a:lnTo>
                    <a:pt x="19" y="82"/>
                  </a:lnTo>
                  <a:lnTo>
                    <a:pt x="25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13" name="フリーフォーム 412"/>
            <p:cNvSpPr>
              <a:spLocks/>
            </p:cNvSpPr>
            <p:nvPr/>
          </p:nvSpPr>
          <p:spPr bwMode="auto">
            <a:xfrm>
              <a:off x="1129" y="2105"/>
              <a:ext cx="44" cy="31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2" y="31"/>
                </a:cxn>
                <a:cxn ang="0">
                  <a:pos x="31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25"/>
                </a:cxn>
              </a:cxnLst>
              <a:rect l="0" t="0" r="0" b="0"/>
              <a:pathLst>
                <a:path w="44" h="31">
                  <a:moveTo>
                    <a:pt x="0" y="25"/>
                  </a:moveTo>
                  <a:lnTo>
                    <a:pt x="12" y="31"/>
                  </a:lnTo>
                  <a:lnTo>
                    <a:pt x="31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14" name="フリーフォーム 413"/>
            <p:cNvSpPr>
              <a:spLocks/>
            </p:cNvSpPr>
            <p:nvPr/>
          </p:nvSpPr>
          <p:spPr bwMode="auto">
            <a:xfrm>
              <a:off x="3363" y="3581"/>
              <a:ext cx="76" cy="76"/>
            </a:xfrm>
            <a:custGeom>
              <a:avLst/>
              <a:gdLst/>
              <a:ahLst/>
              <a:cxnLst>
                <a:cxn ang="0">
                  <a:pos x="57" y="70"/>
                </a:cxn>
                <a:cxn ang="0">
                  <a:pos x="69" y="57"/>
                </a:cxn>
                <a:cxn ang="0">
                  <a:pos x="76" y="44"/>
                </a:cxn>
                <a:cxn ang="0">
                  <a:pos x="76" y="25"/>
                </a:cxn>
                <a:cxn ang="0">
                  <a:pos x="63" y="7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19" y="13"/>
                </a:cxn>
                <a:cxn ang="0">
                  <a:pos x="6" y="32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31" y="76"/>
                </a:cxn>
                <a:cxn ang="0">
                  <a:pos x="44" y="76"/>
                </a:cxn>
                <a:cxn ang="0">
                  <a:pos x="50" y="70"/>
                </a:cxn>
                <a:cxn ang="0">
                  <a:pos x="57" y="70"/>
                </a:cxn>
              </a:cxnLst>
              <a:rect l="0" t="0" r="0" b="0"/>
              <a:pathLst>
                <a:path w="76" h="76">
                  <a:moveTo>
                    <a:pt x="57" y="70"/>
                  </a:moveTo>
                  <a:lnTo>
                    <a:pt x="69" y="57"/>
                  </a:lnTo>
                  <a:lnTo>
                    <a:pt x="76" y="44"/>
                  </a:lnTo>
                  <a:lnTo>
                    <a:pt x="76" y="25"/>
                  </a:lnTo>
                  <a:lnTo>
                    <a:pt x="63" y="7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19" y="13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31" y="76"/>
                  </a:lnTo>
                  <a:lnTo>
                    <a:pt x="44" y="76"/>
                  </a:lnTo>
                  <a:lnTo>
                    <a:pt x="50" y="70"/>
                  </a:lnTo>
                  <a:lnTo>
                    <a:pt x="57" y="7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15" name="フリーフォーム 414"/>
            <p:cNvSpPr>
              <a:spLocks/>
            </p:cNvSpPr>
            <p:nvPr/>
          </p:nvSpPr>
          <p:spPr bwMode="auto">
            <a:xfrm>
              <a:off x="1804" y="2824"/>
              <a:ext cx="57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57" y="38"/>
                </a:cxn>
                <a:cxn ang="0">
                  <a:pos x="57" y="25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57" h="57">
                  <a:moveTo>
                    <a:pt x="38" y="57"/>
                  </a:moveTo>
                  <a:lnTo>
                    <a:pt x="51" y="51"/>
                  </a:lnTo>
                  <a:lnTo>
                    <a:pt x="57" y="38"/>
                  </a:lnTo>
                  <a:lnTo>
                    <a:pt x="57" y="25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16" name="フリーフォーム 415"/>
            <p:cNvSpPr>
              <a:spLocks/>
            </p:cNvSpPr>
            <p:nvPr/>
          </p:nvSpPr>
          <p:spPr bwMode="auto">
            <a:xfrm>
              <a:off x="1842" y="2420"/>
              <a:ext cx="82" cy="89"/>
            </a:xfrm>
            <a:custGeom>
              <a:avLst/>
              <a:gdLst/>
              <a:ahLst/>
              <a:cxnLst>
                <a:cxn ang="0">
                  <a:pos x="50" y="89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26"/>
                </a:cxn>
                <a:cxn ang="0">
                  <a:pos x="69" y="7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7"/>
                </a:cxn>
                <a:cxn ang="0">
                  <a:pos x="6" y="26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25" y="82"/>
                </a:cxn>
                <a:cxn ang="0">
                  <a:pos x="38" y="89"/>
                </a:cxn>
                <a:cxn ang="0">
                  <a:pos x="44" y="89"/>
                </a:cxn>
                <a:cxn ang="0">
                  <a:pos x="50" y="89"/>
                </a:cxn>
              </a:cxnLst>
              <a:rect l="0" t="0" r="0" b="0"/>
              <a:pathLst>
                <a:path w="82" h="89">
                  <a:moveTo>
                    <a:pt x="50" y="89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26"/>
                  </a:lnTo>
                  <a:lnTo>
                    <a:pt x="69" y="7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7"/>
                  </a:lnTo>
                  <a:lnTo>
                    <a:pt x="6" y="26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25" y="82"/>
                  </a:lnTo>
                  <a:lnTo>
                    <a:pt x="38" y="89"/>
                  </a:lnTo>
                  <a:lnTo>
                    <a:pt x="44" y="89"/>
                  </a:lnTo>
                  <a:lnTo>
                    <a:pt x="50" y="8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17" name="フリーフォーム 416"/>
            <p:cNvSpPr>
              <a:spLocks/>
            </p:cNvSpPr>
            <p:nvPr/>
          </p:nvSpPr>
          <p:spPr bwMode="auto">
            <a:xfrm>
              <a:off x="1943" y="2648"/>
              <a:ext cx="76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6"/>
                </a:cxn>
                <a:cxn ang="0">
                  <a:pos x="63" y="44"/>
                </a:cxn>
                <a:cxn ang="0">
                  <a:pos x="76" y="25"/>
                </a:cxn>
                <a:cxn ang="0">
                  <a:pos x="76" y="12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1" y="6"/>
                </a:cxn>
                <a:cxn ang="0">
                  <a:pos x="12" y="18"/>
                </a:cxn>
                <a:cxn ang="0">
                  <a:pos x="6" y="31"/>
                </a:cxn>
                <a:cxn ang="0">
                  <a:pos x="0" y="37"/>
                </a:cxn>
                <a:cxn ang="0">
                  <a:pos x="6" y="50"/>
                </a:cxn>
                <a:cxn ang="0">
                  <a:pos x="19" y="56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76" h="63">
                  <a:moveTo>
                    <a:pt x="38" y="63"/>
                  </a:moveTo>
                  <a:lnTo>
                    <a:pt x="50" y="56"/>
                  </a:lnTo>
                  <a:lnTo>
                    <a:pt x="63" y="44"/>
                  </a:lnTo>
                  <a:lnTo>
                    <a:pt x="76" y="25"/>
                  </a:lnTo>
                  <a:lnTo>
                    <a:pt x="76" y="12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1" y="6"/>
                  </a:lnTo>
                  <a:lnTo>
                    <a:pt x="12" y="18"/>
                  </a:lnTo>
                  <a:lnTo>
                    <a:pt x="6" y="31"/>
                  </a:lnTo>
                  <a:lnTo>
                    <a:pt x="0" y="37"/>
                  </a:lnTo>
                  <a:lnTo>
                    <a:pt x="6" y="50"/>
                  </a:lnTo>
                  <a:lnTo>
                    <a:pt x="19" y="56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18" name="フリーフォーム 417"/>
            <p:cNvSpPr>
              <a:spLocks/>
            </p:cNvSpPr>
            <p:nvPr/>
          </p:nvSpPr>
          <p:spPr bwMode="auto">
            <a:xfrm>
              <a:off x="2025" y="2250"/>
              <a:ext cx="57" cy="63"/>
            </a:xfrm>
            <a:custGeom>
              <a:avLst/>
              <a:gdLst/>
              <a:ahLst/>
              <a:cxnLst>
                <a:cxn ang="0">
                  <a:pos x="19" y="63"/>
                </a:cxn>
                <a:cxn ang="0">
                  <a:pos x="38" y="63"/>
                </a:cxn>
                <a:cxn ang="0">
                  <a:pos x="50" y="51"/>
                </a:cxn>
                <a:cxn ang="0">
                  <a:pos x="57" y="38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57"/>
                </a:cxn>
                <a:cxn ang="0">
                  <a:pos x="13" y="63"/>
                </a:cxn>
                <a:cxn ang="0">
                  <a:pos x="19" y="63"/>
                </a:cxn>
              </a:cxnLst>
              <a:rect l="0" t="0" r="0" b="0"/>
              <a:pathLst>
                <a:path w="57" h="63">
                  <a:moveTo>
                    <a:pt x="19" y="63"/>
                  </a:moveTo>
                  <a:lnTo>
                    <a:pt x="38" y="63"/>
                  </a:lnTo>
                  <a:lnTo>
                    <a:pt x="50" y="51"/>
                  </a:lnTo>
                  <a:lnTo>
                    <a:pt x="57" y="38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3" y="63"/>
                  </a:lnTo>
                  <a:lnTo>
                    <a:pt x="19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19" name="フリーフォーム 418"/>
            <p:cNvSpPr>
              <a:spLocks/>
            </p:cNvSpPr>
            <p:nvPr/>
          </p:nvSpPr>
          <p:spPr bwMode="auto">
            <a:xfrm>
              <a:off x="2176" y="1960"/>
              <a:ext cx="45" cy="44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8" y="38"/>
                </a:cxn>
                <a:cxn ang="0">
                  <a:pos x="45" y="31"/>
                </a:cxn>
                <a:cxn ang="0">
                  <a:pos x="38" y="12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9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44"/>
                </a:cxn>
                <a:cxn ang="0">
                  <a:pos x="32" y="44"/>
                </a:cxn>
              </a:cxnLst>
              <a:rect l="0" t="0" r="0" b="0"/>
              <a:pathLst>
                <a:path w="45" h="44">
                  <a:moveTo>
                    <a:pt x="32" y="44"/>
                  </a:moveTo>
                  <a:lnTo>
                    <a:pt x="38" y="38"/>
                  </a:lnTo>
                  <a:lnTo>
                    <a:pt x="45" y="31"/>
                  </a:lnTo>
                  <a:lnTo>
                    <a:pt x="38" y="12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9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44"/>
                  </a:lnTo>
                  <a:lnTo>
                    <a:pt x="32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20" name="フリーフォーム 419" hidden="1"/>
            <p:cNvSpPr>
              <a:spLocks/>
            </p:cNvSpPr>
            <p:nvPr/>
          </p:nvSpPr>
          <p:spPr bwMode="auto">
            <a:xfrm>
              <a:off x="1905" y="2219"/>
              <a:ext cx="25" cy="31"/>
            </a:xfrm>
            <a:custGeom>
              <a:avLst/>
              <a:gdLst/>
              <a:ahLst/>
              <a:cxnLst>
                <a:cxn ang="0">
                  <a:pos x="13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31"/>
                </a:cxn>
                <a:cxn ang="0">
                  <a:pos x="13" y="31"/>
                </a:cxn>
              </a:cxnLst>
              <a:rect l="0" t="0" r="0" b="0"/>
              <a:pathLst>
                <a:path w="25" h="31">
                  <a:moveTo>
                    <a:pt x="13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31"/>
                  </a:lnTo>
                  <a:lnTo>
                    <a:pt x="13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21" name="フリーフォーム 420" hidden="1"/>
            <p:cNvSpPr>
              <a:spLocks/>
            </p:cNvSpPr>
            <p:nvPr/>
          </p:nvSpPr>
          <p:spPr bwMode="auto">
            <a:xfrm>
              <a:off x="1974" y="2748"/>
              <a:ext cx="26" cy="26"/>
            </a:xfrm>
            <a:custGeom>
              <a:avLst/>
              <a:gdLst/>
              <a:ahLst/>
              <a:cxnLst>
                <a:cxn ang="0">
                  <a:pos x="19" y="26"/>
                </a:cxn>
                <a:cxn ang="0">
                  <a:pos x="26" y="19"/>
                </a:cxn>
                <a:cxn ang="0">
                  <a:pos x="26" y="7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7" y="26"/>
                </a:cxn>
                <a:cxn ang="0">
                  <a:pos x="13" y="26"/>
                </a:cxn>
                <a:cxn ang="0">
                  <a:pos x="19" y="26"/>
                </a:cxn>
              </a:cxnLst>
              <a:rect l="0" t="0" r="0" b="0"/>
              <a:pathLst>
                <a:path w="26" h="26">
                  <a:moveTo>
                    <a:pt x="19" y="26"/>
                  </a:moveTo>
                  <a:lnTo>
                    <a:pt x="26" y="19"/>
                  </a:lnTo>
                  <a:lnTo>
                    <a:pt x="26" y="7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7" y="26"/>
                  </a:lnTo>
                  <a:lnTo>
                    <a:pt x="13" y="26"/>
                  </a:lnTo>
                  <a:lnTo>
                    <a:pt x="19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22" name="フリーフォーム 421"/>
            <p:cNvSpPr>
              <a:spLocks/>
            </p:cNvSpPr>
            <p:nvPr/>
          </p:nvSpPr>
          <p:spPr bwMode="auto">
            <a:xfrm>
              <a:off x="3981" y="2988"/>
              <a:ext cx="51" cy="44"/>
            </a:xfrm>
            <a:custGeom>
              <a:avLst/>
              <a:gdLst/>
              <a:ahLst/>
              <a:cxnLst>
                <a:cxn ang="0">
                  <a:pos x="32" y="38"/>
                </a:cxn>
                <a:cxn ang="0">
                  <a:pos x="45" y="32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38"/>
                </a:cxn>
                <a:cxn ang="0">
                  <a:pos x="32" y="38"/>
                </a:cxn>
              </a:cxnLst>
              <a:rect l="0" t="0" r="0" b="0"/>
              <a:pathLst>
                <a:path w="51" h="44">
                  <a:moveTo>
                    <a:pt x="32" y="38"/>
                  </a:moveTo>
                  <a:lnTo>
                    <a:pt x="45" y="32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38"/>
                  </a:lnTo>
                  <a:lnTo>
                    <a:pt x="32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23" name="フリーフォーム 422"/>
            <p:cNvSpPr>
              <a:spLocks/>
            </p:cNvSpPr>
            <p:nvPr/>
          </p:nvSpPr>
          <p:spPr bwMode="auto">
            <a:xfrm>
              <a:off x="3950" y="3487"/>
              <a:ext cx="126" cy="126"/>
            </a:xfrm>
            <a:custGeom>
              <a:avLst/>
              <a:gdLst/>
              <a:ahLst/>
              <a:cxnLst>
                <a:cxn ang="0">
                  <a:pos x="95" y="113"/>
                </a:cxn>
                <a:cxn ang="0">
                  <a:pos x="120" y="82"/>
                </a:cxn>
                <a:cxn ang="0">
                  <a:pos x="126" y="63"/>
                </a:cxn>
                <a:cxn ang="0">
                  <a:pos x="126" y="37"/>
                </a:cxn>
                <a:cxn ang="0">
                  <a:pos x="120" y="25"/>
                </a:cxn>
                <a:cxn ang="0">
                  <a:pos x="107" y="12"/>
                </a:cxn>
                <a:cxn ang="0">
                  <a:pos x="82" y="6"/>
                </a:cxn>
                <a:cxn ang="0">
                  <a:pos x="57" y="0"/>
                </a:cxn>
                <a:cxn ang="0">
                  <a:pos x="44" y="6"/>
                </a:cxn>
                <a:cxn ang="0">
                  <a:pos x="12" y="19"/>
                </a:cxn>
                <a:cxn ang="0">
                  <a:pos x="6" y="31"/>
                </a:cxn>
                <a:cxn ang="0">
                  <a:pos x="0" y="50"/>
                </a:cxn>
                <a:cxn ang="0">
                  <a:pos x="0" y="69"/>
                </a:cxn>
                <a:cxn ang="0">
                  <a:pos x="6" y="88"/>
                </a:cxn>
                <a:cxn ang="0">
                  <a:pos x="19" y="107"/>
                </a:cxn>
                <a:cxn ang="0">
                  <a:pos x="38" y="119"/>
                </a:cxn>
                <a:cxn ang="0">
                  <a:pos x="57" y="126"/>
                </a:cxn>
                <a:cxn ang="0">
                  <a:pos x="69" y="126"/>
                </a:cxn>
                <a:cxn ang="0">
                  <a:pos x="88" y="113"/>
                </a:cxn>
                <a:cxn ang="0">
                  <a:pos x="95" y="113"/>
                </a:cxn>
              </a:cxnLst>
              <a:rect l="0" t="0" r="0" b="0"/>
              <a:pathLst>
                <a:path w="126" h="126">
                  <a:moveTo>
                    <a:pt x="95" y="113"/>
                  </a:moveTo>
                  <a:lnTo>
                    <a:pt x="120" y="82"/>
                  </a:lnTo>
                  <a:lnTo>
                    <a:pt x="126" y="63"/>
                  </a:lnTo>
                  <a:lnTo>
                    <a:pt x="126" y="37"/>
                  </a:lnTo>
                  <a:lnTo>
                    <a:pt x="120" y="25"/>
                  </a:lnTo>
                  <a:lnTo>
                    <a:pt x="107" y="12"/>
                  </a:lnTo>
                  <a:lnTo>
                    <a:pt x="82" y="6"/>
                  </a:lnTo>
                  <a:lnTo>
                    <a:pt x="57" y="0"/>
                  </a:lnTo>
                  <a:lnTo>
                    <a:pt x="44" y="6"/>
                  </a:lnTo>
                  <a:lnTo>
                    <a:pt x="12" y="19"/>
                  </a:lnTo>
                  <a:lnTo>
                    <a:pt x="6" y="31"/>
                  </a:lnTo>
                  <a:lnTo>
                    <a:pt x="0" y="50"/>
                  </a:lnTo>
                  <a:lnTo>
                    <a:pt x="0" y="69"/>
                  </a:lnTo>
                  <a:lnTo>
                    <a:pt x="6" y="88"/>
                  </a:lnTo>
                  <a:lnTo>
                    <a:pt x="19" y="107"/>
                  </a:lnTo>
                  <a:lnTo>
                    <a:pt x="38" y="119"/>
                  </a:lnTo>
                  <a:lnTo>
                    <a:pt x="57" y="126"/>
                  </a:lnTo>
                  <a:lnTo>
                    <a:pt x="69" y="126"/>
                  </a:lnTo>
                  <a:lnTo>
                    <a:pt x="88" y="113"/>
                  </a:lnTo>
                  <a:lnTo>
                    <a:pt x="95" y="11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24" name="フリーフォーム 423"/>
            <p:cNvSpPr>
              <a:spLocks/>
            </p:cNvSpPr>
            <p:nvPr/>
          </p:nvSpPr>
          <p:spPr bwMode="auto">
            <a:xfrm>
              <a:off x="3830" y="3341"/>
              <a:ext cx="38" cy="82"/>
            </a:xfrm>
            <a:custGeom>
              <a:avLst/>
              <a:gdLst/>
              <a:ahLst/>
              <a:cxnLst>
                <a:cxn ang="0">
                  <a:pos x="31" y="76"/>
                </a:cxn>
                <a:cxn ang="0">
                  <a:pos x="38" y="45"/>
                </a:cxn>
                <a:cxn ang="0">
                  <a:pos x="38" y="19"/>
                </a:cxn>
                <a:cxn ang="0">
                  <a:pos x="25" y="7"/>
                </a:cxn>
                <a:cxn ang="0">
                  <a:pos x="6" y="0"/>
                </a:cxn>
                <a:cxn ang="0">
                  <a:pos x="0" y="13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25" y="82"/>
                </a:cxn>
                <a:cxn ang="0">
                  <a:pos x="25" y="76"/>
                </a:cxn>
                <a:cxn ang="0">
                  <a:pos x="31" y="76"/>
                </a:cxn>
              </a:cxnLst>
              <a:rect l="0" t="0" r="0" b="0"/>
              <a:pathLst>
                <a:path w="38" h="82">
                  <a:moveTo>
                    <a:pt x="31" y="76"/>
                  </a:moveTo>
                  <a:lnTo>
                    <a:pt x="38" y="45"/>
                  </a:lnTo>
                  <a:lnTo>
                    <a:pt x="38" y="19"/>
                  </a:lnTo>
                  <a:lnTo>
                    <a:pt x="25" y="7"/>
                  </a:lnTo>
                  <a:lnTo>
                    <a:pt x="6" y="0"/>
                  </a:lnTo>
                  <a:lnTo>
                    <a:pt x="0" y="13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25" y="82"/>
                  </a:lnTo>
                  <a:lnTo>
                    <a:pt x="25" y="76"/>
                  </a:lnTo>
                  <a:lnTo>
                    <a:pt x="31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25" name="フリーフォーム 424"/>
            <p:cNvSpPr>
              <a:spLocks/>
            </p:cNvSpPr>
            <p:nvPr/>
          </p:nvSpPr>
          <p:spPr bwMode="auto">
            <a:xfrm>
              <a:off x="4120" y="3405"/>
              <a:ext cx="234" cy="132"/>
            </a:xfrm>
            <a:custGeom>
              <a:avLst/>
              <a:gdLst/>
              <a:ahLst/>
              <a:cxnLst>
                <a:cxn ang="0">
                  <a:pos x="44" y="132"/>
                </a:cxn>
                <a:cxn ang="0">
                  <a:pos x="51" y="126"/>
                </a:cxn>
                <a:cxn ang="0">
                  <a:pos x="63" y="119"/>
                </a:cxn>
                <a:cxn ang="0">
                  <a:pos x="82" y="107"/>
                </a:cxn>
                <a:cxn ang="0">
                  <a:pos x="95" y="101"/>
                </a:cxn>
                <a:cxn ang="0">
                  <a:pos x="145" y="75"/>
                </a:cxn>
                <a:cxn ang="0">
                  <a:pos x="183" y="50"/>
                </a:cxn>
                <a:cxn ang="0">
                  <a:pos x="196" y="44"/>
                </a:cxn>
                <a:cxn ang="0">
                  <a:pos x="202" y="50"/>
                </a:cxn>
                <a:cxn ang="0">
                  <a:pos x="209" y="50"/>
                </a:cxn>
                <a:cxn ang="0">
                  <a:pos x="221" y="50"/>
                </a:cxn>
                <a:cxn ang="0">
                  <a:pos x="234" y="37"/>
                </a:cxn>
                <a:cxn ang="0">
                  <a:pos x="234" y="25"/>
                </a:cxn>
                <a:cxn ang="0">
                  <a:pos x="221" y="6"/>
                </a:cxn>
                <a:cxn ang="0">
                  <a:pos x="209" y="0"/>
                </a:cxn>
                <a:cxn ang="0">
                  <a:pos x="196" y="0"/>
                </a:cxn>
                <a:cxn ang="0">
                  <a:pos x="196" y="6"/>
                </a:cxn>
                <a:cxn ang="0">
                  <a:pos x="196" y="18"/>
                </a:cxn>
                <a:cxn ang="0">
                  <a:pos x="190" y="31"/>
                </a:cxn>
                <a:cxn ang="0">
                  <a:pos x="171" y="31"/>
                </a:cxn>
                <a:cxn ang="0">
                  <a:pos x="158" y="31"/>
                </a:cxn>
                <a:cxn ang="0">
                  <a:pos x="145" y="37"/>
                </a:cxn>
                <a:cxn ang="0">
                  <a:pos x="126" y="44"/>
                </a:cxn>
                <a:cxn ang="0">
                  <a:pos x="108" y="44"/>
                </a:cxn>
                <a:cxn ang="0">
                  <a:pos x="95" y="50"/>
                </a:cxn>
                <a:cxn ang="0">
                  <a:pos x="82" y="56"/>
                </a:cxn>
                <a:cxn ang="0">
                  <a:pos x="70" y="56"/>
                </a:cxn>
                <a:cxn ang="0">
                  <a:pos x="44" y="56"/>
                </a:cxn>
                <a:cxn ang="0">
                  <a:pos x="19" y="63"/>
                </a:cxn>
                <a:cxn ang="0">
                  <a:pos x="0" y="82"/>
                </a:cxn>
                <a:cxn ang="0">
                  <a:pos x="0" y="101"/>
                </a:cxn>
                <a:cxn ang="0">
                  <a:pos x="7" y="113"/>
                </a:cxn>
                <a:cxn ang="0">
                  <a:pos x="19" y="126"/>
                </a:cxn>
                <a:cxn ang="0">
                  <a:pos x="38" y="132"/>
                </a:cxn>
                <a:cxn ang="0">
                  <a:pos x="44" y="132"/>
                </a:cxn>
              </a:cxnLst>
              <a:rect l="0" t="0" r="0" b="0"/>
              <a:pathLst>
                <a:path w="234" h="132">
                  <a:moveTo>
                    <a:pt x="44" y="132"/>
                  </a:moveTo>
                  <a:lnTo>
                    <a:pt x="51" y="126"/>
                  </a:lnTo>
                  <a:lnTo>
                    <a:pt x="63" y="119"/>
                  </a:lnTo>
                  <a:lnTo>
                    <a:pt x="82" y="107"/>
                  </a:lnTo>
                  <a:lnTo>
                    <a:pt x="95" y="101"/>
                  </a:lnTo>
                  <a:lnTo>
                    <a:pt x="145" y="75"/>
                  </a:lnTo>
                  <a:lnTo>
                    <a:pt x="183" y="50"/>
                  </a:lnTo>
                  <a:lnTo>
                    <a:pt x="196" y="44"/>
                  </a:lnTo>
                  <a:lnTo>
                    <a:pt x="202" y="50"/>
                  </a:lnTo>
                  <a:lnTo>
                    <a:pt x="209" y="50"/>
                  </a:lnTo>
                  <a:lnTo>
                    <a:pt x="221" y="50"/>
                  </a:lnTo>
                  <a:lnTo>
                    <a:pt x="234" y="37"/>
                  </a:lnTo>
                  <a:lnTo>
                    <a:pt x="234" y="25"/>
                  </a:lnTo>
                  <a:lnTo>
                    <a:pt x="221" y="6"/>
                  </a:lnTo>
                  <a:lnTo>
                    <a:pt x="209" y="0"/>
                  </a:lnTo>
                  <a:lnTo>
                    <a:pt x="196" y="0"/>
                  </a:lnTo>
                  <a:lnTo>
                    <a:pt x="196" y="6"/>
                  </a:lnTo>
                  <a:lnTo>
                    <a:pt x="196" y="18"/>
                  </a:lnTo>
                  <a:lnTo>
                    <a:pt x="190" y="31"/>
                  </a:lnTo>
                  <a:lnTo>
                    <a:pt x="171" y="31"/>
                  </a:lnTo>
                  <a:lnTo>
                    <a:pt x="158" y="31"/>
                  </a:lnTo>
                  <a:lnTo>
                    <a:pt x="145" y="37"/>
                  </a:lnTo>
                  <a:lnTo>
                    <a:pt x="126" y="44"/>
                  </a:lnTo>
                  <a:lnTo>
                    <a:pt x="108" y="44"/>
                  </a:lnTo>
                  <a:lnTo>
                    <a:pt x="95" y="50"/>
                  </a:lnTo>
                  <a:lnTo>
                    <a:pt x="82" y="56"/>
                  </a:lnTo>
                  <a:lnTo>
                    <a:pt x="70" y="56"/>
                  </a:lnTo>
                  <a:lnTo>
                    <a:pt x="44" y="56"/>
                  </a:lnTo>
                  <a:lnTo>
                    <a:pt x="19" y="63"/>
                  </a:lnTo>
                  <a:lnTo>
                    <a:pt x="0" y="82"/>
                  </a:lnTo>
                  <a:lnTo>
                    <a:pt x="0" y="101"/>
                  </a:lnTo>
                  <a:lnTo>
                    <a:pt x="7" y="113"/>
                  </a:lnTo>
                  <a:lnTo>
                    <a:pt x="19" y="126"/>
                  </a:lnTo>
                  <a:lnTo>
                    <a:pt x="38" y="132"/>
                  </a:lnTo>
                  <a:lnTo>
                    <a:pt x="44" y="13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26" name="フリーフォーム 425"/>
            <p:cNvSpPr>
              <a:spLocks/>
            </p:cNvSpPr>
            <p:nvPr/>
          </p:nvSpPr>
          <p:spPr bwMode="auto">
            <a:xfrm>
              <a:off x="4379" y="3398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7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7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9"/>
                  </a:lnTo>
                  <a:lnTo>
                    <a:pt x="13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27" name="フリーフォーム 426"/>
            <p:cNvSpPr>
              <a:spLocks/>
            </p:cNvSpPr>
            <p:nvPr/>
          </p:nvSpPr>
          <p:spPr bwMode="auto">
            <a:xfrm>
              <a:off x="4436" y="3354"/>
              <a:ext cx="38" cy="51"/>
            </a:xfrm>
            <a:custGeom>
              <a:avLst/>
              <a:gdLst/>
              <a:ahLst/>
              <a:cxnLst>
                <a:cxn ang="0">
                  <a:pos x="31" y="44"/>
                </a:cxn>
                <a:cxn ang="0">
                  <a:pos x="38" y="32"/>
                </a:cxn>
                <a:cxn ang="0">
                  <a:pos x="38" y="25"/>
                </a:cxn>
                <a:cxn ang="0">
                  <a:pos x="31" y="13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12" y="51"/>
                </a:cxn>
                <a:cxn ang="0">
                  <a:pos x="19" y="51"/>
                </a:cxn>
                <a:cxn ang="0">
                  <a:pos x="25" y="44"/>
                </a:cxn>
                <a:cxn ang="0">
                  <a:pos x="31" y="44"/>
                </a:cxn>
              </a:cxnLst>
              <a:rect l="0" t="0" r="0" b="0"/>
              <a:pathLst>
                <a:path w="38" h="51">
                  <a:moveTo>
                    <a:pt x="31" y="44"/>
                  </a:moveTo>
                  <a:lnTo>
                    <a:pt x="38" y="32"/>
                  </a:lnTo>
                  <a:lnTo>
                    <a:pt x="38" y="25"/>
                  </a:lnTo>
                  <a:lnTo>
                    <a:pt x="31" y="13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12" y="51"/>
                  </a:lnTo>
                  <a:lnTo>
                    <a:pt x="19" y="51"/>
                  </a:lnTo>
                  <a:lnTo>
                    <a:pt x="25" y="44"/>
                  </a:lnTo>
                  <a:lnTo>
                    <a:pt x="31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28" name="フリーフォーム 427"/>
            <p:cNvSpPr>
              <a:spLocks/>
            </p:cNvSpPr>
            <p:nvPr/>
          </p:nvSpPr>
          <p:spPr bwMode="auto">
            <a:xfrm>
              <a:off x="4549" y="3291"/>
              <a:ext cx="64" cy="50"/>
            </a:xfrm>
            <a:custGeom>
              <a:avLst/>
              <a:gdLst/>
              <a:ahLst/>
              <a:cxnLst>
                <a:cxn ang="0">
                  <a:pos x="19" y="50"/>
                </a:cxn>
                <a:cxn ang="0">
                  <a:pos x="32" y="44"/>
                </a:cxn>
                <a:cxn ang="0">
                  <a:pos x="45" y="38"/>
                </a:cxn>
                <a:cxn ang="0">
                  <a:pos x="57" y="32"/>
                </a:cxn>
                <a:cxn ang="0">
                  <a:pos x="64" y="25"/>
                </a:cxn>
                <a:cxn ang="0">
                  <a:pos x="64" y="13"/>
                </a:cxn>
                <a:cxn ang="0">
                  <a:pos x="57" y="6"/>
                </a:cxn>
                <a:cxn ang="0">
                  <a:pos x="51" y="0"/>
                </a:cxn>
                <a:cxn ang="0">
                  <a:pos x="38" y="6"/>
                </a:cxn>
                <a:cxn ang="0">
                  <a:pos x="26" y="13"/>
                </a:cxn>
                <a:cxn ang="0">
                  <a:pos x="13" y="19"/>
                </a:cxn>
                <a:cxn ang="0">
                  <a:pos x="7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  <a:cxn ang="0">
                  <a:pos x="19" y="50"/>
                </a:cxn>
              </a:cxnLst>
              <a:rect l="0" t="0" r="0" b="0"/>
              <a:pathLst>
                <a:path w="64" h="50">
                  <a:moveTo>
                    <a:pt x="19" y="50"/>
                  </a:moveTo>
                  <a:lnTo>
                    <a:pt x="32" y="44"/>
                  </a:lnTo>
                  <a:lnTo>
                    <a:pt x="45" y="38"/>
                  </a:lnTo>
                  <a:lnTo>
                    <a:pt x="57" y="32"/>
                  </a:lnTo>
                  <a:lnTo>
                    <a:pt x="64" y="25"/>
                  </a:lnTo>
                  <a:lnTo>
                    <a:pt x="64" y="13"/>
                  </a:lnTo>
                  <a:lnTo>
                    <a:pt x="57" y="6"/>
                  </a:lnTo>
                  <a:lnTo>
                    <a:pt x="51" y="0"/>
                  </a:lnTo>
                  <a:lnTo>
                    <a:pt x="38" y="6"/>
                  </a:lnTo>
                  <a:lnTo>
                    <a:pt x="26" y="13"/>
                  </a:lnTo>
                  <a:lnTo>
                    <a:pt x="13" y="19"/>
                  </a:lnTo>
                  <a:lnTo>
                    <a:pt x="7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lnTo>
                    <a:pt x="19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29" name="フリーフォーム 428"/>
            <p:cNvSpPr>
              <a:spLocks/>
            </p:cNvSpPr>
            <p:nvPr/>
          </p:nvSpPr>
          <p:spPr bwMode="auto">
            <a:xfrm>
              <a:off x="4650" y="3253"/>
              <a:ext cx="70" cy="44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44"/>
                </a:cxn>
                <a:cxn ang="0">
                  <a:pos x="32" y="38"/>
                </a:cxn>
                <a:cxn ang="0">
                  <a:pos x="38" y="32"/>
                </a:cxn>
                <a:cxn ang="0">
                  <a:pos x="45" y="19"/>
                </a:cxn>
                <a:cxn ang="0">
                  <a:pos x="51" y="19"/>
                </a:cxn>
                <a:cxn ang="0">
                  <a:pos x="63" y="13"/>
                </a:cxn>
                <a:cxn ang="0">
                  <a:pos x="70" y="13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45" y="0"/>
                </a:cxn>
                <a:cxn ang="0">
                  <a:pos x="32" y="6"/>
                </a:cxn>
                <a:cxn ang="0">
                  <a:pos x="19" y="6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70" h="44">
                  <a:moveTo>
                    <a:pt x="13" y="38"/>
                  </a:moveTo>
                  <a:lnTo>
                    <a:pt x="26" y="44"/>
                  </a:lnTo>
                  <a:lnTo>
                    <a:pt x="32" y="38"/>
                  </a:lnTo>
                  <a:lnTo>
                    <a:pt x="38" y="32"/>
                  </a:lnTo>
                  <a:lnTo>
                    <a:pt x="45" y="19"/>
                  </a:lnTo>
                  <a:lnTo>
                    <a:pt x="51" y="19"/>
                  </a:lnTo>
                  <a:lnTo>
                    <a:pt x="63" y="13"/>
                  </a:lnTo>
                  <a:lnTo>
                    <a:pt x="70" y="13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45" y="0"/>
                  </a:lnTo>
                  <a:lnTo>
                    <a:pt x="32" y="6"/>
                  </a:lnTo>
                  <a:lnTo>
                    <a:pt x="19" y="6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30" name="フリーフォーム 429"/>
            <p:cNvSpPr>
              <a:spLocks/>
            </p:cNvSpPr>
            <p:nvPr/>
          </p:nvSpPr>
          <p:spPr bwMode="auto">
            <a:xfrm>
              <a:off x="4827" y="3171"/>
              <a:ext cx="44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32" y="32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6" y="38"/>
                </a:cxn>
                <a:cxn ang="0">
                  <a:pos x="13" y="38"/>
                </a:cxn>
              </a:cxnLst>
              <a:rect l="0" t="0" r="0" b="0"/>
              <a:pathLst>
                <a:path w="44" h="38">
                  <a:moveTo>
                    <a:pt x="13" y="38"/>
                  </a:moveTo>
                  <a:lnTo>
                    <a:pt x="32" y="32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31" name="フリーフォーム 430"/>
            <p:cNvSpPr>
              <a:spLocks/>
            </p:cNvSpPr>
            <p:nvPr/>
          </p:nvSpPr>
          <p:spPr bwMode="auto">
            <a:xfrm>
              <a:off x="4101" y="2679"/>
              <a:ext cx="108" cy="114"/>
            </a:xfrm>
            <a:custGeom>
              <a:avLst/>
              <a:gdLst/>
              <a:ahLst/>
              <a:cxnLst>
                <a:cxn ang="0">
                  <a:pos x="57" y="114"/>
                </a:cxn>
                <a:cxn ang="0">
                  <a:pos x="76" y="101"/>
                </a:cxn>
                <a:cxn ang="0">
                  <a:pos x="95" y="82"/>
                </a:cxn>
                <a:cxn ang="0">
                  <a:pos x="101" y="57"/>
                </a:cxn>
                <a:cxn ang="0">
                  <a:pos x="108" y="38"/>
                </a:cxn>
                <a:cxn ang="0">
                  <a:pos x="108" y="19"/>
                </a:cxn>
                <a:cxn ang="0">
                  <a:pos x="101" y="6"/>
                </a:cxn>
                <a:cxn ang="0">
                  <a:pos x="89" y="0"/>
                </a:cxn>
                <a:cxn ang="0">
                  <a:pos x="63" y="6"/>
                </a:cxn>
                <a:cxn ang="0">
                  <a:pos x="32" y="19"/>
                </a:cxn>
                <a:cxn ang="0">
                  <a:pos x="7" y="44"/>
                </a:cxn>
                <a:cxn ang="0">
                  <a:pos x="0" y="63"/>
                </a:cxn>
                <a:cxn ang="0">
                  <a:pos x="0" y="82"/>
                </a:cxn>
                <a:cxn ang="0">
                  <a:pos x="0" y="95"/>
                </a:cxn>
                <a:cxn ang="0">
                  <a:pos x="13" y="107"/>
                </a:cxn>
                <a:cxn ang="0">
                  <a:pos x="32" y="114"/>
                </a:cxn>
                <a:cxn ang="0">
                  <a:pos x="51" y="114"/>
                </a:cxn>
                <a:cxn ang="0">
                  <a:pos x="57" y="114"/>
                </a:cxn>
              </a:cxnLst>
              <a:rect l="0" t="0" r="0" b="0"/>
              <a:pathLst>
                <a:path w="108" h="114">
                  <a:moveTo>
                    <a:pt x="57" y="114"/>
                  </a:moveTo>
                  <a:lnTo>
                    <a:pt x="76" y="101"/>
                  </a:lnTo>
                  <a:lnTo>
                    <a:pt x="95" y="82"/>
                  </a:lnTo>
                  <a:lnTo>
                    <a:pt x="101" y="57"/>
                  </a:lnTo>
                  <a:lnTo>
                    <a:pt x="108" y="38"/>
                  </a:lnTo>
                  <a:lnTo>
                    <a:pt x="108" y="19"/>
                  </a:lnTo>
                  <a:lnTo>
                    <a:pt x="101" y="6"/>
                  </a:lnTo>
                  <a:lnTo>
                    <a:pt x="89" y="0"/>
                  </a:lnTo>
                  <a:lnTo>
                    <a:pt x="63" y="6"/>
                  </a:lnTo>
                  <a:lnTo>
                    <a:pt x="32" y="19"/>
                  </a:lnTo>
                  <a:lnTo>
                    <a:pt x="7" y="44"/>
                  </a:lnTo>
                  <a:lnTo>
                    <a:pt x="0" y="63"/>
                  </a:lnTo>
                  <a:lnTo>
                    <a:pt x="0" y="82"/>
                  </a:lnTo>
                  <a:lnTo>
                    <a:pt x="0" y="95"/>
                  </a:lnTo>
                  <a:lnTo>
                    <a:pt x="13" y="107"/>
                  </a:lnTo>
                  <a:lnTo>
                    <a:pt x="32" y="114"/>
                  </a:lnTo>
                  <a:lnTo>
                    <a:pt x="51" y="114"/>
                  </a:lnTo>
                  <a:lnTo>
                    <a:pt x="57" y="11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32" name="フリーフォーム 431"/>
            <p:cNvSpPr>
              <a:spLocks/>
            </p:cNvSpPr>
            <p:nvPr/>
          </p:nvSpPr>
          <p:spPr bwMode="auto">
            <a:xfrm>
              <a:off x="4379" y="2572"/>
              <a:ext cx="101" cy="88"/>
            </a:xfrm>
            <a:custGeom>
              <a:avLst/>
              <a:gdLst/>
              <a:ahLst/>
              <a:cxnLst>
                <a:cxn ang="0">
                  <a:pos x="50" y="88"/>
                </a:cxn>
                <a:cxn ang="0">
                  <a:pos x="63" y="82"/>
                </a:cxn>
                <a:cxn ang="0">
                  <a:pos x="76" y="63"/>
                </a:cxn>
                <a:cxn ang="0">
                  <a:pos x="101" y="31"/>
                </a:cxn>
                <a:cxn ang="0">
                  <a:pos x="101" y="25"/>
                </a:cxn>
                <a:cxn ang="0">
                  <a:pos x="101" y="12"/>
                </a:cxn>
                <a:cxn ang="0">
                  <a:pos x="88" y="6"/>
                </a:cxn>
                <a:cxn ang="0">
                  <a:pos x="76" y="0"/>
                </a:cxn>
                <a:cxn ang="0">
                  <a:pos x="44" y="12"/>
                </a:cxn>
                <a:cxn ang="0">
                  <a:pos x="13" y="25"/>
                </a:cxn>
                <a:cxn ang="0">
                  <a:pos x="6" y="44"/>
                </a:cxn>
                <a:cxn ang="0">
                  <a:pos x="0" y="57"/>
                </a:cxn>
                <a:cxn ang="0">
                  <a:pos x="6" y="69"/>
                </a:cxn>
                <a:cxn ang="0">
                  <a:pos x="13" y="82"/>
                </a:cxn>
                <a:cxn ang="0">
                  <a:pos x="25" y="88"/>
                </a:cxn>
                <a:cxn ang="0">
                  <a:pos x="44" y="88"/>
                </a:cxn>
                <a:cxn ang="0">
                  <a:pos x="50" y="88"/>
                </a:cxn>
              </a:cxnLst>
              <a:rect l="0" t="0" r="0" b="0"/>
              <a:pathLst>
                <a:path w="101" h="88">
                  <a:moveTo>
                    <a:pt x="50" y="88"/>
                  </a:moveTo>
                  <a:lnTo>
                    <a:pt x="63" y="82"/>
                  </a:lnTo>
                  <a:lnTo>
                    <a:pt x="76" y="63"/>
                  </a:lnTo>
                  <a:lnTo>
                    <a:pt x="101" y="31"/>
                  </a:lnTo>
                  <a:lnTo>
                    <a:pt x="101" y="25"/>
                  </a:lnTo>
                  <a:lnTo>
                    <a:pt x="101" y="12"/>
                  </a:lnTo>
                  <a:lnTo>
                    <a:pt x="88" y="6"/>
                  </a:lnTo>
                  <a:lnTo>
                    <a:pt x="76" y="0"/>
                  </a:lnTo>
                  <a:lnTo>
                    <a:pt x="44" y="12"/>
                  </a:lnTo>
                  <a:lnTo>
                    <a:pt x="13" y="25"/>
                  </a:lnTo>
                  <a:lnTo>
                    <a:pt x="6" y="44"/>
                  </a:lnTo>
                  <a:lnTo>
                    <a:pt x="0" y="57"/>
                  </a:lnTo>
                  <a:lnTo>
                    <a:pt x="6" y="69"/>
                  </a:lnTo>
                  <a:lnTo>
                    <a:pt x="13" y="82"/>
                  </a:lnTo>
                  <a:lnTo>
                    <a:pt x="25" y="88"/>
                  </a:lnTo>
                  <a:lnTo>
                    <a:pt x="44" y="88"/>
                  </a:lnTo>
                  <a:lnTo>
                    <a:pt x="50" y="8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33" name="フリーフォーム 432"/>
            <p:cNvSpPr>
              <a:spLocks/>
            </p:cNvSpPr>
            <p:nvPr/>
          </p:nvSpPr>
          <p:spPr bwMode="auto">
            <a:xfrm>
              <a:off x="4695" y="3039"/>
              <a:ext cx="44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18" y="25"/>
                </a:cxn>
                <a:cxn ang="0">
                  <a:pos x="37" y="12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0" y="31"/>
                </a:cxn>
              </a:cxnLst>
              <a:rect l="0" t="0" r="0" b="0"/>
              <a:pathLst>
                <a:path w="44" h="31">
                  <a:moveTo>
                    <a:pt x="0" y="31"/>
                  </a:moveTo>
                  <a:lnTo>
                    <a:pt x="18" y="25"/>
                  </a:lnTo>
                  <a:lnTo>
                    <a:pt x="37" y="12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34" name="フリーフォーム 433"/>
            <p:cNvSpPr>
              <a:spLocks/>
            </p:cNvSpPr>
            <p:nvPr/>
          </p:nvSpPr>
          <p:spPr bwMode="auto">
            <a:xfrm>
              <a:off x="4385" y="2767"/>
              <a:ext cx="26" cy="19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3" y="13"/>
                </a:cxn>
                <a:cxn ang="0">
                  <a:pos x="26" y="19"/>
                </a:cxn>
                <a:cxn ang="0">
                  <a:pos x="26" y="19"/>
                </a:cxn>
                <a:cxn ang="0">
                  <a:pos x="26" y="13"/>
                </a:cxn>
              </a:cxnLst>
              <a:rect l="0" t="0" r="0" b="0"/>
              <a:pathLst>
                <a:path w="26" h="19">
                  <a:moveTo>
                    <a:pt x="26" y="13"/>
                  </a:moveTo>
                  <a:lnTo>
                    <a:pt x="26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13" y="13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35" name="フリーフォーム 434"/>
            <p:cNvSpPr>
              <a:spLocks/>
            </p:cNvSpPr>
            <p:nvPr/>
          </p:nvSpPr>
          <p:spPr bwMode="auto">
            <a:xfrm>
              <a:off x="4695" y="2994"/>
              <a:ext cx="18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8" y="7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8" h="19">
                  <a:moveTo>
                    <a:pt x="6" y="19"/>
                  </a:moveTo>
                  <a:lnTo>
                    <a:pt x="12" y="13"/>
                  </a:lnTo>
                  <a:lnTo>
                    <a:pt x="18" y="7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36" name="フリーフォーム 435"/>
            <p:cNvSpPr>
              <a:spLocks/>
            </p:cNvSpPr>
            <p:nvPr/>
          </p:nvSpPr>
          <p:spPr bwMode="auto">
            <a:xfrm>
              <a:off x="4398" y="2124"/>
              <a:ext cx="57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44" y="38"/>
                </a:cxn>
                <a:cxn ang="0">
                  <a:pos x="57" y="31"/>
                </a:cxn>
                <a:cxn ang="0">
                  <a:pos x="57" y="19"/>
                </a:cxn>
                <a:cxn ang="0">
                  <a:pos x="50" y="6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57" h="44">
                  <a:moveTo>
                    <a:pt x="19" y="44"/>
                  </a:moveTo>
                  <a:lnTo>
                    <a:pt x="44" y="38"/>
                  </a:lnTo>
                  <a:lnTo>
                    <a:pt x="57" y="31"/>
                  </a:lnTo>
                  <a:lnTo>
                    <a:pt x="57" y="19"/>
                  </a:lnTo>
                  <a:lnTo>
                    <a:pt x="50" y="6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37" name="フリーフォーム 436"/>
            <p:cNvSpPr>
              <a:spLocks/>
            </p:cNvSpPr>
            <p:nvPr/>
          </p:nvSpPr>
          <p:spPr bwMode="auto">
            <a:xfrm>
              <a:off x="4310" y="1903"/>
              <a:ext cx="113" cy="107"/>
            </a:xfrm>
            <a:custGeom>
              <a:avLst/>
              <a:gdLst/>
              <a:ahLst/>
              <a:cxnLst>
                <a:cxn ang="0">
                  <a:pos x="69" y="107"/>
                </a:cxn>
                <a:cxn ang="0">
                  <a:pos x="88" y="101"/>
                </a:cxn>
                <a:cxn ang="0">
                  <a:pos x="101" y="82"/>
                </a:cxn>
                <a:cxn ang="0">
                  <a:pos x="107" y="57"/>
                </a:cxn>
                <a:cxn ang="0">
                  <a:pos x="113" y="32"/>
                </a:cxn>
                <a:cxn ang="0">
                  <a:pos x="101" y="13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32"/>
                </a:cxn>
                <a:cxn ang="0">
                  <a:pos x="12" y="44"/>
                </a:cxn>
                <a:cxn ang="0">
                  <a:pos x="6" y="51"/>
                </a:cxn>
                <a:cxn ang="0">
                  <a:pos x="0" y="51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6" y="69"/>
                </a:cxn>
                <a:cxn ang="0">
                  <a:pos x="12" y="76"/>
                </a:cxn>
                <a:cxn ang="0">
                  <a:pos x="31" y="95"/>
                </a:cxn>
                <a:cxn ang="0">
                  <a:pos x="50" y="107"/>
                </a:cxn>
                <a:cxn ang="0">
                  <a:pos x="63" y="107"/>
                </a:cxn>
                <a:cxn ang="0">
                  <a:pos x="69" y="107"/>
                </a:cxn>
              </a:cxnLst>
              <a:rect l="0" t="0" r="0" b="0"/>
              <a:pathLst>
                <a:path w="113" h="107">
                  <a:moveTo>
                    <a:pt x="69" y="107"/>
                  </a:moveTo>
                  <a:lnTo>
                    <a:pt x="88" y="101"/>
                  </a:lnTo>
                  <a:lnTo>
                    <a:pt x="101" y="82"/>
                  </a:lnTo>
                  <a:lnTo>
                    <a:pt x="107" y="57"/>
                  </a:lnTo>
                  <a:lnTo>
                    <a:pt x="113" y="32"/>
                  </a:lnTo>
                  <a:lnTo>
                    <a:pt x="101" y="13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32"/>
                  </a:lnTo>
                  <a:lnTo>
                    <a:pt x="12" y="44"/>
                  </a:lnTo>
                  <a:lnTo>
                    <a:pt x="6" y="51"/>
                  </a:lnTo>
                  <a:lnTo>
                    <a:pt x="0" y="51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6" y="69"/>
                  </a:lnTo>
                  <a:lnTo>
                    <a:pt x="12" y="76"/>
                  </a:lnTo>
                  <a:lnTo>
                    <a:pt x="31" y="95"/>
                  </a:lnTo>
                  <a:lnTo>
                    <a:pt x="50" y="107"/>
                  </a:lnTo>
                  <a:lnTo>
                    <a:pt x="63" y="107"/>
                  </a:lnTo>
                  <a:lnTo>
                    <a:pt x="69" y="107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38" name="フリーフォーム 437"/>
            <p:cNvSpPr>
              <a:spLocks/>
            </p:cNvSpPr>
            <p:nvPr/>
          </p:nvSpPr>
          <p:spPr bwMode="auto">
            <a:xfrm>
              <a:off x="4480" y="1802"/>
              <a:ext cx="76" cy="88"/>
            </a:xfrm>
            <a:custGeom>
              <a:avLst/>
              <a:gdLst/>
              <a:ahLst/>
              <a:cxnLst>
                <a:cxn ang="0">
                  <a:pos x="57" y="76"/>
                </a:cxn>
                <a:cxn ang="0">
                  <a:pos x="69" y="63"/>
                </a:cxn>
                <a:cxn ang="0">
                  <a:pos x="76" y="38"/>
                </a:cxn>
                <a:cxn ang="0">
                  <a:pos x="76" y="13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8" y="6"/>
                </a:cxn>
                <a:cxn ang="0">
                  <a:pos x="19" y="19"/>
                </a:cxn>
                <a:cxn ang="0">
                  <a:pos x="6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19" y="82"/>
                </a:cxn>
                <a:cxn ang="0">
                  <a:pos x="38" y="88"/>
                </a:cxn>
                <a:cxn ang="0">
                  <a:pos x="50" y="76"/>
                </a:cxn>
                <a:cxn ang="0">
                  <a:pos x="57" y="76"/>
                </a:cxn>
              </a:cxnLst>
              <a:rect l="0" t="0" r="0" b="0"/>
              <a:pathLst>
                <a:path w="76" h="88">
                  <a:moveTo>
                    <a:pt x="57" y="76"/>
                  </a:moveTo>
                  <a:lnTo>
                    <a:pt x="69" y="63"/>
                  </a:lnTo>
                  <a:lnTo>
                    <a:pt x="76" y="38"/>
                  </a:lnTo>
                  <a:lnTo>
                    <a:pt x="76" y="13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8" y="6"/>
                  </a:lnTo>
                  <a:lnTo>
                    <a:pt x="19" y="19"/>
                  </a:lnTo>
                  <a:lnTo>
                    <a:pt x="6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19" y="82"/>
                  </a:lnTo>
                  <a:lnTo>
                    <a:pt x="38" y="88"/>
                  </a:lnTo>
                  <a:lnTo>
                    <a:pt x="50" y="76"/>
                  </a:lnTo>
                  <a:lnTo>
                    <a:pt x="57" y="7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39" name="フリーフォーム 438"/>
            <p:cNvSpPr>
              <a:spLocks/>
            </p:cNvSpPr>
            <p:nvPr/>
          </p:nvSpPr>
          <p:spPr bwMode="auto">
            <a:xfrm>
              <a:off x="4606" y="1979"/>
              <a:ext cx="44" cy="50"/>
            </a:xfrm>
            <a:custGeom>
              <a:avLst/>
              <a:gdLst/>
              <a:ahLst/>
              <a:cxnLst>
                <a:cxn ang="0">
                  <a:pos x="13" y="50"/>
                </a:cxn>
                <a:cxn ang="0">
                  <a:pos x="25" y="50"/>
                </a:cxn>
                <a:cxn ang="0">
                  <a:pos x="38" y="44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7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</a:cxnLst>
              <a:rect l="0" t="0" r="0" b="0"/>
              <a:pathLst>
                <a:path w="44" h="50">
                  <a:moveTo>
                    <a:pt x="13" y="50"/>
                  </a:moveTo>
                  <a:lnTo>
                    <a:pt x="25" y="50"/>
                  </a:lnTo>
                  <a:lnTo>
                    <a:pt x="38" y="44"/>
                  </a:ln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7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40" name="フリーフォーム 439"/>
            <p:cNvSpPr>
              <a:spLocks/>
            </p:cNvSpPr>
            <p:nvPr/>
          </p:nvSpPr>
          <p:spPr bwMode="auto">
            <a:xfrm>
              <a:off x="4928" y="3127"/>
              <a:ext cx="32" cy="38"/>
            </a:xfrm>
            <a:custGeom>
              <a:avLst/>
              <a:gdLst/>
              <a:ahLst/>
              <a:cxnLst>
                <a:cxn ang="0">
                  <a:pos x="25" y="32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19" y="32"/>
                </a:cxn>
                <a:cxn ang="0">
                  <a:pos x="25" y="32"/>
                </a:cxn>
              </a:cxnLst>
              <a:rect l="0" t="0" r="0" b="0"/>
              <a:pathLst>
                <a:path w="32" h="38">
                  <a:moveTo>
                    <a:pt x="25" y="32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19" y="32"/>
                  </a:lnTo>
                  <a:lnTo>
                    <a:pt x="25" y="3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41" name="フリーフォーム 440"/>
            <p:cNvSpPr>
              <a:spLocks/>
            </p:cNvSpPr>
            <p:nvPr/>
          </p:nvSpPr>
          <p:spPr bwMode="auto">
            <a:xfrm>
              <a:off x="5080" y="3058"/>
              <a:ext cx="119" cy="56"/>
            </a:xfrm>
            <a:custGeom>
              <a:avLst/>
              <a:gdLst/>
              <a:ahLst/>
              <a:cxnLst>
                <a:cxn ang="0">
                  <a:pos x="63" y="56"/>
                </a:cxn>
                <a:cxn ang="0">
                  <a:pos x="88" y="50"/>
                </a:cxn>
                <a:cxn ang="0">
                  <a:pos x="101" y="37"/>
                </a:cxn>
                <a:cxn ang="0">
                  <a:pos x="113" y="19"/>
                </a:cxn>
                <a:cxn ang="0">
                  <a:pos x="119" y="12"/>
                </a:cxn>
                <a:cxn ang="0">
                  <a:pos x="113" y="6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50" y="6"/>
                </a:cxn>
                <a:cxn ang="0">
                  <a:pos x="44" y="12"/>
                </a:cxn>
                <a:cxn ang="0">
                  <a:pos x="18" y="12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12" y="56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56"/>
                </a:cxn>
                <a:cxn ang="0">
                  <a:pos x="63" y="56"/>
                </a:cxn>
              </a:cxnLst>
              <a:rect l="0" t="0" r="0" b="0"/>
              <a:pathLst>
                <a:path w="119" h="56">
                  <a:moveTo>
                    <a:pt x="63" y="56"/>
                  </a:moveTo>
                  <a:lnTo>
                    <a:pt x="88" y="50"/>
                  </a:lnTo>
                  <a:lnTo>
                    <a:pt x="101" y="37"/>
                  </a:lnTo>
                  <a:lnTo>
                    <a:pt x="113" y="19"/>
                  </a:lnTo>
                  <a:lnTo>
                    <a:pt x="119" y="12"/>
                  </a:lnTo>
                  <a:lnTo>
                    <a:pt x="113" y="6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50" y="6"/>
                  </a:lnTo>
                  <a:lnTo>
                    <a:pt x="44" y="12"/>
                  </a:lnTo>
                  <a:lnTo>
                    <a:pt x="18" y="12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12" y="56"/>
                  </a:lnTo>
                  <a:lnTo>
                    <a:pt x="25" y="50"/>
                  </a:lnTo>
                  <a:lnTo>
                    <a:pt x="44" y="50"/>
                  </a:lnTo>
                  <a:lnTo>
                    <a:pt x="56" y="56"/>
                  </a:lnTo>
                  <a:lnTo>
                    <a:pt x="63" y="5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42" name="フリーフォーム 441"/>
            <p:cNvSpPr>
              <a:spLocks/>
            </p:cNvSpPr>
            <p:nvPr/>
          </p:nvSpPr>
          <p:spPr bwMode="auto">
            <a:xfrm>
              <a:off x="5212" y="2906"/>
              <a:ext cx="25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25" y="19"/>
                </a:cxn>
                <a:cxn ang="0">
                  <a:pos x="25" y="13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25" h="25">
                  <a:moveTo>
                    <a:pt x="13" y="25"/>
                  </a:moveTo>
                  <a:lnTo>
                    <a:pt x="25" y="19"/>
                  </a:lnTo>
                  <a:lnTo>
                    <a:pt x="25" y="13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43" name="フリーフォーム 442"/>
            <p:cNvSpPr>
              <a:spLocks/>
            </p:cNvSpPr>
            <p:nvPr/>
          </p:nvSpPr>
          <p:spPr bwMode="auto">
            <a:xfrm>
              <a:off x="5370" y="2748"/>
              <a:ext cx="95" cy="101"/>
            </a:xfrm>
            <a:custGeom>
              <a:avLst/>
              <a:gdLst/>
              <a:ahLst/>
              <a:cxnLst>
                <a:cxn ang="0">
                  <a:pos x="50" y="101"/>
                </a:cxn>
                <a:cxn ang="0">
                  <a:pos x="63" y="95"/>
                </a:cxn>
                <a:cxn ang="0">
                  <a:pos x="76" y="82"/>
                </a:cxn>
                <a:cxn ang="0">
                  <a:pos x="88" y="57"/>
                </a:cxn>
                <a:cxn ang="0">
                  <a:pos x="95" y="38"/>
                </a:cxn>
                <a:cxn ang="0">
                  <a:pos x="88" y="19"/>
                </a:cxn>
                <a:cxn ang="0">
                  <a:pos x="82" y="13"/>
                </a:cxn>
                <a:cxn ang="0">
                  <a:pos x="69" y="7"/>
                </a:cxn>
                <a:cxn ang="0">
                  <a:pos x="57" y="0"/>
                </a:cxn>
                <a:cxn ang="0">
                  <a:pos x="25" y="13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0" y="70"/>
                </a:cxn>
                <a:cxn ang="0">
                  <a:pos x="6" y="82"/>
                </a:cxn>
                <a:cxn ang="0">
                  <a:pos x="25" y="95"/>
                </a:cxn>
                <a:cxn ang="0">
                  <a:pos x="44" y="101"/>
                </a:cxn>
                <a:cxn ang="0">
                  <a:pos x="50" y="101"/>
                </a:cxn>
              </a:cxnLst>
              <a:rect l="0" t="0" r="0" b="0"/>
              <a:pathLst>
                <a:path w="95" h="101">
                  <a:moveTo>
                    <a:pt x="50" y="101"/>
                  </a:moveTo>
                  <a:lnTo>
                    <a:pt x="63" y="95"/>
                  </a:lnTo>
                  <a:lnTo>
                    <a:pt x="76" y="82"/>
                  </a:lnTo>
                  <a:lnTo>
                    <a:pt x="88" y="57"/>
                  </a:lnTo>
                  <a:lnTo>
                    <a:pt x="95" y="38"/>
                  </a:lnTo>
                  <a:lnTo>
                    <a:pt x="88" y="19"/>
                  </a:lnTo>
                  <a:lnTo>
                    <a:pt x="82" y="13"/>
                  </a:lnTo>
                  <a:lnTo>
                    <a:pt x="69" y="7"/>
                  </a:lnTo>
                  <a:lnTo>
                    <a:pt x="57" y="0"/>
                  </a:lnTo>
                  <a:lnTo>
                    <a:pt x="25" y="13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0" y="70"/>
                  </a:lnTo>
                  <a:lnTo>
                    <a:pt x="6" y="82"/>
                  </a:lnTo>
                  <a:lnTo>
                    <a:pt x="25" y="95"/>
                  </a:lnTo>
                  <a:lnTo>
                    <a:pt x="44" y="101"/>
                  </a:lnTo>
                  <a:lnTo>
                    <a:pt x="50" y="10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44" name="フリーフォーム 443"/>
            <p:cNvSpPr>
              <a:spLocks/>
            </p:cNvSpPr>
            <p:nvPr/>
          </p:nvSpPr>
          <p:spPr bwMode="auto">
            <a:xfrm>
              <a:off x="5584" y="3291"/>
              <a:ext cx="32" cy="38"/>
            </a:xfrm>
            <a:custGeom>
              <a:avLst/>
              <a:gdLst/>
              <a:ahLst/>
              <a:cxnLst>
                <a:cxn ang="0">
                  <a:pos x="26" y="38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13" y="38"/>
                </a:cxn>
                <a:cxn ang="0">
                  <a:pos x="19" y="38"/>
                </a:cxn>
                <a:cxn ang="0">
                  <a:pos x="26" y="38"/>
                </a:cxn>
              </a:cxnLst>
              <a:rect l="0" t="0" r="0" b="0"/>
              <a:pathLst>
                <a:path w="32" h="38">
                  <a:moveTo>
                    <a:pt x="26" y="38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13" y="38"/>
                  </a:lnTo>
                  <a:lnTo>
                    <a:pt x="19" y="38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45" name="フリーフォーム 444"/>
            <p:cNvSpPr>
              <a:spLocks/>
            </p:cNvSpPr>
            <p:nvPr/>
          </p:nvSpPr>
          <p:spPr bwMode="auto">
            <a:xfrm>
              <a:off x="3394" y="1480"/>
              <a:ext cx="266" cy="190"/>
            </a:xfrm>
            <a:custGeom>
              <a:avLst/>
              <a:gdLst/>
              <a:ahLst/>
              <a:cxnLst>
                <a:cxn ang="0">
                  <a:pos x="32" y="190"/>
                </a:cxn>
                <a:cxn ang="0">
                  <a:pos x="57" y="183"/>
                </a:cxn>
                <a:cxn ang="0">
                  <a:pos x="76" y="177"/>
                </a:cxn>
                <a:cxn ang="0">
                  <a:pos x="95" y="164"/>
                </a:cxn>
                <a:cxn ang="0">
                  <a:pos x="108" y="145"/>
                </a:cxn>
                <a:cxn ang="0">
                  <a:pos x="133" y="127"/>
                </a:cxn>
                <a:cxn ang="0">
                  <a:pos x="152" y="120"/>
                </a:cxn>
                <a:cxn ang="0">
                  <a:pos x="190" y="101"/>
                </a:cxn>
                <a:cxn ang="0">
                  <a:pos x="215" y="89"/>
                </a:cxn>
                <a:cxn ang="0">
                  <a:pos x="228" y="76"/>
                </a:cxn>
                <a:cxn ang="0">
                  <a:pos x="253" y="51"/>
                </a:cxn>
                <a:cxn ang="0">
                  <a:pos x="266" y="38"/>
                </a:cxn>
                <a:cxn ang="0">
                  <a:pos x="266" y="26"/>
                </a:cxn>
                <a:cxn ang="0">
                  <a:pos x="259" y="13"/>
                </a:cxn>
                <a:cxn ang="0">
                  <a:pos x="253" y="7"/>
                </a:cxn>
                <a:cxn ang="0">
                  <a:pos x="240" y="0"/>
                </a:cxn>
                <a:cxn ang="0">
                  <a:pos x="228" y="7"/>
                </a:cxn>
                <a:cxn ang="0">
                  <a:pos x="215" y="13"/>
                </a:cxn>
                <a:cxn ang="0">
                  <a:pos x="196" y="13"/>
                </a:cxn>
                <a:cxn ang="0">
                  <a:pos x="177" y="7"/>
                </a:cxn>
                <a:cxn ang="0">
                  <a:pos x="146" y="13"/>
                </a:cxn>
                <a:cxn ang="0">
                  <a:pos x="114" y="32"/>
                </a:cxn>
                <a:cxn ang="0">
                  <a:pos x="89" y="57"/>
                </a:cxn>
                <a:cxn ang="0">
                  <a:pos x="76" y="70"/>
                </a:cxn>
                <a:cxn ang="0">
                  <a:pos x="64" y="76"/>
                </a:cxn>
                <a:cxn ang="0">
                  <a:pos x="45" y="89"/>
                </a:cxn>
                <a:cxn ang="0">
                  <a:pos x="26" y="101"/>
                </a:cxn>
                <a:cxn ang="0">
                  <a:pos x="7" y="127"/>
                </a:cxn>
                <a:cxn ang="0">
                  <a:pos x="0" y="145"/>
                </a:cxn>
                <a:cxn ang="0">
                  <a:pos x="7" y="164"/>
                </a:cxn>
                <a:cxn ang="0">
                  <a:pos x="13" y="177"/>
                </a:cxn>
                <a:cxn ang="0">
                  <a:pos x="19" y="190"/>
                </a:cxn>
                <a:cxn ang="0">
                  <a:pos x="26" y="190"/>
                </a:cxn>
                <a:cxn ang="0">
                  <a:pos x="32" y="190"/>
                </a:cxn>
              </a:cxnLst>
              <a:rect l="0" t="0" r="0" b="0"/>
              <a:pathLst>
                <a:path w="266" h="190">
                  <a:moveTo>
                    <a:pt x="32" y="190"/>
                  </a:moveTo>
                  <a:lnTo>
                    <a:pt x="57" y="183"/>
                  </a:lnTo>
                  <a:lnTo>
                    <a:pt x="76" y="177"/>
                  </a:lnTo>
                  <a:lnTo>
                    <a:pt x="95" y="164"/>
                  </a:lnTo>
                  <a:lnTo>
                    <a:pt x="108" y="145"/>
                  </a:lnTo>
                  <a:lnTo>
                    <a:pt x="133" y="127"/>
                  </a:lnTo>
                  <a:lnTo>
                    <a:pt x="152" y="120"/>
                  </a:lnTo>
                  <a:lnTo>
                    <a:pt x="190" y="101"/>
                  </a:lnTo>
                  <a:lnTo>
                    <a:pt x="215" y="89"/>
                  </a:lnTo>
                  <a:lnTo>
                    <a:pt x="228" y="76"/>
                  </a:lnTo>
                  <a:lnTo>
                    <a:pt x="253" y="51"/>
                  </a:lnTo>
                  <a:lnTo>
                    <a:pt x="266" y="38"/>
                  </a:lnTo>
                  <a:lnTo>
                    <a:pt x="266" y="26"/>
                  </a:lnTo>
                  <a:lnTo>
                    <a:pt x="259" y="13"/>
                  </a:lnTo>
                  <a:lnTo>
                    <a:pt x="253" y="7"/>
                  </a:lnTo>
                  <a:lnTo>
                    <a:pt x="240" y="0"/>
                  </a:lnTo>
                  <a:lnTo>
                    <a:pt x="228" y="7"/>
                  </a:lnTo>
                  <a:lnTo>
                    <a:pt x="215" y="13"/>
                  </a:lnTo>
                  <a:lnTo>
                    <a:pt x="196" y="13"/>
                  </a:lnTo>
                  <a:lnTo>
                    <a:pt x="177" y="7"/>
                  </a:lnTo>
                  <a:lnTo>
                    <a:pt x="146" y="13"/>
                  </a:lnTo>
                  <a:lnTo>
                    <a:pt x="114" y="32"/>
                  </a:lnTo>
                  <a:lnTo>
                    <a:pt x="89" y="57"/>
                  </a:lnTo>
                  <a:lnTo>
                    <a:pt x="76" y="70"/>
                  </a:lnTo>
                  <a:lnTo>
                    <a:pt x="64" y="76"/>
                  </a:lnTo>
                  <a:lnTo>
                    <a:pt x="45" y="89"/>
                  </a:lnTo>
                  <a:lnTo>
                    <a:pt x="26" y="101"/>
                  </a:lnTo>
                  <a:lnTo>
                    <a:pt x="7" y="127"/>
                  </a:lnTo>
                  <a:lnTo>
                    <a:pt x="0" y="145"/>
                  </a:lnTo>
                  <a:lnTo>
                    <a:pt x="7" y="164"/>
                  </a:lnTo>
                  <a:lnTo>
                    <a:pt x="13" y="177"/>
                  </a:lnTo>
                  <a:lnTo>
                    <a:pt x="19" y="190"/>
                  </a:lnTo>
                  <a:lnTo>
                    <a:pt x="26" y="190"/>
                  </a:lnTo>
                  <a:lnTo>
                    <a:pt x="32" y="19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46" name="フリーフォーム 445"/>
            <p:cNvSpPr>
              <a:spLocks/>
            </p:cNvSpPr>
            <p:nvPr/>
          </p:nvSpPr>
          <p:spPr bwMode="auto">
            <a:xfrm>
              <a:off x="3647" y="1405"/>
              <a:ext cx="63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38" y="56"/>
                </a:cxn>
                <a:cxn ang="0">
                  <a:pos x="57" y="31"/>
                </a:cxn>
                <a:cxn ang="0">
                  <a:pos x="63" y="19"/>
                </a:cxn>
                <a:cxn ang="0">
                  <a:pos x="63" y="12"/>
                </a:cxn>
                <a:cxn ang="0">
                  <a:pos x="57" y="6"/>
                </a:cxn>
                <a:cxn ang="0">
                  <a:pos x="50" y="0"/>
                </a:cxn>
                <a:cxn ang="0">
                  <a:pos x="19" y="19"/>
                </a:cxn>
                <a:cxn ang="0">
                  <a:pos x="6" y="31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63" h="63">
                  <a:moveTo>
                    <a:pt x="25" y="63"/>
                  </a:moveTo>
                  <a:lnTo>
                    <a:pt x="38" y="56"/>
                  </a:lnTo>
                  <a:lnTo>
                    <a:pt x="57" y="31"/>
                  </a:lnTo>
                  <a:lnTo>
                    <a:pt x="63" y="19"/>
                  </a:lnTo>
                  <a:lnTo>
                    <a:pt x="63" y="12"/>
                  </a:lnTo>
                  <a:lnTo>
                    <a:pt x="57" y="6"/>
                  </a:lnTo>
                  <a:lnTo>
                    <a:pt x="50" y="0"/>
                  </a:lnTo>
                  <a:lnTo>
                    <a:pt x="19" y="19"/>
                  </a:lnTo>
                  <a:lnTo>
                    <a:pt x="6" y="31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47" name="フリーフォーム 446"/>
            <p:cNvSpPr>
              <a:spLocks/>
            </p:cNvSpPr>
            <p:nvPr/>
          </p:nvSpPr>
          <p:spPr bwMode="auto">
            <a:xfrm>
              <a:off x="3805" y="1657"/>
              <a:ext cx="56" cy="57"/>
            </a:xfrm>
            <a:custGeom>
              <a:avLst/>
              <a:gdLst/>
              <a:ahLst/>
              <a:cxnLst>
                <a:cxn ang="0">
                  <a:pos x="19" y="57"/>
                </a:cxn>
                <a:cxn ang="0">
                  <a:pos x="31" y="57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2" y="50"/>
                </a:cxn>
                <a:cxn ang="0">
                  <a:pos x="12" y="57"/>
                </a:cxn>
                <a:cxn ang="0">
                  <a:pos x="19" y="57"/>
                </a:cxn>
              </a:cxnLst>
              <a:rect l="0" t="0" r="0" b="0"/>
              <a:pathLst>
                <a:path w="56" h="57">
                  <a:moveTo>
                    <a:pt x="19" y="57"/>
                  </a:moveTo>
                  <a:lnTo>
                    <a:pt x="31" y="57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2" y="50"/>
                  </a:lnTo>
                  <a:lnTo>
                    <a:pt x="12" y="57"/>
                  </a:lnTo>
                  <a:lnTo>
                    <a:pt x="19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48" name="フリーフォーム 447"/>
            <p:cNvSpPr>
              <a:spLocks/>
            </p:cNvSpPr>
            <p:nvPr/>
          </p:nvSpPr>
          <p:spPr bwMode="auto">
            <a:xfrm>
              <a:off x="3426" y="1241"/>
              <a:ext cx="57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0"/>
                </a:cxn>
                <a:cxn ang="0">
                  <a:pos x="57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0"/>
                </a:cxn>
                <a:cxn ang="0">
                  <a:pos x="13" y="63"/>
                </a:cxn>
                <a:cxn ang="0">
                  <a:pos x="25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7" h="63">
                  <a:moveTo>
                    <a:pt x="38" y="63"/>
                  </a:moveTo>
                  <a:lnTo>
                    <a:pt x="50" y="50"/>
                  </a:lnTo>
                  <a:lnTo>
                    <a:pt x="57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0"/>
                  </a:lnTo>
                  <a:lnTo>
                    <a:pt x="13" y="63"/>
                  </a:lnTo>
                  <a:lnTo>
                    <a:pt x="25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49" name="フリーフォーム 448"/>
            <p:cNvSpPr>
              <a:spLocks/>
            </p:cNvSpPr>
            <p:nvPr/>
          </p:nvSpPr>
          <p:spPr bwMode="auto">
            <a:xfrm>
              <a:off x="3458" y="1020"/>
              <a:ext cx="31" cy="38"/>
            </a:xfrm>
            <a:custGeom>
              <a:avLst/>
              <a:gdLst/>
              <a:ahLst/>
              <a:cxnLst>
                <a:cxn ang="0">
                  <a:pos x="18" y="38"/>
                </a:cxn>
                <a:cxn ang="0">
                  <a:pos x="31" y="19"/>
                </a:cxn>
                <a:cxn ang="0">
                  <a:pos x="25" y="12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8" y="38"/>
                </a:cxn>
              </a:cxnLst>
              <a:rect l="0" t="0" r="0" b="0"/>
              <a:pathLst>
                <a:path w="31" h="38">
                  <a:moveTo>
                    <a:pt x="18" y="38"/>
                  </a:moveTo>
                  <a:lnTo>
                    <a:pt x="31" y="19"/>
                  </a:lnTo>
                  <a:lnTo>
                    <a:pt x="25" y="1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50" name="フリーフォーム 449"/>
            <p:cNvSpPr>
              <a:spLocks/>
            </p:cNvSpPr>
            <p:nvPr/>
          </p:nvSpPr>
          <p:spPr bwMode="auto">
            <a:xfrm>
              <a:off x="3666" y="944"/>
              <a:ext cx="44" cy="57"/>
            </a:xfrm>
            <a:custGeom>
              <a:avLst/>
              <a:gdLst/>
              <a:ahLst/>
              <a:cxnLst>
                <a:cxn ang="0">
                  <a:pos x="31" y="57"/>
                </a:cxn>
                <a:cxn ang="0">
                  <a:pos x="44" y="51"/>
                </a:cxn>
                <a:cxn ang="0">
                  <a:pos x="44" y="32"/>
                </a:cxn>
                <a:cxn ang="0">
                  <a:pos x="44" y="19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2" y="51"/>
                </a:cxn>
                <a:cxn ang="0">
                  <a:pos x="19" y="57"/>
                </a:cxn>
                <a:cxn ang="0">
                  <a:pos x="25" y="57"/>
                </a:cxn>
                <a:cxn ang="0">
                  <a:pos x="31" y="57"/>
                </a:cxn>
              </a:cxnLst>
              <a:rect l="0" t="0" r="0" b="0"/>
              <a:pathLst>
                <a:path w="44" h="57">
                  <a:moveTo>
                    <a:pt x="31" y="57"/>
                  </a:moveTo>
                  <a:lnTo>
                    <a:pt x="44" y="51"/>
                  </a:lnTo>
                  <a:lnTo>
                    <a:pt x="44" y="32"/>
                  </a:lnTo>
                  <a:lnTo>
                    <a:pt x="44" y="19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2" y="51"/>
                  </a:lnTo>
                  <a:lnTo>
                    <a:pt x="19" y="57"/>
                  </a:lnTo>
                  <a:lnTo>
                    <a:pt x="25" y="57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51" name="フリーフォーム 450"/>
            <p:cNvSpPr>
              <a:spLocks/>
            </p:cNvSpPr>
            <p:nvPr/>
          </p:nvSpPr>
          <p:spPr bwMode="auto">
            <a:xfrm>
              <a:off x="3805" y="812"/>
              <a:ext cx="44" cy="50"/>
            </a:xfrm>
            <a:custGeom>
              <a:avLst/>
              <a:gdLst/>
              <a:ahLst/>
              <a:cxnLst>
                <a:cxn ang="0">
                  <a:pos x="31" y="50"/>
                </a:cxn>
                <a:cxn ang="0">
                  <a:pos x="44" y="37"/>
                </a:cxn>
                <a:cxn ang="0">
                  <a:pos x="44" y="25"/>
                </a:cxn>
                <a:cxn ang="0">
                  <a:pos x="44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2" y="44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1" y="50"/>
                </a:cxn>
              </a:cxnLst>
              <a:rect l="0" t="0" r="0" b="0"/>
              <a:pathLst>
                <a:path w="44" h="50">
                  <a:moveTo>
                    <a:pt x="31" y="50"/>
                  </a:moveTo>
                  <a:lnTo>
                    <a:pt x="44" y="37"/>
                  </a:lnTo>
                  <a:lnTo>
                    <a:pt x="44" y="25"/>
                  </a:lnTo>
                  <a:lnTo>
                    <a:pt x="44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2" y="44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1" y="5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52" name="フリーフォーム 451"/>
            <p:cNvSpPr>
              <a:spLocks/>
            </p:cNvSpPr>
            <p:nvPr/>
          </p:nvSpPr>
          <p:spPr bwMode="auto">
            <a:xfrm>
              <a:off x="3754" y="932"/>
              <a:ext cx="25" cy="25"/>
            </a:xfrm>
            <a:custGeom>
              <a:avLst/>
              <a:gdLst/>
              <a:ahLst/>
              <a:cxnLst>
                <a:cxn ang="0">
                  <a:pos x="7" y="25"/>
                </a:cxn>
                <a:cxn ang="0">
                  <a:pos x="19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7" y="25"/>
                </a:cxn>
              </a:cxnLst>
              <a:rect l="0" t="0" r="0" b="0"/>
              <a:pathLst>
                <a:path w="25" h="25">
                  <a:moveTo>
                    <a:pt x="7" y="25"/>
                  </a:moveTo>
                  <a:lnTo>
                    <a:pt x="19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7" y="25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53" name="フリーフォーム 452"/>
            <p:cNvSpPr>
              <a:spLocks/>
            </p:cNvSpPr>
            <p:nvPr/>
          </p:nvSpPr>
          <p:spPr bwMode="auto">
            <a:xfrm>
              <a:off x="4038" y="963"/>
              <a:ext cx="120" cy="133"/>
            </a:xfrm>
            <a:custGeom>
              <a:avLst/>
              <a:gdLst/>
              <a:ahLst/>
              <a:cxnLst>
                <a:cxn ang="0">
                  <a:pos x="63" y="133"/>
                </a:cxn>
                <a:cxn ang="0">
                  <a:pos x="89" y="126"/>
                </a:cxn>
                <a:cxn ang="0">
                  <a:pos x="101" y="114"/>
                </a:cxn>
                <a:cxn ang="0">
                  <a:pos x="114" y="88"/>
                </a:cxn>
                <a:cxn ang="0">
                  <a:pos x="120" y="69"/>
                </a:cxn>
                <a:cxn ang="0">
                  <a:pos x="120" y="44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70" y="6"/>
                </a:cxn>
                <a:cxn ang="0">
                  <a:pos x="38" y="19"/>
                </a:cxn>
                <a:cxn ang="0">
                  <a:pos x="19" y="38"/>
                </a:cxn>
                <a:cxn ang="0">
                  <a:pos x="7" y="57"/>
                </a:cxn>
                <a:cxn ang="0">
                  <a:pos x="0" y="82"/>
                </a:cxn>
                <a:cxn ang="0">
                  <a:pos x="7" y="101"/>
                </a:cxn>
                <a:cxn ang="0">
                  <a:pos x="19" y="120"/>
                </a:cxn>
                <a:cxn ang="0">
                  <a:pos x="38" y="133"/>
                </a:cxn>
                <a:cxn ang="0">
                  <a:pos x="57" y="133"/>
                </a:cxn>
                <a:cxn ang="0">
                  <a:pos x="63" y="133"/>
                </a:cxn>
              </a:cxnLst>
              <a:rect l="0" t="0" r="0" b="0"/>
              <a:pathLst>
                <a:path w="120" h="133">
                  <a:moveTo>
                    <a:pt x="63" y="133"/>
                  </a:moveTo>
                  <a:lnTo>
                    <a:pt x="89" y="126"/>
                  </a:lnTo>
                  <a:lnTo>
                    <a:pt x="101" y="114"/>
                  </a:lnTo>
                  <a:lnTo>
                    <a:pt x="114" y="88"/>
                  </a:lnTo>
                  <a:lnTo>
                    <a:pt x="120" y="69"/>
                  </a:lnTo>
                  <a:lnTo>
                    <a:pt x="120" y="44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70" y="6"/>
                  </a:lnTo>
                  <a:lnTo>
                    <a:pt x="38" y="19"/>
                  </a:lnTo>
                  <a:lnTo>
                    <a:pt x="19" y="38"/>
                  </a:lnTo>
                  <a:lnTo>
                    <a:pt x="7" y="57"/>
                  </a:lnTo>
                  <a:lnTo>
                    <a:pt x="0" y="82"/>
                  </a:lnTo>
                  <a:lnTo>
                    <a:pt x="7" y="101"/>
                  </a:lnTo>
                  <a:lnTo>
                    <a:pt x="19" y="120"/>
                  </a:lnTo>
                  <a:lnTo>
                    <a:pt x="38" y="133"/>
                  </a:lnTo>
                  <a:lnTo>
                    <a:pt x="57" y="133"/>
                  </a:lnTo>
                  <a:lnTo>
                    <a:pt x="63" y="13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54" name="フリーフォーム 453"/>
            <p:cNvSpPr>
              <a:spLocks/>
            </p:cNvSpPr>
            <p:nvPr/>
          </p:nvSpPr>
          <p:spPr bwMode="auto">
            <a:xfrm>
              <a:off x="4190" y="919"/>
              <a:ext cx="101" cy="120"/>
            </a:xfrm>
            <a:custGeom>
              <a:avLst/>
              <a:gdLst/>
              <a:ahLst/>
              <a:cxnLst>
                <a:cxn ang="0">
                  <a:pos x="56" y="120"/>
                </a:cxn>
                <a:cxn ang="0">
                  <a:pos x="69" y="113"/>
                </a:cxn>
                <a:cxn ang="0">
                  <a:pos x="88" y="101"/>
                </a:cxn>
                <a:cxn ang="0">
                  <a:pos x="101" y="76"/>
                </a:cxn>
                <a:cxn ang="0">
                  <a:pos x="94" y="44"/>
                </a:cxn>
                <a:cxn ang="0">
                  <a:pos x="82" y="13"/>
                </a:cxn>
                <a:cxn ang="0">
                  <a:pos x="63" y="0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0" y="76"/>
                </a:cxn>
                <a:cxn ang="0">
                  <a:pos x="12" y="101"/>
                </a:cxn>
                <a:cxn ang="0">
                  <a:pos x="25" y="113"/>
                </a:cxn>
                <a:cxn ang="0">
                  <a:pos x="44" y="120"/>
                </a:cxn>
                <a:cxn ang="0">
                  <a:pos x="50" y="120"/>
                </a:cxn>
                <a:cxn ang="0">
                  <a:pos x="56" y="120"/>
                </a:cxn>
              </a:cxnLst>
              <a:rect l="0" t="0" r="0" b="0"/>
              <a:pathLst>
                <a:path w="101" h="120">
                  <a:moveTo>
                    <a:pt x="56" y="120"/>
                  </a:moveTo>
                  <a:lnTo>
                    <a:pt x="69" y="113"/>
                  </a:lnTo>
                  <a:lnTo>
                    <a:pt x="88" y="101"/>
                  </a:lnTo>
                  <a:lnTo>
                    <a:pt x="101" y="76"/>
                  </a:lnTo>
                  <a:lnTo>
                    <a:pt x="94" y="44"/>
                  </a:lnTo>
                  <a:lnTo>
                    <a:pt x="82" y="13"/>
                  </a:lnTo>
                  <a:lnTo>
                    <a:pt x="63" y="0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0" y="76"/>
                  </a:lnTo>
                  <a:lnTo>
                    <a:pt x="12" y="101"/>
                  </a:lnTo>
                  <a:lnTo>
                    <a:pt x="25" y="113"/>
                  </a:lnTo>
                  <a:lnTo>
                    <a:pt x="44" y="120"/>
                  </a:lnTo>
                  <a:lnTo>
                    <a:pt x="50" y="120"/>
                  </a:lnTo>
                  <a:lnTo>
                    <a:pt x="56" y="12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55" name="フリーフォーム 454"/>
            <p:cNvSpPr>
              <a:spLocks/>
            </p:cNvSpPr>
            <p:nvPr/>
          </p:nvSpPr>
          <p:spPr bwMode="auto">
            <a:xfrm>
              <a:off x="3931" y="1342"/>
              <a:ext cx="107" cy="63"/>
            </a:xfrm>
            <a:custGeom>
              <a:avLst/>
              <a:gdLst/>
              <a:ahLst/>
              <a:cxnLst>
                <a:cxn ang="0">
                  <a:pos x="107" y="37"/>
                </a:cxn>
                <a:cxn ang="0">
                  <a:pos x="107" y="31"/>
                </a:cxn>
                <a:cxn ang="0">
                  <a:pos x="101" y="25"/>
                </a:cxn>
                <a:cxn ang="0">
                  <a:pos x="69" y="12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7"/>
                </a:cxn>
                <a:cxn ang="0">
                  <a:pos x="19" y="56"/>
                </a:cxn>
                <a:cxn ang="0">
                  <a:pos x="38" y="63"/>
                </a:cxn>
                <a:cxn ang="0">
                  <a:pos x="57" y="63"/>
                </a:cxn>
                <a:cxn ang="0">
                  <a:pos x="95" y="50"/>
                </a:cxn>
                <a:cxn ang="0">
                  <a:pos x="101" y="37"/>
                </a:cxn>
                <a:cxn ang="0">
                  <a:pos x="107" y="37"/>
                </a:cxn>
              </a:cxnLst>
              <a:rect l="0" t="0" r="0" b="0"/>
              <a:pathLst>
                <a:path w="107" h="63">
                  <a:moveTo>
                    <a:pt x="107" y="37"/>
                  </a:moveTo>
                  <a:lnTo>
                    <a:pt x="107" y="31"/>
                  </a:lnTo>
                  <a:lnTo>
                    <a:pt x="101" y="25"/>
                  </a:lnTo>
                  <a:lnTo>
                    <a:pt x="69" y="12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7"/>
                  </a:lnTo>
                  <a:lnTo>
                    <a:pt x="19" y="56"/>
                  </a:lnTo>
                  <a:lnTo>
                    <a:pt x="38" y="63"/>
                  </a:lnTo>
                  <a:lnTo>
                    <a:pt x="57" y="63"/>
                  </a:lnTo>
                  <a:lnTo>
                    <a:pt x="95" y="50"/>
                  </a:lnTo>
                  <a:lnTo>
                    <a:pt x="101" y="37"/>
                  </a:lnTo>
                  <a:lnTo>
                    <a:pt x="107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56" name="フリーフォーム 455"/>
            <p:cNvSpPr>
              <a:spLocks/>
            </p:cNvSpPr>
            <p:nvPr/>
          </p:nvSpPr>
          <p:spPr bwMode="auto">
            <a:xfrm>
              <a:off x="4000" y="1278"/>
              <a:ext cx="95" cy="70"/>
            </a:xfrm>
            <a:custGeom>
              <a:avLst/>
              <a:gdLst/>
              <a:ahLst/>
              <a:cxnLst>
                <a:cxn ang="0">
                  <a:pos x="63" y="51"/>
                </a:cxn>
                <a:cxn ang="0">
                  <a:pos x="89" y="38"/>
                </a:cxn>
                <a:cxn ang="0">
                  <a:pos x="95" y="26"/>
                </a:cxn>
                <a:cxn ang="0">
                  <a:pos x="95" y="13"/>
                </a:cxn>
                <a:cxn ang="0">
                  <a:pos x="89" y="0"/>
                </a:cxn>
                <a:cxn ang="0">
                  <a:pos x="70" y="0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13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13" y="64"/>
                </a:cxn>
                <a:cxn ang="0">
                  <a:pos x="38" y="70"/>
                </a:cxn>
                <a:cxn ang="0">
                  <a:pos x="45" y="70"/>
                </a:cxn>
                <a:cxn ang="0">
                  <a:pos x="57" y="64"/>
                </a:cxn>
                <a:cxn ang="0">
                  <a:pos x="57" y="51"/>
                </a:cxn>
                <a:cxn ang="0">
                  <a:pos x="63" y="51"/>
                </a:cxn>
              </a:cxnLst>
              <a:rect l="0" t="0" r="0" b="0"/>
              <a:pathLst>
                <a:path w="95" h="70">
                  <a:moveTo>
                    <a:pt x="63" y="51"/>
                  </a:moveTo>
                  <a:lnTo>
                    <a:pt x="89" y="38"/>
                  </a:lnTo>
                  <a:lnTo>
                    <a:pt x="95" y="26"/>
                  </a:lnTo>
                  <a:lnTo>
                    <a:pt x="95" y="13"/>
                  </a:lnTo>
                  <a:lnTo>
                    <a:pt x="89" y="0"/>
                  </a:lnTo>
                  <a:lnTo>
                    <a:pt x="70" y="0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13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13" y="64"/>
                  </a:lnTo>
                  <a:lnTo>
                    <a:pt x="38" y="70"/>
                  </a:lnTo>
                  <a:lnTo>
                    <a:pt x="45" y="70"/>
                  </a:lnTo>
                  <a:lnTo>
                    <a:pt x="57" y="64"/>
                  </a:lnTo>
                  <a:lnTo>
                    <a:pt x="57" y="51"/>
                  </a:lnTo>
                  <a:lnTo>
                    <a:pt x="63" y="5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57" name="フリーフォーム 456"/>
            <p:cNvSpPr>
              <a:spLocks/>
            </p:cNvSpPr>
            <p:nvPr/>
          </p:nvSpPr>
          <p:spPr bwMode="auto">
            <a:xfrm>
              <a:off x="3969" y="1203"/>
              <a:ext cx="50" cy="44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44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9" y="44"/>
                </a:cxn>
                <a:cxn ang="0">
                  <a:pos x="31" y="44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44">
                  <a:moveTo>
                    <a:pt x="44" y="44"/>
                  </a:moveTo>
                  <a:lnTo>
                    <a:pt x="44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9" y="44"/>
                  </a:lnTo>
                  <a:lnTo>
                    <a:pt x="31" y="44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58" name="フリーフォーム 457"/>
            <p:cNvSpPr>
              <a:spLocks/>
            </p:cNvSpPr>
            <p:nvPr/>
          </p:nvSpPr>
          <p:spPr bwMode="auto">
            <a:xfrm>
              <a:off x="4284" y="1234"/>
              <a:ext cx="114" cy="82"/>
            </a:xfrm>
            <a:custGeom>
              <a:avLst/>
              <a:gdLst/>
              <a:ahLst/>
              <a:cxnLst>
                <a:cxn ang="0">
                  <a:pos x="7" y="76"/>
                </a:cxn>
                <a:cxn ang="0">
                  <a:pos x="32" y="82"/>
                </a:cxn>
                <a:cxn ang="0">
                  <a:pos x="51" y="76"/>
                </a:cxn>
                <a:cxn ang="0">
                  <a:pos x="63" y="70"/>
                </a:cxn>
                <a:cxn ang="0">
                  <a:pos x="82" y="44"/>
                </a:cxn>
                <a:cxn ang="0">
                  <a:pos x="95" y="32"/>
                </a:cxn>
                <a:cxn ang="0">
                  <a:pos x="114" y="13"/>
                </a:cxn>
                <a:cxn ang="0">
                  <a:pos x="114" y="7"/>
                </a:cxn>
                <a:cxn ang="0">
                  <a:pos x="108" y="0"/>
                </a:cxn>
                <a:cxn ang="0">
                  <a:pos x="101" y="0"/>
                </a:cxn>
                <a:cxn ang="0">
                  <a:pos x="89" y="0"/>
                </a:cxn>
                <a:cxn ang="0">
                  <a:pos x="70" y="7"/>
                </a:cxn>
                <a:cxn ang="0">
                  <a:pos x="45" y="13"/>
                </a:cxn>
                <a:cxn ang="0">
                  <a:pos x="32" y="19"/>
                </a:cxn>
                <a:cxn ang="0">
                  <a:pos x="19" y="32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0" y="76"/>
                </a:cxn>
                <a:cxn ang="0">
                  <a:pos x="7" y="76"/>
                </a:cxn>
              </a:cxnLst>
              <a:rect l="0" t="0" r="0" b="0"/>
              <a:pathLst>
                <a:path w="114" h="82">
                  <a:moveTo>
                    <a:pt x="7" y="76"/>
                  </a:moveTo>
                  <a:lnTo>
                    <a:pt x="32" y="82"/>
                  </a:lnTo>
                  <a:lnTo>
                    <a:pt x="51" y="76"/>
                  </a:lnTo>
                  <a:lnTo>
                    <a:pt x="63" y="70"/>
                  </a:lnTo>
                  <a:lnTo>
                    <a:pt x="82" y="44"/>
                  </a:lnTo>
                  <a:lnTo>
                    <a:pt x="95" y="32"/>
                  </a:lnTo>
                  <a:lnTo>
                    <a:pt x="114" y="13"/>
                  </a:lnTo>
                  <a:lnTo>
                    <a:pt x="114" y="7"/>
                  </a:lnTo>
                  <a:lnTo>
                    <a:pt x="108" y="0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0" y="7"/>
                  </a:lnTo>
                  <a:lnTo>
                    <a:pt x="45" y="13"/>
                  </a:lnTo>
                  <a:lnTo>
                    <a:pt x="32" y="19"/>
                  </a:lnTo>
                  <a:lnTo>
                    <a:pt x="19" y="32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0" y="76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59" name="フリーフォーム 458"/>
            <p:cNvSpPr>
              <a:spLocks/>
            </p:cNvSpPr>
            <p:nvPr/>
          </p:nvSpPr>
          <p:spPr bwMode="auto">
            <a:xfrm>
              <a:off x="4177" y="1159"/>
              <a:ext cx="63" cy="37"/>
            </a:xfrm>
            <a:custGeom>
              <a:avLst/>
              <a:gdLst/>
              <a:ahLst/>
              <a:cxnLst>
                <a:cxn ang="0">
                  <a:pos x="13" y="37"/>
                </a:cxn>
                <a:cxn ang="0">
                  <a:pos x="38" y="37"/>
                </a:cxn>
                <a:cxn ang="0">
                  <a:pos x="51" y="31"/>
                </a:cxn>
                <a:cxn ang="0">
                  <a:pos x="57" y="25"/>
                </a:cxn>
                <a:cxn ang="0">
                  <a:pos x="63" y="19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6" y="37"/>
                </a:cxn>
                <a:cxn ang="0">
                  <a:pos x="6" y="37"/>
                </a:cxn>
                <a:cxn ang="0">
                  <a:pos x="13" y="37"/>
                </a:cxn>
              </a:cxnLst>
              <a:rect l="0" t="0" r="0" b="0"/>
              <a:pathLst>
                <a:path w="63" h="37">
                  <a:moveTo>
                    <a:pt x="13" y="37"/>
                  </a:moveTo>
                  <a:lnTo>
                    <a:pt x="38" y="37"/>
                  </a:lnTo>
                  <a:lnTo>
                    <a:pt x="51" y="31"/>
                  </a:lnTo>
                  <a:lnTo>
                    <a:pt x="57" y="25"/>
                  </a:lnTo>
                  <a:lnTo>
                    <a:pt x="63" y="19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13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60" name="フリーフォーム 459"/>
            <p:cNvSpPr>
              <a:spLocks/>
            </p:cNvSpPr>
            <p:nvPr/>
          </p:nvSpPr>
          <p:spPr bwMode="auto">
            <a:xfrm>
              <a:off x="4480" y="685"/>
              <a:ext cx="133" cy="183"/>
            </a:xfrm>
            <a:custGeom>
              <a:avLst/>
              <a:gdLst/>
              <a:ahLst/>
              <a:cxnLst>
                <a:cxn ang="0">
                  <a:pos x="57" y="183"/>
                </a:cxn>
                <a:cxn ang="0">
                  <a:pos x="76" y="183"/>
                </a:cxn>
                <a:cxn ang="0">
                  <a:pos x="95" y="171"/>
                </a:cxn>
                <a:cxn ang="0">
                  <a:pos x="107" y="158"/>
                </a:cxn>
                <a:cxn ang="0">
                  <a:pos x="120" y="146"/>
                </a:cxn>
                <a:cxn ang="0">
                  <a:pos x="126" y="120"/>
                </a:cxn>
                <a:cxn ang="0">
                  <a:pos x="133" y="108"/>
                </a:cxn>
                <a:cxn ang="0">
                  <a:pos x="126" y="95"/>
                </a:cxn>
                <a:cxn ang="0">
                  <a:pos x="107" y="89"/>
                </a:cxn>
                <a:cxn ang="0">
                  <a:pos x="101" y="89"/>
                </a:cxn>
                <a:cxn ang="0">
                  <a:pos x="101" y="82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7"/>
                </a:cxn>
                <a:cxn ang="0">
                  <a:pos x="82" y="0"/>
                </a:cxn>
                <a:cxn ang="0">
                  <a:pos x="69" y="0"/>
                </a:cxn>
                <a:cxn ang="0">
                  <a:pos x="44" y="13"/>
                </a:cxn>
                <a:cxn ang="0">
                  <a:pos x="13" y="57"/>
                </a:cxn>
                <a:cxn ang="0">
                  <a:pos x="0" y="76"/>
                </a:cxn>
                <a:cxn ang="0">
                  <a:pos x="0" y="89"/>
                </a:cxn>
                <a:cxn ang="0">
                  <a:pos x="6" y="95"/>
                </a:cxn>
                <a:cxn ang="0">
                  <a:pos x="32" y="101"/>
                </a:cxn>
                <a:cxn ang="0">
                  <a:pos x="38" y="101"/>
                </a:cxn>
                <a:cxn ang="0">
                  <a:pos x="38" y="108"/>
                </a:cxn>
                <a:cxn ang="0">
                  <a:pos x="32" y="120"/>
                </a:cxn>
                <a:cxn ang="0">
                  <a:pos x="25" y="146"/>
                </a:cxn>
                <a:cxn ang="0">
                  <a:pos x="38" y="164"/>
                </a:cxn>
                <a:cxn ang="0">
                  <a:pos x="50" y="183"/>
                </a:cxn>
                <a:cxn ang="0">
                  <a:pos x="57" y="183"/>
                </a:cxn>
              </a:cxnLst>
              <a:rect l="0" t="0" r="0" b="0"/>
              <a:pathLst>
                <a:path w="133" h="183">
                  <a:moveTo>
                    <a:pt x="57" y="183"/>
                  </a:moveTo>
                  <a:lnTo>
                    <a:pt x="76" y="183"/>
                  </a:lnTo>
                  <a:lnTo>
                    <a:pt x="95" y="171"/>
                  </a:lnTo>
                  <a:lnTo>
                    <a:pt x="107" y="158"/>
                  </a:lnTo>
                  <a:lnTo>
                    <a:pt x="120" y="146"/>
                  </a:lnTo>
                  <a:lnTo>
                    <a:pt x="126" y="120"/>
                  </a:lnTo>
                  <a:lnTo>
                    <a:pt x="133" y="108"/>
                  </a:lnTo>
                  <a:lnTo>
                    <a:pt x="126" y="95"/>
                  </a:lnTo>
                  <a:lnTo>
                    <a:pt x="107" y="89"/>
                  </a:lnTo>
                  <a:lnTo>
                    <a:pt x="101" y="89"/>
                  </a:lnTo>
                  <a:lnTo>
                    <a:pt x="101" y="82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7"/>
                  </a:lnTo>
                  <a:lnTo>
                    <a:pt x="82" y="0"/>
                  </a:lnTo>
                  <a:lnTo>
                    <a:pt x="69" y="0"/>
                  </a:lnTo>
                  <a:lnTo>
                    <a:pt x="44" y="13"/>
                  </a:lnTo>
                  <a:lnTo>
                    <a:pt x="13" y="57"/>
                  </a:lnTo>
                  <a:lnTo>
                    <a:pt x="0" y="76"/>
                  </a:lnTo>
                  <a:lnTo>
                    <a:pt x="0" y="89"/>
                  </a:lnTo>
                  <a:lnTo>
                    <a:pt x="6" y="95"/>
                  </a:lnTo>
                  <a:lnTo>
                    <a:pt x="32" y="101"/>
                  </a:lnTo>
                  <a:lnTo>
                    <a:pt x="38" y="101"/>
                  </a:lnTo>
                  <a:lnTo>
                    <a:pt x="38" y="108"/>
                  </a:lnTo>
                  <a:lnTo>
                    <a:pt x="32" y="120"/>
                  </a:lnTo>
                  <a:lnTo>
                    <a:pt x="25" y="146"/>
                  </a:lnTo>
                  <a:lnTo>
                    <a:pt x="38" y="164"/>
                  </a:lnTo>
                  <a:lnTo>
                    <a:pt x="50" y="183"/>
                  </a:lnTo>
                  <a:lnTo>
                    <a:pt x="57" y="18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61" name="フリーフォーム 460"/>
            <p:cNvSpPr>
              <a:spLocks/>
            </p:cNvSpPr>
            <p:nvPr/>
          </p:nvSpPr>
          <p:spPr bwMode="auto">
            <a:xfrm>
              <a:off x="4366" y="81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2" y="63"/>
                </a:cxn>
                <a:cxn ang="0">
                  <a:pos x="45" y="44"/>
                </a:cxn>
                <a:cxn ang="0">
                  <a:pos x="51" y="31"/>
                </a:cxn>
                <a:cxn ang="0">
                  <a:pos x="51" y="12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7" y="19"/>
                </a:cxn>
                <a:cxn ang="0">
                  <a:pos x="0" y="37"/>
                </a:cxn>
                <a:cxn ang="0">
                  <a:pos x="0" y="50"/>
                </a:cxn>
                <a:cxn ang="0">
                  <a:pos x="7" y="63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2" y="63"/>
                  </a:lnTo>
                  <a:lnTo>
                    <a:pt x="45" y="44"/>
                  </a:lnTo>
                  <a:lnTo>
                    <a:pt x="51" y="31"/>
                  </a:lnTo>
                  <a:lnTo>
                    <a:pt x="51" y="12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7" y="19"/>
                  </a:lnTo>
                  <a:lnTo>
                    <a:pt x="0" y="37"/>
                  </a:lnTo>
                  <a:lnTo>
                    <a:pt x="0" y="50"/>
                  </a:lnTo>
                  <a:lnTo>
                    <a:pt x="7" y="63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62" name="フリーフォーム 461"/>
            <p:cNvSpPr>
              <a:spLocks/>
            </p:cNvSpPr>
            <p:nvPr/>
          </p:nvSpPr>
          <p:spPr bwMode="auto">
            <a:xfrm>
              <a:off x="4385" y="957"/>
              <a:ext cx="26" cy="19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19" y="12"/>
                </a:cxn>
                <a:cxn ang="0">
                  <a:pos x="26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7" y="19"/>
                </a:cxn>
              </a:cxnLst>
              <a:rect l="0" t="0" r="0" b="0"/>
              <a:pathLst>
                <a:path w="26" h="19">
                  <a:moveTo>
                    <a:pt x="7" y="19"/>
                  </a:moveTo>
                  <a:lnTo>
                    <a:pt x="19" y="12"/>
                  </a:lnTo>
                  <a:lnTo>
                    <a:pt x="26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63" name="フリーフォーム 462"/>
            <p:cNvSpPr>
              <a:spLocks/>
            </p:cNvSpPr>
            <p:nvPr/>
          </p:nvSpPr>
          <p:spPr bwMode="auto">
            <a:xfrm>
              <a:off x="4688" y="1083"/>
              <a:ext cx="51" cy="76"/>
            </a:xfrm>
            <a:custGeom>
              <a:avLst/>
              <a:gdLst/>
              <a:ahLst/>
              <a:cxnLst>
                <a:cxn ang="0">
                  <a:pos x="25" y="76"/>
                </a:cxn>
                <a:cxn ang="0">
                  <a:pos x="44" y="44"/>
                </a:cxn>
                <a:cxn ang="0">
                  <a:pos x="51" y="25"/>
                </a:cxn>
                <a:cxn ang="0">
                  <a:pos x="38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3" y="63"/>
                </a:cxn>
                <a:cxn ang="0">
                  <a:pos x="19" y="76"/>
                </a:cxn>
                <a:cxn ang="0">
                  <a:pos x="19" y="76"/>
                </a:cxn>
                <a:cxn ang="0">
                  <a:pos x="25" y="76"/>
                </a:cxn>
              </a:cxnLst>
              <a:rect l="0" t="0" r="0" b="0"/>
              <a:pathLst>
                <a:path w="51" h="76">
                  <a:moveTo>
                    <a:pt x="25" y="76"/>
                  </a:moveTo>
                  <a:lnTo>
                    <a:pt x="44" y="44"/>
                  </a:lnTo>
                  <a:lnTo>
                    <a:pt x="51" y="25"/>
                  </a:lnTo>
                  <a:lnTo>
                    <a:pt x="38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3" y="63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25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64" name="フリーフォーム 463"/>
            <p:cNvSpPr>
              <a:spLocks/>
            </p:cNvSpPr>
            <p:nvPr/>
          </p:nvSpPr>
          <p:spPr bwMode="auto">
            <a:xfrm>
              <a:off x="4600" y="1178"/>
              <a:ext cx="44" cy="56"/>
            </a:xfrm>
            <a:custGeom>
              <a:avLst/>
              <a:gdLst/>
              <a:ahLst/>
              <a:cxnLst>
                <a:cxn ang="0">
                  <a:pos x="13" y="56"/>
                </a:cxn>
                <a:cxn ang="0">
                  <a:pos x="31" y="50"/>
                </a:cxn>
                <a:cxn ang="0">
                  <a:pos x="44" y="31"/>
                </a:cxn>
                <a:cxn ang="0">
                  <a:pos x="44" y="18"/>
                </a:cxn>
                <a:cxn ang="0">
                  <a:pos x="38" y="6"/>
                </a:cxn>
                <a:cxn ang="0">
                  <a:pos x="31" y="0"/>
                </a:cxn>
                <a:cxn ang="0">
                  <a:pos x="25" y="6"/>
                </a:cxn>
                <a:cxn ang="0">
                  <a:pos x="6" y="37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13" y="56"/>
                </a:cxn>
              </a:cxnLst>
              <a:rect l="0" t="0" r="0" b="0"/>
              <a:pathLst>
                <a:path w="44" h="56">
                  <a:moveTo>
                    <a:pt x="13" y="56"/>
                  </a:moveTo>
                  <a:lnTo>
                    <a:pt x="31" y="50"/>
                  </a:lnTo>
                  <a:lnTo>
                    <a:pt x="44" y="31"/>
                  </a:lnTo>
                  <a:lnTo>
                    <a:pt x="44" y="18"/>
                  </a:lnTo>
                  <a:lnTo>
                    <a:pt x="38" y="6"/>
                  </a:lnTo>
                  <a:lnTo>
                    <a:pt x="31" y="0"/>
                  </a:lnTo>
                  <a:lnTo>
                    <a:pt x="25" y="6"/>
                  </a:lnTo>
                  <a:lnTo>
                    <a:pt x="6" y="37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3" y="5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65" name="フリーフォーム 464"/>
            <p:cNvSpPr>
              <a:spLocks/>
            </p:cNvSpPr>
            <p:nvPr/>
          </p:nvSpPr>
          <p:spPr bwMode="auto">
            <a:xfrm>
              <a:off x="4897" y="736"/>
              <a:ext cx="119" cy="145"/>
            </a:xfrm>
            <a:custGeom>
              <a:avLst/>
              <a:gdLst/>
              <a:ahLst/>
              <a:cxnLst>
                <a:cxn ang="0">
                  <a:pos x="82" y="139"/>
                </a:cxn>
                <a:cxn ang="0">
                  <a:pos x="101" y="132"/>
                </a:cxn>
                <a:cxn ang="0">
                  <a:pos x="107" y="113"/>
                </a:cxn>
                <a:cxn ang="0">
                  <a:pos x="119" y="88"/>
                </a:cxn>
                <a:cxn ang="0">
                  <a:pos x="119" y="69"/>
                </a:cxn>
                <a:cxn ang="0">
                  <a:pos x="107" y="19"/>
                </a:cxn>
                <a:cxn ang="0">
                  <a:pos x="94" y="6"/>
                </a:cxn>
                <a:cxn ang="0">
                  <a:pos x="82" y="0"/>
                </a:cxn>
                <a:cxn ang="0">
                  <a:pos x="63" y="0"/>
                </a:cxn>
                <a:cxn ang="0">
                  <a:pos x="44" y="6"/>
                </a:cxn>
                <a:cxn ang="0">
                  <a:pos x="25" y="19"/>
                </a:cxn>
                <a:cxn ang="0">
                  <a:pos x="6" y="44"/>
                </a:cxn>
                <a:cxn ang="0">
                  <a:pos x="0" y="69"/>
                </a:cxn>
                <a:cxn ang="0">
                  <a:pos x="0" y="101"/>
                </a:cxn>
                <a:cxn ang="0">
                  <a:pos x="12" y="120"/>
                </a:cxn>
                <a:cxn ang="0">
                  <a:pos x="31" y="139"/>
                </a:cxn>
                <a:cxn ang="0">
                  <a:pos x="69" y="145"/>
                </a:cxn>
                <a:cxn ang="0">
                  <a:pos x="75" y="139"/>
                </a:cxn>
                <a:cxn ang="0">
                  <a:pos x="82" y="139"/>
                </a:cxn>
              </a:cxnLst>
              <a:rect l="0" t="0" r="0" b="0"/>
              <a:pathLst>
                <a:path w="119" h="145">
                  <a:moveTo>
                    <a:pt x="82" y="139"/>
                  </a:moveTo>
                  <a:lnTo>
                    <a:pt x="101" y="132"/>
                  </a:lnTo>
                  <a:lnTo>
                    <a:pt x="107" y="113"/>
                  </a:lnTo>
                  <a:lnTo>
                    <a:pt x="119" y="88"/>
                  </a:lnTo>
                  <a:lnTo>
                    <a:pt x="119" y="69"/>
                  </a:lnTo>
                  <a:lnTo>
                    <a:pt x="107" y="19"/>
                  </a:lnTo>
                  <a:lnTo>
                    <a:pt x="94" y="6"/>
                  </a:lnTo>
                  <a:lnTo>
                    <a:pt x="82" y="0"/>
                  </a:lnTo>
                  <a:lnTo>
                    <a:pt x="63" y="0"/>
                  </a:lnTo>
                  <a:lnTo>
                    <a:pt x="44" y="6"/>
                  </a:lnTo>
                  <a:lnTo>
                    <a:pt x="25" y="19"/>
                  </a:lnTo>
                  <a:lnTo>
                    <a:pt x="6" y="44"/>
                  </a:lnTo>
                  <a:lnTo>
                    <a:pt x="0" y="69"/>
                  </a:lnTo>
                  <a:lnTo>
                    <a:pt x="0" y="101"/>
                  </a:lnTo>
                  <a:lnTo>
                    <a:pt x="12" y="120"/>
                  </a:lnTo>
                  <a:lnTo>
                    <a:pt x="31" y="139"/>
                  </a:lnTo>
                  <a:lnTo>
                    <a:pt x="69" y="145"/>
                  </a:lnTo>
                  <a:lnTo>
                    <a:pt x="75" y="139"/>
                  </a:lnTo>
                  <a:lnTo>
                    <a:pt x="82" y="13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66" name="フリーフォーム 465"/>
            <p:cNvSpPr>
              <a:spLocks/>
            </p:cNvSpPr>
            <p:nvPr/>
          </p:nvSpPr>
          <p:spPr bwMode="auto">
            <a:xfrm>
              <a:off x="4726" y="559"/>
              <a:ext cx="171" cy="171"/>
            </a:xfrm>
            <a:custGeom>
              <a:avLst/>
              <a:gdLst/>
              <a:ahLst/>
              <a:cxnLst>
                <a:cxn ang="0">
                  <a:pos x="57" y="171"/>
                </a:cxn>
                <a:cxn ang="0">
                  <a:pos x="76" y="164"/>
                </a:cxn>
                <a:cxn ang="0">
                  <a:pos x="101" y="145"/>
                </a:cxn>
                <a:cxn ang="0">
                  <a:pos x="120" y="126"/>
                </a:cxn>
                <a:cxn ang="0">
                  <a:pos x="133" y="108"/>
                </a:cxn>
                <a:cxn ang="0">
                  <a:pos x="139" y="70"/>
                </a:cxn>
                <a:cxn ang="0">
                  <a:pos x="158" y="44"/>
                </a:cxn>
                <a:cxn ang="0">
                  <a:pos x="171" y="19"/>
                </a:cxn>
                <a:cxn ang="0">
                  <a:pos x="171" y="7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45" y="0"/>
                </a:cxn>
                <a:cxn ang="0">
                  <a:pos x="133" y="13"/>
                </a:cxn>
                <a:cxn ang="0">
                  <a:pos x="120" y="19"/>
                </a:cxn>
                <a:cxn ang="0">
                  <a:pos x="101" y="19"/>
                </a:cxn>
                <a:cxn ang="0">
                  <a:pos x="82" y="26"/>
                </a:cxn>
                <a:cxn ang="0">
                  <a:pos x="57" y="38"/>
                </a:cxn>
                <a:cxn ang="0">
                  <a:pos x="25" y="89"/>
                </a:cxn>
                <a:cxn ang="0">
                  <a:pos x="6" y="114"/>
                </a:cxn>
                <a:cxn ang="0">
                  <a:pos x="0" y="133"/>
                </a:cxn>
                <a:cxn ang="0">
                  <a:pos x="6" y="152"/>
                </a:cxn>
                <a:cxn ang="0">
                  <a:pos x="19" y="164"/>
                </a:cxn>
                <a:cxn ang="0">
                  <a:pos x="32" y="171"/>
                </a:cxn>
                <a:cxn ang="0">
                  <a:pos x="51" y="171"/>
                </a:cxn>
                <a:cxn ang="0">
                  <a:pos x="57" y="171"/>
                </a:cxn>
              </a:cxnLst>
              <a:rect l="0" t="0" r="0" b="0"/>
              <a:pathLst>
                <a:path w="171" h="171">
                  <a:moveTo>
                    <a:pt x="57" y="171"/>
                  </a:moveTo>
                  <a:lnTo>
                    <a:pt x="76" y="164"/>
                  </a:lnTo>
                  <a:lnTo>
                    <a:pt x="101" y="145"/>
                  </a:lnTo>
                  <a:lnTo>
                    <a:pt x="120" y="126"/>
                  </a:lnTo>
                  <a:lnTo>
                    <a:pt x="133" y="108"/>
                  </a:lnTo>
                  <a:lnTo>
                    <a:pt x="139" y="70"/>
                  </a:lnTo>
                  <a:lnTo>
                    <a:pt x="158" y="44"/>
                  </a:lnTo>
                  <a:lnTo>
                    <a:pt x="171" y="19"/>
                  </a:lnTo>
                  <a:lnTo>
                    <a:pt x="171" y="7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45" y="0"/>
                  </a:lnTo>
                  <a:lnTo>
                    <a:pt x="133" y="13"/>
                  </a:lnTo>
                  <a:lnTo>
                    <a:pt x="120" y="19"/>
                  </a:lnTo>
                  <a:lnTo>
                    <a:pt x="101" y="19"/>
                  </a:lnTo>
                  <a:lnTo>
                    <a:pt x="82" y="26"/>
                  </a:lnTo>
                  <a:lnTo>
                    <a:pt x="57" y="38"/>
                  </a:lnTo>
                  <a:lnTo>
                    <a:pt x="25" y="89"/>
                  </a:lnTo>
                  <a:lnTo>
                    <a:pt x="6" y="114"/>
                  </a:lnTo>
                  <a:lnTo>
                    <a:pt x="0" y="133"/>
                  </a:lnTo>
                  <a:lnTo>
                    <a:pt x="6" y="152"/>
                  </a:lnTo>
                  <a:lnTo>
                    <a:pt x="19" y="164"/>
                  </a:lnTo>
                  <a:lnTo>
                    <a:pt x="32" y="171"/>
                  </a:lnTo>
                  <a:lnTo>
                    <a:pt x="51" y="171"/>
                  </a:lnTo>
                  <a:lnTo>
                    <a:pt x="57" y="17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67" name="フリーフォーム 466"/>
            <p:cNvSpPr>
              <a:spLocks/>
            </p:cNvSpPr>
            <p:nvPr/>
          </p:nvSpPr>
          <p:spPr bwMode="auto">
            <a:xfrm>
              <a:off x="4669" y="635"/>
              <a:ext cx="38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38" y="25"/>
                </a:cxn>
                <a:cxn ang="0">
                  <a:pos x="38" y="13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38" h="44">
                  <a:moveTo>
                    <a:pt x="19" y="44"/>
                  </a:moveTo>
                  <a:lnTo>
                    <a:pt x="38" y="25"/>
                  </a:lnTo>
                  <a:lnTo>
                    <a:pt x="38" y="13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70" name="フリーフォーム 469"/>
            <p:cNvSpPr>
              <a:spLocks/>
            </p:cNvSpPr>
            <p:nvPr/>
          </p:nvSpPr>
          <p:spPr bwMode="auto">
            <a:xfrm>
              <a:off x="4998" y="364"/>
              <a:ext cx="94" cy="69"/>
            </a:xfrm>
            <a:custGeom>
              <a:avLst/>
              <a:gdLst/>
              <a:ahLst/>
              <a:cxnLst>
                <a:cxn ang="0">
                  <a:pos x="94" y="31"/>
                </a:cxn>
                <a:cxn ang="0">
                  <a:pos x="82" y="19"/>
                </a:cxn>
                <a:cxn ang="0">
                  <a:pos x="69" y="6"/>
                </a:cxn>
                <a:cxn ang="0">
                  <a:pos x="31" y="0"/>
                </a:cxn>
                <a:cxn ang="0">
                  <a:pos x="18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2" y="56"/>
                </a:cxn>
                <a:cxn ang="0">
                  <a:pos x="18" y="63"/>
                </a:cxn>
                <a:cxn ang="0">
                  <a:pos x="31" y="69"/>
                </a:cxn>
                <a:cxn ang="0">
                  <a:pos x="75" y="56"/>
                </a:cxn>
                <a:cxn ang="0">
                  <a:pos x="88" y="44"/>
                </a:cxn>
                <a:cxn ang="0">
                  <a:pos x="88" y="31"/>
                </a:cxn>
                <a:cxn ang="0">
                  <a:pos x="94" y="31"/>
                </a:cxn>
              </a:cxnLst>
              <a:rect l="0" t="0" r="0" b="0"/>
              <a:pathLst>
                <a:path w="94" h="69">
                  <a:moveTo>
                    <a:pt x="94" y="31"/>
                  </a:moveTo>
                  <a:lnTo>
                    <a:pt x="82" y="19"/>
                  </a:lnTo>
                  <a:lnTo>
                    <a:pt x="69" y="6"/>
                  </a:lnTo>
                  <a:lnTo>
                    <a:pt x="31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2" y="56"/>
                  </a:lnTo>
                  <a:lnTo>
                    <a:pt x="18" y="63"/>
                  </a:lnTo>
                  <a:lnTo>
                    <a:pt x="31" y="69"/>
                  </a:lnTo>
                  <a:lnTo>
                    <a:pt x="75" y="56"/>
                  </a:lnTo>
                  <a:lnTo>
                    <a:pt x="88" y="44"/>
                  </a:lnTo>
                  <a:lnTo>
                    <a:pt x="88" y="31"/>
                  </a:lnTo>
                  <a:lnTo>
                    <a:pt x="94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71" name="フリーフォーム 470"/>
            <p:cNvSpPr>
              <a:spLocks/>
            </p:cNvSpPr>
            <p:nvPr/>
          </p:nvSpPr>
          <p:spPr bwMode="auto">
            <a:xfrm>
              <a:off x="5206" y="616"/>
              <a:ext cx="113" cy="101"/>
            </a:xfrm>
            <a:custGeom>
              <a:avLst/>
              <a:gdLst/>
              <a:ahLst/>
              <a:cxnLst>
                <a:cxn ang="0">
                  <a:pos x="31" y="101"/>
                </a:cxn>
                <a:cxn ang="0">
                  <a:pos x="50" y="95"/>
                </a:cxn>
                <a:cxn ang="0">
                  <a:pos x="63" y="82"/>
                </a:cxn>
                <a:cxn ang="0">
                  <a:pos x="76" y="51"/>
                </a:cxn>
                <a:cxn ang="0">
                  <a:pos x="101" y="32"/>
                </a:cxn>
                <a:cxn ang="0">
                  <a:pos x="113" y="19"/>
                </a:cxn>
                <a:cxn ang="0">
                  <a:pos x="113" y="13"/>
                </a:cxn>
                <a:cxn ang="0">
                  <a:pos x="113" y="6"/>
                </a:cxn>
                <a:cxn ang="0">
                  <a:pos x="107" y="0"/>
                </a:cxn>
                <a:cxn ang="0">
                  <a:pos x="94" y="6"/>
                </a:cxn>
                <a:cxn ang="0">
                  <a:pos x="82" y="19"/>
                </a:cxn>
                <a:cxn ang="0">
                  <a:pos x="69" y="32"/>
                </a:cxn>
                <a:cxn ang="0">
                  <a:pos x="44" y="38"/>
                </a:cxn>
                <a:cxn ang="0">
                  <a:pos x="31" y="44"/>
                </a:cxn>
                <a:cxn ang="0">
                  <a:pos x="19" y="57"/>
                </a:cxn>
                <a:cxn ang="0">
                  <a:pos x="6" y="76"/>
                </a:cxn>
                <a:cxn ang="0">
                  <a:pos x="0" y="88"/>
                </a:cxn>
                <a:cxn ang="0">
                  <a:pos x="6" y="101"/>
                </a:cxn>
                <a:cxn ang="0">
                  <a:pos x="25" y="101"/>
                </a:cxn>
                <a:cxn ang="0">
                  <a:pos x="31" y="101"/>
                </a:cxn>
              </a:cxnLst>
              <a:rect l="0" t="0" r="0" b="0"/>
              <a:pathLst>
                <a:path w="113" h="101">
                  <a:moveTo>
                    <a:pt x="31" y="101"/>
                  </a:moveTo>
                  <a:lnTo>
                    <a:pt x="50" y="95"/>
                  </a:lnTo>
                  <a:lnTo>
                    <a:pt x="63" y="82"/>
                  </a:lnTo>
                  <a:lnTo>
                    <a:pt x="76" y="51"/>
                  </a:lnTo>
                  <a:lnTo>
                    <a:pt x="101" y="32"/>
                  </a:lnTo>
                  <a:lnTo>
                    <a:pt x="113" y="19"/>
                  </a:lnTo>
                  <a:lnTo>
                    <a:pt x="113" y="13"/>
                  </a:lnTo>
                  <a:lnTo>
                    <a:pt x="113" y="6"/>
                  </a:lnTo>
                  <a:lnTo>
                    <a:pt x="107" y="0"/>
                  </a:lnTo>
                  <a:lnTo>
                    <a:pt x="94" y="6"/>
                  </a:lnTo>
                  <a:lnTo>
                    <a:pt x="82" y="19"/>
                  </a:lnTo>
                  <a:lnTo>
                    <a:pt x="69" y="32"/>
                  </a:lnTo>
                  <a:lnTo>
                    <a:pt x="44" y="38"/>
                  </a:lnTo>
                  <a:lnTo>
                    <a:pt x="31" y="44"/>
                  </a:lnTo>
                  <a:lnTo>
                    <a:pt x="19" y="57"/>
                  </a:lnTo>
                  <a:lnTo>
                    <a:pt x="6" y="76"/>
                  </a:lnTo>
                  <a:lnTo>
                    <a:pt x="0" y="88"/>
                  </a:lnTo>
                  <a:lnTo>
                    <a:pt x="6" y="101"/>
                  </a:lnTo>
                  <a:lnTo>
                    <a:pt x="25" y="101"/>
                  </a:lnTo>
                  <a:lnTo>
                    <a:pt x="31" y="10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72" name="フリーフォーム 471"/>
            <p:cNvSpPr>
              <a:spLocks/>
            </p:cNvSpPr>
            <p:nvPr/>
          </p:nvSpPr>
          <p:spPr bwMode="auto">
            <a:xfrm>
              <a:off x="5357" y="654"/>
              <a:ext cx="95" cy="69"/>
            </a:xfrm>
            <a:custGeom>
              <a:avLst/>
              <a:gdLst/>
              <a:ahLst/>
              <a:cxnLst>
                <a:cxn ang="0">
                  <a:pos x="13" y="69"/>
                </a:cxn>
                <a:cxn ang="0">
                  <a:pos x="32" y="69"/>
                </a:cxn>
                <a:cxn ang="0">
                  <a:pos x="51" y="63"/>
                </a:cxn>
                <a:cxn ang="0">
                  <a:pos x="63" y="57"/>
                </a:cxn>
                <a:cxn ang="0">
                  <a:pos x="76" y="44"/>
                </a:cxn>
                <a:cxn ang="0">
                  <a:pos x="89" y="25"/>
                </a:cxn>
                <a:cxn ang="0">
                  <a:pos x="95" y="19"/>
                </a:cxn>
                <a:cxn ang="0">
                  <a:pos x="89" y="6"/>
                </a:cxn>
                <a:cxn ang="0">
                  <a:pos x="89" y="0"/>
                </a:cxn>
                <a:cxn ang="0">
                  <a:pos x="82" y="6"/>
                </a:cxn>
                <a:cxn ang="0">
                  <a:pos x="63" y="13"/>
                </a:cxn>
                <a:cxn ang="0">
                  <a:pos x="38" y="19"/>
                </a:cxn>
                <a:cxn ang="0">
                  <a:pos x="13" y="38"/>
                </a:cxn>
                <a:cxn ang="0">
                  <a:pos x="7" y="50"/>
                </a:cxn>
                <a:cxn ang="0">
                  <a:pos x="0" y="57"/>
                </a:cxn>
                <a:cxn ang="0">
                  <a:pos x="7" y="63"/>
                </a:cxn>
                <a:cxn ang="0">
                  <a:pos x="7" y="69"/>
                </a:cxn>
                <a:cxn ang="0">
                  <a:pos x="13" y="69"/>
                </a:cxn>
              </a:cxnLst>
              <a:rect l="0" t="0" r="0" b="0"/>
              <a:pathLst>
                <a:path w="95" h="69">
                  <a:moveTo>
                    <a:pt x="13" y="69"/>
                  </a:moveTo>
                  <a:lnTo>
                    <a:pt x="32" y="69"/>
                  </a:lnTo>
                  <a:lnTo>
                    <a:pt x="51" y="63"/>
                  </a:lnTo>
                  <a:lnTo>
                    <a:pt x="63" y="57"/>
                  </a:lnTo>
                  <a:lnTo>
                    <a:pt x="76" y="44"/>
                  </a:lnTo>
                  <a:lnTo>
                    <a:pt x="89" y="25"/>
                  </a:lnTo>
                  <a:lnTo>
                    <a:pt x="95" y="19"/>
                  </a:lnTo>
                  <a:lnTo>
                    <a:pt x="89" y="6"/>
                  </a:lnTo>
                  <a:lnTo>
                    <a:pt x="89" y="0"/>
                  </a:lnTo>
                  <a:lnTo>
                    <a:pt x="82" y="6"/>
                  </a:lnTo>
                  <a:lnTo>
                    <a:pt x="63" y="13"/>
                  </a:lnTo>
                  <a:lnTo>
                    <a:pt x="38" y="19"/>
                  </a:lnTo>
                  <a:lnTo>
                    <a:pt x="13" y="38"/>
                  </a:lnTo>
                  <a:lnTo>
                    <a:pt x="7" y="50"/>
                  </a:lnTo>
                  <a:lnTo>
                    <a:pt x="0" y="57"/>
                  </a:lnTo>
                  <a:lnTo>
                    <a:pt x="7" y="63"/>
                  </a:lnTo>
                  <a:lnTo>
                    <a:pt x="7" y="69"/>
                  </a:lnTo>
                  <a:lnTo>
                    <a:pt x="13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73" name="フリーフォーム 472"/>
            <p:cNvSpPr>
              <a:spLocks/>
            </p:cNvSpPr>
            <p:nvPr/>
          </p:nvSpPr>
          <p:spPr bwMode="auto">
            <a:xfrm>
              <a:off x="5124" y="1083"/>
              <a:ext cx="19" cy="31"/>
            </a:xfrm>
            <a:custGeom>
              <a:avLst/>
              <a:gdLst/>
              <a:ahLst/>
              <a:cxnLst>
                <a:cxn ang="0">
                  <a:pos x="12" y="31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1"/>
                </a:cxn>
                <a:cxn ang="0">
                  <a:pos x="6" y="31"/>
                </a:cxn>
                <a:cxn ang="0">
                  <a:pos x="12" y="31"/>
                </a:cxn>
              </a:cxnLst>
              <a:rect l="0" t="0" r="0" b="0"/>
              <a:pathLst>
                <a:path w="19" h="31">
                  <a:moveTo>
                    <a:pt x="12" y="31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12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74" name="フリーフォーム 473"/>
            <p:cNvSpPr>
              <a:spLocks/>
            </p:cNvSpPr>
            <p:nvPr/>
          </p:nvSpPr>
          <p:spPr bwMode="auto">
            <a:xfrm>
              <a:off x="5124" y="1367"/>
              <a:ext cx="25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25" h="25">
                  <a:moveTo>
                    <a:pt x="6" y="25"/>
                  </a:moveTo>
                  <a:lnTo>
                    <a:pt x="25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75" name="フリーフォーム 474"/>
            <p:cNvSpPr>
              <a:spLocks/>
            </p:cNvSpPr>
            <p:nvPr/>
          </p:nvSpPr>
          <p:spPr bwMode="auto">
            <a:xfrm>
              <a:off x="5282" y="1045"/>
              <a:ext cx="12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2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2" h="19">
                  <a:moveTo>
                    <a:pt x="6" y="19"/>
                  </a:moveTo>
                  <a:lnTo>
                    <a:pt x="12" y="13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82" name="フリーフォーム 481"/>
            <p:cNvSpPr>
              <a:spLocks/>
            </p:cNvSpPr>
            <p:nvPr/>
          </p:nvSpPr>
          <p:spPr bwMode="auto">
            <a:xfrm>
              <a:off x="3047" y="1405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9"/>
                </a:cxn>
                <a:cxn ang="0">
                  <a:pos x="19" y="6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7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9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83" name="フリーフォーム 482"/>
            <p:cNvSpPr>
              <a:spLocks/>
            </p:cNvSpPr>
            <p:nvPr/>
          </p:nvSpPr>
          <p:spPr bwMode="auto">
            <a:xfrm>
              <a:off x="2927" y="1550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3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84" name="フリーフォーム 483"/>
            <p:cNvSpPr>
              <a:spLocks/>
            </p:cNvSpPr>
            <p:nvPr/>
          </p:nvSpPr>
          <p:spPr bwMode="auto">
            <a:xfrm>
              <a:off x="1129" y="1613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9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2" y="19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85" name="フリーフォーム 484"/>
            <p:cNvSpPr>
              <a:spLocks/>
            </p:cNvSpPr>
            <p:nvPr/>
          </p:nvSpPr>
          <p:spPr bwMode="auto">
            <a:xfrm>
              <a:off x="1867" y="1525"/>
              <a:ext cx="32" cy="44"/>
            </a:xfrm>
            <a:custGeom>
              <a:avLst/>
              <a:gdLst/>
              <a:ahLst/>
              <a:cxnLst>
                <a:cxn ang="0">
                  <a:pos x="25" y="18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8"/>
                </a:cxn>
                <a:cxn ang="0">
                  <a:pos x="13" y="31"/>
                </a:cxn>
                <a:cxn ang="0">
                  <a:pos x="13" y="37"/>
                </a:cxn>
                <a:cxn ang="0">
                  <a:pos x="19" y="44"/>
                </a:cxn>
                <a:cxn ang="0">
                  <a:pos x="25" y="44"/>
                </a:cxn>
                <a:cxn ang="0">
                  <a:pos x="32" y="44"/>
                </a:cxn>
                <a:cxn ang="0">
                  <a:pos x="32" y="31"/>
                </a:cxn>
                <a:cxn ang="0">
                  <a:pos x="25" y="25"/>
                </a:cxn>
                <a:cxn ang="0">
                  <a:pos x="19" y="25"/>
                </a:cxn>
                <a:cxn ang="0">
                  <a:pos x="19" y="18"/>
                </a:cxn>
                <a:cxn ang="0">
                  <a:pos x="25" y="18"/>
                </a:cxn>
              </a:cxnLst>
              <a:rect l="0" t="0" r="0" b="0"/>
              <a:pathLst>
                <a:path w="32" h="44">
                  <a:moveTo>
                    <a:pt x="25" y="18"/>
                  </a:moveTo>
                  <a:lnTo>
                    <a:pt x="25" y="6"/>
                  </a:lnTo>
                  <a:lnTo>
                    <a:pt x="13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3" y="31"/>
                  </a:lnTo>
                  <a:lnTo>
                    <a:pt x="13" y="37"/>
                  </a:lnTo>
                  <a:lnTo>
                    <a:pt x="19" y="44"/>
                  </a:lnTo>
                  <a:lnTo>
                    <a:pt x="25" y="44"/>
                  </a:lnTo>
                  <a:lnTo>
                    <a:pt x="32" y="44"/>
                  </a:lnTo>
                  <a:lnTo>
                    <a:pt x="32" y="31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9" y="18"/>
                  </a:lnTo>
                  <a:lnTo>
                    <a:pt x="25" y="1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  <p:sp>
          <p:nvSpPr>
            <p:cNvPr id="486" name="フリーフォーム 485"/>
            <p:cNvSpPr>
              <a:spLocks/>
            </p:cNvSpPr>
            <p:nvPr/>
          </p:nvSpPr>
          <p:spPr bwMode="auto">
            <a:xfrm>
              <a:off x="2423" y="856"/>
              <a:ext cx="25" cy="19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  <a:cxn ang="0">
                  <a:pos x="19" y="19"/>
                </a:cxn>
              </a:cxnLst>
              <a:rect l="0" t="0" r="0" b="0"/>
              <a:pathLst>
                <a:path w="25" h="19">
                  <a:moveTo>
                    <a:pt x="19" y="19"/>
                  </a:moveTo>
                  <a:lnTo>
                    <a:pt x="25" y="12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>
                <a:latin typeface="+mn-lt"/>
                <a:ea typeface="+mn-ea"/>
              </a:endParaRPr>
            </a:p>
          </p:txBody>
        </p:sp>
      </p:grpSp>
      <p:sp>
        <p:nvSpPr>
          <p:cNvPr id="1031" name="タイトル プレースホルダー 1030"/>
          <p:cNvSpPr>
            <a:spLocks noGrp="1"/>
          </p:cNvSpPr>
          <p:nvPr>
            <p:ph type="title"/>
          </p:nvPr>
        </p:nvSpPr>
        <p:spPr bwMode="auto">
          <a:xfrm>
            <a:off x="928688" y="571500"/>
            <a:ext cx="7358062" cy="7143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>
            <a:normAutofit/>
            <a:scene3d>
              <a:camera prst="orthographicFront"/>
              <a:lightRig rig="threePt" dir="t"/>
            </a:scene3d>
            <a:sp3d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2053" name="テキスト プレースホルダー 1031"/>
          <p:cNvSpPr>
            <a:spLocks noGrp="1"/>
          </p:cNvSpPr>
          <p:nvPr>
            <p:ph type="body" idx="1"/>
          </p:nvPr>
        </p:nvSpPr>
        <p:spPr bwMode="auto">
          <a:xfrm>
            <a:off x="928688" y="1285875"/>
            <a:ext cx="73580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29" name="日付プレースホルダー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F995951-F275-46CA-BB84-820010C4B82B}" type="datetimeFigureOut">
              <a:rPr lang="ja-JP" altLang="en-US"/>
              <a:pPr>
                <a:defRPr/>
              </a:pPr>
              <a:t>2010/12/11</a:t>
            </a:fld>
            <a:endParaRPr lang="ja-JP" altLang="en-US"/>
          </a:p>
        </p:txBody>
      </p:sp>
      <p:sp>
        <p:nvSpPr>
          <p:cNvPr id="1034" name="フッター プレースホルダー 103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9280DFA-B649-4F68-8B0A-D7C6CA5684F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38" r:id="rId1"/>
    <p:sldLayoutId id="2147484062" r:id="rId2"/>
    <p:sldLayoutId id="2147484139" r:id="rId3"/>
    <p:sldLayoutId id="2147484140" r:id="rId4"/>
    <p:sldLayoutId id="2147484063" r:id="rId5"/>
    <p:sldLayoutId id="2147484064" r:id="rId6"/>
    <p:sldLayoutId id="2147484065" r:id="rId7"/>
    <p:sldLayoutId id="2147484141" r:id="rId8"/>
    <p:sldLayoutId id="2147484142" r:id="rId9"/>
    <p:sldLayoutId id="2147484066" r:id="rId10"/>
    <p:sldLayoutId id="2147484067" r:id="rId11"/>
  </p:sldLayoutIdLst>
  <p:txStyles>
    <p:titleStyle>
      <a:lvl1pPr algn="ctr" defTabSz="-13873163" rtl="0" eaLnBrk="0" fontAlgn="base" hangingPunct="0">
        <a:spcBef>
          <a:spcPct val="0"/>
        </a:spcBef>
        <a:spcAft>
          <a:spcPct val="0"/>
        </a:spcAft>
        <a:defRPr kumimoji="1" sz="4200">
          <a:ln w="0">
            <a:noFill/>
          </a:ln>
          <a:solidFill>
            <a:srgbClr val="000000"/>
          </a:solidFill>
          <a:latin typeface="+mj-lt"/>
          <a:ea typeface="+mj-ea"/>
          <a:cs typeface="+mj-cs"/>
        </a:defRPr>
      </a:lvl1pPr>
      <a:lvl2pPr algn="ctr" defTabSz="-13873163" rtl="0" eaLnBrk="0" fontAlgn="base" hangingPunct="0">
        <a:spcBef>
          <a:spcPct val="0"/>
        </a:spcBef>
        <a:spcAft>
          <a:spcPct val="0"/>
        </a:spcAft>
        <a:defRPr kumimoji="1" sz="4200">
          <a:solidFill>
            <a:srgbClr val="000000"/>
          </a:solidFill>
          <a:latin typeface="Constantia"/>
          <a:ea typeface="HG行書体"/>
        </a:defRPr>
      </a:lvl2pPr>
      <a:lvl3pPr algn="ctr" defTabSz="-13873163" rtl="0" eaLnBrk="0" fontAlgn="base" hangingPunct="0">
        <a:spcBef>
          <a:spcPct val="0"/>
        </a:spcBef>
        <a:spcAft>
          <a:spcPct val="0"/>
        </a:spcAft>
        <a:defRPr kumimoji="1" sz="4200">
          <a:solidFill>
            <a:srgbClr val="000000"/>
          </a:solidFill>
          <a:latin typeface="Constantia"/>
          <a:ea typeface="HG行書体"/>
        </a:defRPr>
      </a:lvl3pPr>
      <a:lvl4pPr algn="ctr" defTabSz="-13873163" rtl="0" eaLnBrk="0" fontAlgn="base" hangingPunct="0">
        <a:spcBef>
          <a:spcPct val="0"/>
        </a:spcBef>
        <a:spcAft>
          <a:spcPct val="0"/>
        </a:spcAft>
        <a:defRPr kumimoji="1" sz="4200">
          <a:solidFill>
            <a:srgbClr val="000000"/>
          </a:solidFill>
          <a:latin typeface="Constantia"/>
          <a:ea typeface="HG行書体"/>
        </a:defRPr>
      </a:lvl4pPr>
      <a:lvl5pPr algn="ctr" defTabSz="-13873163" rtl="0" eaLnBrk="0" fontAlgn="base" hangingPunct="0">
        <a:spcBef>
          <a:spcPct val="0"/>
        </a:spcBef>
        <a:spcAft>
          <a:spcPct val="0"/>
        </a:spcAft>
        <a:defRPr kumimoji="1" sz="4200">
          <a:solidFill>
            <a:srgbClr val="000000"/>
          </a:solidFill>
          <a:latin typeface="Constantia"/>
          <a:ea typeface="HG行書体"/>
        </a:defRPr>
      </a:lvl5pPr>
      <a:lvl6pPr marL="8001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6pPr>
      <a:lvl7pPr marL="12573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7pPr>
      <a:lvl8pPr marL="17145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8pPr>
      <a:lvl9pPr marL="21717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lr>
          <a:srgbClr val="A83832"/>
        </a:buClr>
        <a:buSzPct val="80000"/>
        <a:buFont typeface="Wingdings" pitchFamily="2" charset="2"/>
        <a:buChar char="l"/>
        <a:defRPr kumimoji="1" sz="3200">
          <a:solidFill>
            <a:srgbClr val="595948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l"/>
        <a:defRPr kumimoji="1" sz="2800">
          <a:solidFill>
            <a:srgbClr val="595948"/>
          </a:solidFill>
          <a:latin typeface="+mn-lt"/>
          <a:ea typeface="+mn-ea"/>
          <a:cs typeface="+mn-cs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lr>
          <a:srgbClr val="B49F42"/>
        </a:buClr>
        <a:buSzPct val="80000"/>
        <a:buFont typeface="Wingdings" pitchFamily="2" charset="2"/>
        <a:buChar char="l"/>
        <a:defRPr kumimoji="1" sz="2400">
          <a:solidFill>
            <a:srgbClr val="595948"/>
          </a:solidFill>
          <a:latin typeface="+mn-lt"/>
          <a:ea typeface="+mn-ea"/>
          <a:cs typeface="+mn-cs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lr>
          <a:srgbClr val="487A8E"/>
        </a:buClr>
        <a:buSzPct val="80000"/>
        <a:buFont typeface="Wingdings" pitchFamily="2" charset="2"/>
        <a:buChar char="l"/>
        <a:defRPr kumimoji="1" sz="2000">
          <a:solidFill>
            <a:srgbClr val="595948"/>
          </a:solidFill>
          <a:latin typeface="+mn-lt"/>
          <a:ea typeface="+mn-ea"/>
          <a:cs typeface="+mn-cs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lr>
          <a:srgbClr val="D2B4D4"/>
        </a:buClr>
        <a:buSzPct val="80000"/>
        <a:buFont typeface="Wingdings" pitchFamily="2" charset="2"/>
        <a:buChar char="l"/>
        <a:defRPr kumimoji="1" sz="2000">
          <a:solidFill>
            <a:srgbClr val="595948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5">
            <a:tint val="60000"/>
          </a:schemeClr>
        </a:buClr>
        <a:buSzPct val="8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4">
            <a:tint val="60000"/>
          </a:schemeClr>
        </a:buClr>
        <a:buSzPct val="6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9pPr>
    </p:bodyStyle>
    <p:otherStyle>
      <a:lvl1pPr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1pPr>
      <a:lvl2pPr marL="4572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2pPr>
      <a:lvl3pPr marL="9144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3pPr>
      <a:lvl4pPr marL="13716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4pPr>
      <a:lvl5pPr marL="18288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>
              <a:latin typeface="Tahoma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>
              <a:latin typeface="Tahoma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>
              <a:latin typeface="Tahoma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>
              <a:latin typeface="Tahoma" pitchFamily="34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>
              <a:latin typeface="Tahoma" pitchFamily="34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>
              <a:latin typeface="Tahoma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>
              <a:latin typeface="Tahoma" pitchFamily="34" charset="0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4849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pPr>
              <a:defRPr/>
            </a:pPr>
            <a:fld id="{F00E3235-52C7-48EF-B993-C80FBA2C29BF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1484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849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pPr>
              <a:defRPr/>
            </a:pPr>
            <a:fld id="{0FBE853B-D1A7-42AF-A8B4-CD222CE7033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089" r:id="rId2"/>
    <p:sldLayoutId id="2147484090" r:id="rId3"/>
    <p:sldLayoutId id="2147484091" r:id="rId4"/>
    <p:sldLayoutId id="2147484092" r:id="rId5"/>
    <p:sldLayoutId id="2147484093" r:id="rId6"/>
    <p:sldLayoutId id="2147484094" r:id="rId7"/>
    <p:sldLayoutId id="2147484095" r:id="rId8"/>
    <p:sldLayoutId id="2147484096" r:id="rId9"/>
    <p:sldLayoutId id="2147484097" r:id="rId10"/>
    <p:sldLayoutId id="21474840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53603" name="Rectangle 3"/>
            <p:cNvSpPr>
              <a:spLocks noChangeArrowheads="1"/>
            </p:cNvSpPr>
            <p:nvPr/>
          </p:nvSpPr>
          <p:spPr bwMode="white">
            <a:xfrm>
              <a:off x="0" y="3696"/>
              <a:ext cx="5760" cy="62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604" name="Rectangle 4"/>
            <p:cNvSpPr>
              <a:spLocks noChangeArrowheads="1"/>
            </p:cNvSpPr>
            <p:nvPr/>
          </p:nvSpPr>
          <p:spPr bwMode="white">
            <a:xfrm>
              <a:off x="0" y="0"/>
              <a:ext cx="5760" cy="672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grpSp>
          <p:nvGrpSpPr>
            <p:cNvPr id="6154" name="Group 5"/>
            <p:cNvGrpSpPr>
              <a:grpSpLocks/>
            </p:cNvGrpSpPr>
            <p:nvPr/>
          </p:nvGrpSpPr>
          <p:grpSpPr bwMode="auto">
            <a:xfrm>
              <a:off x="864" y="459"/>
              <a:ext cx="4128" cy="3477"/>
              <a:chOff x="864" y="459"/>
              <a:chExt cx="4128" cy="3477"/>
            </a:xfrm>
          </p:grpSpPr>
          <p:sp>
            <p:nvSpPr>
              <p:cNvPr id="153606" name="Oval 6"/>
              <p:cNvSpPr>
                <a:spLocks noChangeArrowheads="1"/>
              </p:cNvSpPr>
              <p:nvPr/>
            </p:nvSpPr>
            <p:spPr bwMode="ltGray">
              <a:xfrm>
                <a:off x="1180" y="460"/>
                <a:ext cx="3508" cy="3476"/>
              </a:xfrm>
              <a:prstGeom prst="ellipse">
                <a:avLst/>
              </a:prstGeom>
              <a:gradFill rotWithShape="0">
                <a:gsLst>
                  <a:gs pos="0">
                    <a:schemeClr val="folHlink">
                      <a:gamma/>
                      <a:shade val="75686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shade val="75686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grpSp>
            <p:nvGrpSpPr>
              <p:cNvPr id="6156" name="Group 7"/>
              <p:cNvGrpSpPr>
                <a:grpSpLocks/>
              </p:cNvGrpSpPr>
              <p:nvPr/>
            </p:nvGrpSpPr>
            <p:grpSpPr bwMode="auto">
              <a:xfrm>
                <a:off x="864" y="463"/>
                <a:ext cx="4128" cy="3473"/>
                <a:chOff x="864" y="463"/>
                <a:chExt cx="4128" cy="3473"/>
              </a:xfrm>
            </p:grpSpPr>
            <p:sp>
              <p:nvSpPr>
                <p:cNvPr id="6321" name="Line 8"/>
                <p:cNvSpPr>
                  <a:spLocks noChangeShapeType="1"/>
                </p:cNvSpPr>
                <p:nvPr/>
              </p:nvSpPr>
              <p:spPr bwMode="ltGray">
                <a:xfrm>
                  <a:off x="2940" y="816"/>
                  <a:ext cx="0" cy="3120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22" name="Oval 9"/>
                <p:cNvSpPr>
                  <a:spLocks noChangeArrowheads="1"/>
                </p:cNvSpPr>
                <p:nvPr/>
              </p:nvSpPr>
              <p:spPr bwMode="ltGray">
                <a:xfrm>
                  <a:off x="2475" y="525"/>
                  <a:ext cx="906" cy="435"/>
                </a:xfrm>
                <a:prstGeom prst="ellips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23" name="Oval 10"/>
                <p:cNvSpPr>
                  <a:spLocks noChangeArrowheads="1"/>
                </p:cNvSpPr>
                <p:nvPr/>
              </p:nvSpPr>
              <p:spPr bwMode="ltGray">
                <a:xfrm>
                  <a:off x="2064" y="463"/>
                  <a:ext cx="1722" cy="862"/>
                </a:xfrm>
                <a:prstGeom prst="ellips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24" name="Arc 11"/>
                <p:cNvSpPr>
                  <a:spLocks/>
                </p:cNvSpPr>
                <p:nvPr/>
              </p:nvSpPr>
              <p:spPr bwMode="ltGray">
                <a:xfrm>
                  <a:off x="1683" y="823"/>
                  <a:ext cx="2496" cy="929"/>
                </a:xfrm>
                <a:custGeom>
                  <a:avLst/>
                  <a:gdLst>
                    <a:gd name="T0" fmla="*/ 136 w 43200"/>
                    <a:gd name="T1" fmla="*/ 1 h 32871"/>
                    <a:gd name="T2" fmla="*/ 11 w 43200"/>
                    <a:gd name="T3" fmla="*/ 0 h 32871"/>
                    <a:gd name="T4" fmla="*/ 72 w 43200"/>
                    <a:gd name="T5" fmla="*/ 9 h 32871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3200" h="32871" fill="none" extrusionOk="0">
                      <a:moveTo>
                        <a:pt x="40868" y="1510"/>
                      </a:moveTo>
                      <a:cubicBezTo>
                        <a:pt x="42401" y="4535"/>
                        <a:pt x="43200" y="7879"/>
                        <a:pt x="43200" y="11271"/>
                      </a:cubicBezTo>
                      <a:cubicBezTo>
                        <a:pt x="43200" y="23200"/>
                        <a:pt x="33529" y="32871"/>
                        <a:pt x="21600" y="32871"/>
                      </a:cubicBezTo>
                      <a:cubicBezTo>
                        <a:pt x="9670" y="32871"/>
                        <a:pt x="0" y="23200"/>
                        <a:pt x="0" y="11271"/>
                      </a:cubicBezTo>
                      <a:cubicBezTo>
                        <a:pt x="-1" y="7293"/>
                        <a:pt x="1098" y="3393"/>
                        <a:pt x="3173" y="-1"/>
                      </a:cubicBezTo>
                    </a:path>
                    <a:path w="43200" h="32871" stroke="0" extrusionOk="0">
                      <a:moveTo>
                        <a:pt x="40868" y="1510"/>
                      </a:moveTo>
                      <a:cubicBezTo>
                        <a:pt x="42401" y="4535"/>
                        <a:pt x="43200" y="7879"/>
                        <a:pt x="43200" y="11271"/>
                      </a:cubicBezTo>
                      <a:cubicBezTo>
                        <a:pt x="43200" y="23200"/>
                        <a:pt x="33529" y="32871"/>
                        <a:pt x="21600" y="32871"/>
                      </a:cubicBezTo>
                      <a:cubicBezTo>
                        <a:pt x="9670" y="32871"/>
                        <a:pt x="0" y="23200"/>
                        <a:pt x="0" y="11271"/>
                      </a:cubicBezTo>
                      <a:cubicBezTo>
                        <a:pt x="-1" y="7293"/>
                        <a:pt x="1098" y="3393"/>
                        <a:pt x="3173" y="-1"/>
                      </a:cubicBezTo>
                      <a:lnTo>
                        <a:pt x="21600" y="11271"/>
                      </a:lnTo>
                      <a:lnTo>
                        <a:pt x="40868" y="151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25" name="Arc 12"/>
                <p:cNvSpPr>
                  <a:spLocks/>
                </p:cNvSpPr>
                <p:nvPr/>
              </p:nvSpPr>
              <p:spPr bwMode="ltGray">
                <a:xfrm>
                  <a:off x="1394" y="1308"/>
                  <a:ext cx="3072" cy="899"/>
                </a:xfrm>
                <a:custGeom>
                  <a:avLst/>
                  <a:gdLst>
                    <a:gd name="T0" fmla="*/ 217 w 43200"/>
                    <a:gd name="T1" fmla="*/ 0 h 24657"/>
                    <a:gd name="T2" fmla="*/ 1 w 43200"/>
                    <a:gd name="T3" fmla="*/ 1 h 24657"/>
                    <a:gd name="T4" fmla="*/ 109 w 43200"/>
                    <a:gd name="T5" fmla="*/ 4 h 2465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3200" h="24657" fill="none" extrusionOk="0">
                      <a:moveTo>
                        <a:pt x="42982" y="0"/>
                      </a:moveTo>
                      <a:cubicBezTo>
                        <a:pt x="43127" y="1012"/>
                        <a:pt x="43200" y="2034"/>
                        <a:pt x="43200" y="3057"/>
                      </a:cubicBezTo>
                      <a:cubicBezTo>
                        <a:pt x="43200" y="14986"/>
                        <a:pt x="33529" y="24657"/>
                        <a:pt x="21600" y="24657"/>
                      </a:cubicBezTo>
                      <a:cubicBezTo>
                        <a:pt x="9670" y="24657"/>
                        <a:pt x="0" y="14986"/>
                        <a:pt x="0" y="3057"/>
                      </a:cubicBezTo>
                      <a:cubicBezTo>
                        <a:pt x="-1" y="2195"/>
                        <a:pt x="51" y="1334"/>
                        <a:pt x="154" y="479"/>
                      </a:cubicBezTo>
                    </a:path>
                    <a:path w="43200" h="24657" stroke="0" extrusionOk="0">
                      <a:moveTo>
                        <a:pt x="42982" y="0"/>
                      </a:moveTo>
                      <a:cubicBezTo>
                        <a:pt x="43127" y="1012"/>
                        <a:pt x="43200" y="2034"/>
                        <a:pt x="43200" y="3057"/>
                      </a:cubicBezTo>
                      <a:cubicBezTo>
                        <a:pt x="43200" y="14986"/>
                        <a:pt x="33529" y="24657"/>
                        <a:pt x="21600" y="24657"/>
                      </a:cubicBezTo>
                      <a:cubicBezTo>
                        <a:pt x="9670" y="24657"/>
                        <a:pt x="0" y="14986"/>
                        <a:pt x="0" y="3057"/>
                      </a:cubicBezTo>
                      <a:cubicBezTo>
                        <a:pt x="-1" y="2195"/>
                        <a:pt x="51" y="1334"/>
                        <a:pt x="154" y="479"/>
                      </a:cubicBezTo>
                      <a:lnTo>
                        <a:pt x="21600" y="3057"/>
                      </a:lnTo>
                      <a:lnTo>
                        <a:pt x="42982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26" name="Arc 13"/>
                <p:cNvSpPr>
                  <a:spLocks/>
                </p:cNvSpPr>
                <p:nvPr/>
              </p:nvSpPr>
              <p:spPr bwMode="ltGray">
                <a:xfrm>
                  <a:off x="1212" y="1759"/>
                  <a:ext cx="3442" cy="887"/>
                </a:xfrm>
                <a:custGeom>
                  <a:avLst/>
                  <a:gdLst>
                    <a:gd name="T0" fmla="*/ 275 w 43031"/>
                    <a:gd name="T1" fmla="*/ 2 h 21600"/>
                    <a:gd name="T2" fmla="*/ 0 w 43031"/>
                    <a:gd name="T3" fmla="*/ 4 h 21600"/>
                    <a:gd name="T4" fmla="*/ 137 w 43031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3031" h="21600" fill="none" extrusionOk="0">
                      <a:moveTo>
                        <a:pt x="43031" y="1391"/>
                      </a:moveTo>
                      <a:cubicBezTo>
                        <a:pt x="42297" y="12756"/>
                        <a:pt x="32865" y="21599"/>
                        <a:pt x="21476" y="21600"/>
                      </a:cubicBezTo>
                      <a:cubicBezTo>
                        <a:pt x="10439" y="21600"/>
                        <a:pt x="1178" y="13280"/>
                        <a:pt x="-1" y="2307"/>
                      </a:cubicBezTo>
                    </a:path>
                    <a:path w="43031" h="21600" stroke="0" extrusionOk="0">
                      <a:moveTo>
                        <a:pt x="43031" y="1391"/>
                      </a:moveTo>
                      <a:cubicBezTo>
                        <a:pt x="42297" y="12756"/>
                        <a:pt x="32865" y="21599"/>
                        <a:pt x="21476" y="21600"/>
                      </a:cubicBezTo>
                      <a:cubicBezTo>
                        <a:pt x="10439" y="21600"/>
                        <a:pt x="1178" y="13280"/>
                        <a:pt x="-1" y="2307"/>
                      </a:cubicBezTo>
                      <a:lnTo>
                        <a:pt x="21476" y="0"/>
                      </a:lnTo>
                      <a:lnTo>
                        <a:pt x="43031" y="1391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27" name="Arc 14"/>
                <p:cNvSpPr>
                  <a:spLocks/>
                </p:cNvSpPr>
                <p:nvPr/>
              </p:nvSpPr>
              <p:spPr bwMode="ltGray">
                <a:xfrm>
                  <a:off x="1175" y="2160"/>
                  <a:ext cx="3525" cy="904"/>
                </a:xfrm>
                <a:custGeom>
                  <a:avLst/>
                  <a:gdLst>
                    <a:gd name="T0" fmla="*/ 291 w 42699"/>
                    <a:gd name="T1" fmla="*/ 4 h 21600"/>
                    <a:gd name="T2" fmla="*/ 0 w 42699"/>
                    <a:gd name="T3" fmla="*/ 7 h 21600"/>
                    <a:gd name="T4" fmla="*/ 145 w 42699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699" h="21600" fill="none" extrusionOk="0">
                      <a:moveTo>
                        <a:pt x="42698" y="2285"/>
                      </a:moveTo>
                      <a:cubicBezTo>
                        <a:pt x="41529" y="13268"/>
                        <a:pt x="32264" y="21599"/>
                        <a:pt x="21220" y="21600"/>
                      </a:cubicBezTo>
                      <a:cubicBezTo>
                        <a:pt x="10845" y="21600"/>
                        <a:pt x="1936" y="14224"/>
                        <a:pt x="-1" y="4033"/>
                      </a:cubicBezTo>
                    </a:path>
                    <a:path w="42699" h="21600" stroke="0" extrusionOk="0">
                      <a:moveTo>
                        <a:pt x="42698" y="2285"/>
                      </a:moveTo>
                      <a:cubicBezTo>
                        <a:pt x="41529" y="13268"/>
                        <a:pt x="32264" y="21599"/>
                        <a:pt x="21220" y="21600"/>
                      </a:cubicBezTo>
                      <a:cubicBezTo>
                        <a:pt x="10845" y="21600"/>
                        <a:pt x="1936" y="14224"/>
                        <a:pt x="-1" y="4033"/>
                      </a:cubicBezTo>
                      <a:lnTo>
                        <a:pt x="21220" y="0"/>
                      </a:lnTo>
                      <a:lnTo>
                        <a:pt x="42698" y="2285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28" name="Arc 15"/>
                <p:cNvSpPr>
                  <a:spLocks/>
                </p:cNvSpPr>
                <p:nvPr/>
              </p:nvSpPr>
              <p:spPr bwMode="ltGray">
                <a:xfrm>
                  <a:off x="1290" y="2448"/>
                  <a:ext cx="3284" cy="978"/>
                </a:xfrm>
                <a:custGeom>
                  <a:avLst/>
                  <a:gdLst>
                    <a:gd name="T0" fmla="*/ 271 w 39783"/>
                    <a:gd name="T1" fmla="*/ 17 h 21600"/>
                    <a:gd name="T2" fmla="*/ 0 w 39783"/>
                    <a:gd name="T3" fmla="*/ 18 h 21600"/>
                    <a:gd name="T4" fmla="*/ 135 w 3978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783" h="21600" fill="none" extrusionOk="0">
                      <a:moveTo>
                        <a:pt x="39783" y="8265"/>
                      </a:moveTo>
                      <a:cubicBezTo>
                        <a:pt x="36440" y="16336"/>
                        <a:pt x="28563" y="21599"/>
                        <a:pt x="19827" y="21600"/>
                      </a:cubicBezTo>
                      <a:cubicBezTo>
                        <a:pt x="11210" y="21600"/>
                        <a:pt x="3417" y="16478"/>
                        <a:pt x="-1" y="8569"/>
                      </a:cubicBezTo>
                    </a:path>
                    <a:path w="39783" h="21600" stroke="0" extrusionOk="0">
                      <a:moveTo>
                        <a:pt x="39783" y="8265"/>
                      </a:moveTo>
                      <a:cubicBezTo>
                        <a:pt x="36440" y="16336"/>
                        <a:pt x="28563" y="21599"/>
                        <a:pt x="19827" y="21600"/>
                      </a:cubicBezTo>
                      <a:cubicBezTo>
                        <a:pt x="11210" y="21600"/>
                        <a:pt x="3417" y="16478"/>
                        <a:pt x="-1" y="8569"/>
                      </a:cubicBezTo>
                      <a:lnTo>
                        <a:pt x="19827" y="0"/>
                      </a:lnTo>
                      <a:lnTo>
                        <a:pt x="39783" y="8265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29" name="Arc 16"/>
                <p:cNvSpPr>
                  <a:spLocks/>
                </p:cNvSpPr>
                <p:nvPr/>
              </p:nvSpPr>
              <p:spPr bwMode="ltGray">
                <a:xfrm>
                  <a:off x="1648" y="2592"/>
                  <a:ext cx="2587" cy="1113"/>
                </a:xfrm>
                <a:custGeom>
                  <a:avLst/>
                  <a:gdLst>
                    <a:gd name="T0" fmla="*/ 214 w 31345"/>
                    <a:gd name="T1" fmla="*/ 39 h 21600"/>
                    <a:gd name="T2" fmla="*/ 0 w 31345"/>
                    <a:gd name="T3" fmla="*/ 40 h 21600"/>
                    <a:gd name="T4" fmla="*/ 105 w 3134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345" h="21600" fill="none" extrusionOk="0">
                      <a:moveTo>
                        <a:pt x="31345" y="14659"/>
                      </a:moveTo>
                      <a:cubicBezTo>
                        <a:pt x="27256" y="19083"/>
                        <a:pt x="21505" y="21599"/>
                        <a:pt x="15481" y="21600"/>
                      </a:cubicBezTo>
                      <a:cubicBezTo>
                        <a:pt x="9649" y="21600"/>
                        <a:pt x="4066" y="19242"/>
                        <a:pt x="-1" y="15063"/>
                      </a:cubicBezTo>
                    </a:path>
                    <a:path w="31345" h="21600" stroke="0" extrusionOk="0">
                      <a:moveTo>
                        <a:pt x="31345" y="14659"/>
                      </a:moveTo>
                      <a:cubicBezTo>
                        <a:pt x="27256" y="19083"/>
                        <a:pt x="21505" y="21599"/>
                        <a:pt x="15481" y="21600"/>
                      </a:cubicBezTo>
                      <a:cubicBezTo>
                        <a:pt x="9649" y="21600"/>
                        <a:pt x="4066" y="19242"/>
                        <a:pt x="-1" y="15063"/>
                      </a:cubicBezTo>
                      <a:lnTo>
                        <a:pt x="15481" y="0"/>
                      </a:lnTo>
                      <a:lnTo>
                        <a:pt x="31345" y="1465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30" name="Arc 17"/>
                <p:cNvSpPr>
                  <a:spLocks/>
                </p:cNvSpPr>
                <p:nvPr/>
              </p:nvSpPr>
              <p:spPr bwMode="ltGray">
                <a:xfrm>
                  <a:off x="2248" y="2757"/>
                  <a:ext cx="1441" cy="1113"/>
                </a:xfrm>
                <a:custGeom>
                  <a:avLst/>
                  <a:gdLst>
                    <a:gd name="T0" fmla="*/ 119 w 17455"/>
                    <a:gd name="T1" fmla="*/ 52 h 21600"/>
                    <a:gd name="T2" fmla="*/ 0 w 17455"/>
                    <a:gd name="T3" fmla="*/ 53 h 21600"/>
                    <a:gd name="T4" fmla="*/ 55 w 1745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455" h="21600" fill="none" extrusionOk="0">
                      <a:moveTo>
                        <a:pt x="17454" y="19445"/>
                      </a:moveTo>
                      <a:cubicBezTo>
                        <a:pt x="14522" y="20863"/>
                        <a:pt x="11307" y="21599"/>
                        <a:pt x="8051" y="21600"/>
                      </a:cubicBezTo>
                      <a:cubicBezTo>
                        <a:pt x="5292" y="21600"/>
                        <a:pt x="2559" y="21071"/>
                        <a:pt x="0" y="20043"/>
                      </a:cubicBezTo>
                    </a:path>
                    <a:path w="17455" h="21600" stroke="0" extrusionOk="0">
                      <a:moveTo>
                        <a:pt x="17454" y="19445"/>
                      </a:moveTo>
                      <a:cubicBezTo>
                        <a:pt x="14522" y="20863"/>
                        <a:pt x="11307" y="21599"/>
                        <a:pt x="8051" y="21600"/>
                      </a:cubicBezTo>
                      <a:cubicBezTo>
                        <a:pt x="5292" y="21600"/>
                        <a:pt x="2559" y="21071"/>
                        <a:pt x="0" y="20043"/>
                      </a:cubicBezTo>
                      <a:lnTo>
                        <a:pt x="8051" y="0"/>
                      </a:lnTo>
                      <a:lnTo>
                        <a:pt x="17454" y="19445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grpSp>
              <p:nvGrpSpPr>
                <p:cNvPr id="6331" name="Group 18"/>
                <p:cNvGrpSpPr>
                  <a:grpSpLocks/>
                </p:cNvGrpSpPr>
                <p:nvPr/>
              </p:nvGrpSpPr>
              <p:grpSpPr bwMode="auto">
                <a:xfrm>
                  <a:off x="864" y="480"/>
                  <a:ext cx="2016" cy="3448"/>
                  <a:chOff x="864" y="480"/>
                  <a:chExt cx="2016" cy="3448"/>
                </a:xfrm>
              </p:grpSpPr>
              <p:sp>
                <p:nvSpPr>
                  <p:cNvPr id="6345" name="Freeform 19"/>
                  <p:cNvSpPr>
                    <a:spLocks/>
                  </p:cNvSpPr>
                  <p:nvPr/>
                </p:nvSpPr>
                <p:spPr bwMode="ltGray">
                  <a:xfrm>
                    <a:off x="2327" y="816"/>
                    <a:ext cx="553" cy="3112"/>
                  </a:xfrm>
                  <a:custGeom>
                    <a:avLst/>
                    <a:gdLst>
                      <a:gd name="T0" fmla="*/ 553 w 553"/>
                      <a:gd name="T1" fmla="*/ 0 h 3112"/>
                      <a:gd name="T2" fmla="*/ 345 w 553"/>
                      <a:gd name="T3" fmla="*/ 3112 h 3112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553" h="3112">
                        <a:moveTo>
                          <a:pt x="553" y="0"/>
                        </a:moveTo>
                        <a:cubicBezTo>
                          <a:pt x="155" y="839"/>
                          <a:pt x="0" y="2702"/>
                          <a:pt x="345" y="3112"/>
                        </a:cubicBezTo>
                      </a:path>
                    </a:pathLst>
                  </a:custGeom>
                  <a:noFill/>
                  <a:ln w="9525">
                    <a:solidFill>
                      <a:schemeClr val="bg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346" name="Freeform 20"/>
                  <p:cNvSpPr>
                    <a:spLocks/>
                  </p:cNvSpPr>
                  <p:nvPr/>
                </p:nvSpPr>
                <p:spPr bwMode="ltGray">
                  <a:xfrm>
                    <a:off x="1800" y="786"/>
                    <a:ext cx="1032" cy="3072"/>
                  </a:xfrm>
                  <a:custGeom>
                    <a:avLst/>
                    <a:gdLst>
                      <a:gd name="T0" fmla="*/ 1032 w 1032"/>
                      <a:gd name="T1" fmla="*/ 0 h 3072"/>
                      <a:gd name="T2" fmla="*/ 570 w 1032"/>
                      <a:gd name="T3" fmla="*/ 3072 h 3072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1032" h="3072">
                        <a:moveTo>
                          <a:pt x="1032" y="0"/>
                        </a:moveTo>
                        <a:cubicBezTo>
                          <a:pt x="258" y="846"/>
                          <a:pt x="0" y="2694"/>
                          <a:pt x="570" y="3072"/>
                        </a:cubicBezTo>
                      </a:path>
                    </a:pathLst>
                  </a:custGeom>
                  <a:noFill/>
                  <a:ln w="9525">
                    <a:solidFill>
                      <a:schemeClr val="bg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347" name="Freeform 21"/>
                  <p:cNvSpPr>
                    <a:spLocks/>
                  </p:cNvSpPr>
                  <p:nvPr/>
                </p:nvSpPr>
                <p:spPr bwMode="ltGray">
                  <a:xfrm>
                    <a:off x="1494" y="774"/>
                    <a:ext cx="1296" cy="2934"/>
                  </a:xfrm>
                  <a:custGeom>
                    <a:avLst/>
                    <a:gdLst>
                      <a:gd name="T0" fmla="*/ 1296 w 1296"/>
                      <a:gd name="T1" fmla="*/ 0 h 2934"/>
                      <a:gd name="T2" fmla="*/ 570 w 1296"/>
                      <a:gd name="T3" fmla="*/ 2934 h 2934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1296" h="2934">
                        <a:moveTo>
                          <a:pt x="1296" y="0"/>
                        </a:moveTo>
                        <a:cubicBezTo>
                          <a:pt x="54" y="864"/>
                          <a:pt x="0" y="2556"/>
                          <a:pt x="570" y="293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bg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348" name="Freeform 22"/>
                  <p:cNvSpPr>
                    <a:spLocks/>
                  </p:cNvSpPr>
                  <p:nvPr/>
                </p:nvSpPr>
                <p:spPr bwMode="ltGray">
                  <a:xfrm>
                    <a:off x="1092" y="756"/>
                    <a:ext cx="1674" cy="2688"/>
                  </a:xfrm>
                  <a:custGeom>
                    <a:avLst/>
                    <a:gdLst>
                      <a:gd name="T0" fmla="*/ 1674 w 1674"/>
                      <a:gd name="T1" fmla="*/ 0 h 2688"/>
                      <a:gd name="T2" fmla="*/ 624 w 1674"/>
                      <a:gd name="T3" fmla="*/ 2688 h 2688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1674" h="2688">
                        <a:moveTo>
                          <a:pt x="1674" y="0"/>
                        </a:moveTo>
                        <a:cubicBezTo>
                          <a:pt x="0" y="756"/>
                          <a:pt x="210" y="2382"/>
                          <a:pt x="624" y="268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bg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349" name="Freeform 23"/>
                  <p:cNvSpPr>
                    <a:spLocks/>
                  </p:cNvSpPr>
                  <p:nvPr/>
                </p:nvSpPr>
                <p:spPr bwMode="ltGray">
                  <a:xfrm>
                    <a:off x="864" y="732"/>
                    <a:ext cx="1902" cy="2154"/>
                  </a:xfrm>
                  <a:custGeom>
                    <a:avLst/>
                    <a:gdLst>
                      <a:gd name="T0" fmla="*/ 1902 w 1902"/>
                      <a:gd name="T1" fmla="*/ 0 h 2154"/>
                      <a:gd name="T2" fmla="*/ 456 w 1902"/>
                      <a:gd name="T3" fmla="*/ 2154 h 2154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1902" h="2154">
                        <a:moveTo>
                          <a:pt x="1902" y="0"/>
                        </a:moveTo>
                        <a:cubicBezTo>
                          <a:pt x="0" y="508"/>
                          <a:pt x="400" y="2092"/>
                          <a:pt x="456" y="215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bg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350" name="Freeform 24"/>
                  <p:cNvSpPr>
                    <a:spLocks/>
                  </p:cNvSpPr>
                  <p:nvPr/>
                </p:nvSpPr>
                <p:spPr bwMode="ltGray">
                  <a:xfrm>
                    <a:off x="1208" y="696"/>
                    <a:ext cx="1544" cy="1176"/>
                  </a:xfrm>
                  <a:custGeom>
                    <a:avLst/>
                    <a:gdLst>
                      <a:gd name="T0" fmla="*/ 1544 w 1544"/>
                      <a:gd name="T1" fmla="*/ 0 h 1176"/>
                      <a:gd name="T2" fmla="*/ 0 w 1544"/>
                      <a:gd name="T3" fmla="*/ 1176 h 1176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1544" h="1176">
                        <a:moveTo>
                          <a:pt x="1544" y="0"/>
                        </a:moveTo>
                        <a:cubicBezTo>
                          <a:pt x="440" y="112"/>
                          <a:pt x="0" y="992"/>
                          <a:pt x="0" y="117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bg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351" name="Freeform 25"/>
                  <p:cNvSpPr>
                    <a:spLocks/>
                  </p:cNvSpPr>
                  <p:nvPr/>
                </p:nvSpPr>
                <p:spPr bwMode="ltGray">
                  <a:xfrm>
                    <a:off x="1552" y="672"/>
                    <a:ext cx="1200" cy="472"/>
                  </a:xfrm>
                  <a:custGeom>
                    <a:avLst/>
                    <a:gdLst>
                      <a:gd name="T0" fmla="*/ 1200 w 1200"/>
                      <a:gd name="T1" fmla="*/ 0 h 472"/>
                      <a:gd name="T2" fmla="*/ 0 w 1200"/>
                      <a:gd name="T3" fmla="*/ 472 h 472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1200" h="472">
                        <a:moveTo>
                          <a:pt x="1200" y="0"/>
                        </a:moveTo>
                        <a:cubicBezTo>
                          <a:pt x="584" y="24"/>
                          <a:pt x="264" y="192"/>
                          <a:pt x="0" y="472"/>
                        </a:cubicBezTo>
                      </a:path>
                    </a:pathLst>
                  </a:custGeom>
                  <a:noFill/>
                  <a:ln w="9525">
                    <a:solidFill>
                      <a:schemeClr val="bg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352" name="Freeform 26"/>
                  <p:cNvSpPr>
                    <a:spLocks/>
                  </p:cNvSpPr>
                  <p:nvPr/>
                </p:nvSpPr>
                <p:spPr bwMode="ltGray">
                  <a:xfrm>
                    <a:off x="1784" y="600"/>
                    <a:ext cx="984" cy="280"/>
                  </a:xfrm>
                  <a:custGeom>
                    <a:avLst/>
                    <a:gdLst>
                      <a:gd name="T0" fmla="*/ 984 w 984"/>
                      <a:gd name="T1" fmla="*/ 56 h 280"/>
                      <a:gd name="T2" fmla="*/ 0 w 984"/>
                      <a:gd name="T3" fmla="*/ 280 h 280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984" h="280">
                        <a:moveTo>
                          <a:pt x="984" y="56"/>
                        </a:moveTo>
                        <a:cubicBezTo>
                          <a:pt x="568" y="0"/>
                          <a:pt x="192" y="104"/>
                          <a:pt x="0" y="28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bg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353" name="Freeform 27"/>
                  <p:cNvSpPr>
                    <a:spLocks/>
                  </p:cNvSpPr>
                  <p:nvPr/>
                </p:nvSpPr>
                <p:spPr bwMode="ltGray">
                  <a:xfrm>
                    <a:off x="2168" y="554"/>
                    <a:ext cx="640" cy="88"/>
                  </a:xfrm>
                  <a:custGeom>
                    <a:avLst/>
                    <a:gdLst>
                      <a:gd name="T0" fmla="*/ 640 w 640"/>
                      <a:gd name="T1" fmla="*/ 88 h 88"/>
                      <a:gd name="T2" fmla="*/ 0 w 640"/>
                      <a:gd name="T3" fmla="*/ 78 h 88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640" h="88">
                        <a:moveTo>
                          <a:pt x="640" y="88"/>
                        </a:moveTo>
                        <a:cubicBezTo>
                          <a:pt x="400" y="0"/>
                          <a:pt x="112" y="30"/>
                          <a:pt x="0" y="7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bg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354" name="Freeform 28"/>
                  <p:cNvSpPr>
                    <a:spLocks/>
                  </p:cNvSpPr>
                  <p:nvPr/>
                </p:nvSpPr>
                <p:spPr bwMode="ltGray">
                  <a:xfrm>
                    <a:off x="2508" y="504"/>
                    <a:ext cx="330" cy="126"/>
                  </a:xfrm>
                  <a:custGeom>
                    <a:avLst/>
                    <a:gdLst>
                      <a:gd name="T0" fmla="*/ 330 w 330"/>
                      <a:gd name="T1" fmla="*/ 126 h 126"/>
                      <a:gd name="T2" fmla="*/ 0 w 330"/>
                      <a:gd name="T3" fmla="*/ 0 h 126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330" h="126">
                        <a:moveTo>
                          <a:pt x="330" y="126"/>
                        </a:moveTo>
                        <a:cubicBezTo>
                          <a:pt x="186" y="48"/>
                          <a:pt x="78" y="18"/>
                          <a:pt x="0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bg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355" name="Freeform 29"/>
                  <p:cNvSpPr>
                    <a:spLocks/>
                  </p:cNvSpPr>
                  <p:nvPr/>
                </p:nvSpPr>
                <p:spPr bwMode="ltGray">
                  <a:xfrm>
                    <a:off x="2736" y="480"/>
                    <a:ext cx="144" cy="144"/>
                  </a:xfrm>
                  <a:custGeom>
                    <a:avLst/>
                    <a:gdLst>
                      <a:gd name="T0" fmla="*/ 0 w 144"/>
                      <a:gd name="T1" fmla="*/ 0 h 144"/>
                      <a:gd name="T2" fmla="*/ 144 w 144"/>
                      <a:gd name="T3" fmla="*/ 144 h 144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144" h="144">
                        <a:moveTo>
                          <a:pt x="0" y="0"/>
                        </a:moveTo>
                        <a:cubicBezTo>
                          <a:pt x="24" y="24"/>
                          <a:pt x="132" y="102"/>
                          <a:pt x="144" y="14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bg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</p:grpSp>
            <p:sp>
              <p:nvSpPr>
                <p:cNvPr id="6332" name="Line 30"/>
                <p:cNvSpPr>
                  <a:spLocks noChangeShapeType="1"/>
                </p:cNvSpPr>
                <p:nvPr/>
              </p:nvSpPr>
              <p:spPr bwMode="ltGray">
                <a:xfrm flipV="1">
                  <a:off x="2928" y="48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grpSp>
              <p:nvGrpSpPr>
                <p:cNvPr id="6333" name="Group 31"/>
                <p:cNvGrpSpPr>
                  <a:grpSpLocks/>
                </p:cNvGrpSpPr>
                <p:nvPr/>
              </p:nvGrpSpPr>
              <p:grpSpPr bwMode="auto">
                <a:xfrm flipH="1">
                  <a:off x="2976" y="480"/>
                  <a:ext cx="2016" cy="3448"/>
                  <a:chOff x="864" y="480"/>
                  <a:chExt cx="2016" cy="3448"/>
                </a:xfrm>
              </p:grpSpPr>
              <p:sp>
                <p:nvSpPr>
                  <p:cNvPr id="6334" name="Freeform 32"/>
                  <p:cNvSpPr>
                    <a:spLocks/>
                  </p:cNvSpPr>
                  <p:nvPr/>
                </p:nvSpPr>
                <p:spPr bwMode="ltGray">
                  <a:xfrm>
                    <a:off x="2327" y="816"/>
                    <a:ext cx="553" cy="3112"/>
                  </a:xfrm>
                  <a:custGeom>
                    <a:avLst/>
                    <a:gdLst>
                      <a:gd name="T0" fmla="*/ 553 w 553"/>
                      <a:gd name="T1" fmla="*/ 0 h 3112"/>
                      <a:gd name="T2" fmla="*/ 345 w 553"/>
                      <a:gd name="T3" fmla="*/ 3112 h 3112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553" h="3112">
                        <a:moveTo>
                          <a:pt x="553" y="0"/>
                        </a:moveTo>
                        <a:cubicBezTo>
                          <a:pt x="155" y="839"/>
                          <a:pt x="0" y="2702"/>
                          <a:pt x="345" y="3112"/>
                        </a:cubicBezTo>
                      </a:path>
                    </a:pathLst>
                  </a:custGeom>
                  <a:noFill/>
                  <a:ln w="9525">
                    <a:solidFill>
                      <a:schemeClr val="bg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335" name="Freeform 33"/>
                  <p:cNvSpPr>
                    <a:spLocks/>
                  </p:cNvSpPr>
                  <p:nvPr/>
                </p:nvSpPr>
                <p:spPr bwMode="ltGray">
                  <a:xfrm>
                    <a:off x="1800" y="786"/>
                    <a:ext cx="1032" cy="3072"/>
                  </a:xfrm>
                  <a:custGeom>
                    <a:avLst/>
                    <a:gdLst>
                      <a:gd name="T0" fmla="*/ 1032 w 1032"/>
                      <a:gd name="T1" fmla="*/ 0 h 3072"/>
                      <a:gd name="T2" fmla="*/ 570 w 1032"/>
                      <a:gd name="T3" fmla="*/ 3072 h 3072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1032" h="3072">
                        <a:moveTo>
                          <a:pt x="1032" y="0"/>
                        </a:moveTo>
                        <a:cubicBezTo>
                          <a:pt x="258" y="846"/>
                          <a:pt x="0" y="2694"/>
                          <a:pt x="570" y="3072"/>
                        </a:cubicBezTo>
                      </a:path>
                    </a:pathLst>
                  </a:custGeom>
                  <a:noFill/>
                  <a:ln w="9525">
                    <a:solidFill>
                      <a:schemeClr val="bg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336" name="Freeform 34"/>
                  <p:cNvSpPr>
                    <a:spLocks/>
                  </p:cNvSpPr>
                  <p:nvPr/>
                </p:nvSpPr>
                <p:spPr bwMode="ltGray">
                  <a:xfrm>
                    <a:off x="1494" y="774"/>
                    <a:ext cx="1296" cy="2934"/>
                  </a:xfrm>
                  <a:custGeom>
                    <a:avLst/>
                    <a:gdLst>
                      <a:gd name="T0" fmla="*/ 1296 w 1296"/>
                      <a:gd name="T1" fmla="*/ 0 h 2934"/>
                      <a:gd name="T2" fmla="*/ 570 w 1296"/>
                      <a:gd name="T3" fmla="*/ 2934 h 2934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1296" h="2934">
                        <a:moveTo>
                          <a:pt x="1296" y="0"/>
                        </a:moveTo>
                        <a:cubicBezTo>
                          <a:pt x="54" y="864"/>
                          <a:pt x="0" y="2556"/>
                          <a:pt x="570" y="293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bg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337" name="Freeform 35"/>
                  <p:cNvSpPr>
                    <a:spLocks/>
                  </p:cNvSpPr>
                  <p:nvPr/>
                </p:nvSpPr>
                <p:spPr bwMode="ltGray">
                  <a:xfrm>
                    <a:off x="1092" y="756"/>
                    <a:ext cx="1674" cy="2688"/>
                  </a:xfrm>
                  <a:custGeom>
                    <a:avLst/>
                    <a:gdLst>
                      <a:gd name="T0" fmla="*/ 1674 w 1674"/>
                      <a:gd name="T1" fmla="*/ 0 h 2688"/>
                      <a:gd name="T2" fmla="*/ 624 w 1674"/>
                      <a:gd name="T3" fmla="*/ 2688 h 2688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1674" h="2688">
                        <a:moveTo>
                          <a:pt x="1674" y="0"/>
                        </a:moveTo>
                        <a:cubicBezTo>
                          <a:pt x="0" y="756"/>
                          <a:pt x="210" y="2382"/>
                          <a:pt x="624" y="268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bg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338" name="Freeform 36"/>
                  <p:cNvSpPr>
                    <a:spLocks/>
                  </p:cNvSpPr>
                  <p:nvPr/>
                </p:nvSpPr>
                <p:spPr bwMode="ltGray">
                  <a:xfrm>
                    <a:off x="864" y="732"/>
                    <a:ext cx="1902" cy="2154"/>
                  </a:xfrm>
                  <a:custGeom>
                    <a:avLst/>
                    <a:gdLst>
                      <a:gd name="T0" fmla="*/ 1902 w 1902"/>
                      <a:gd name="T1" fmla="*/ 0 h 2154"/>
                      <a:gd name="T2" fmla="*/ 456 w 1902"/>
                      <a:gd name="T3" fmla="*/ 2154 h 2154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1902" h="2154">
                        <a:moveTo>
                          <a:pt x="1902" y="0"/>
                        </a:moveTo>
                        <a:cubicBezTo>
                          <a:pt x="0" y="508"/>
                          <a:pt x="400" y="2092"/>
                          <a:pt x="456" y="215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bg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339" name="Freeform 37"/>
                  <p:cNvSpPr>
                    <a:spLocks/>
                  </p:cNvSpPr>
                  <p:nvPr/>
                </p:nvSpPr>
                <p:spPr bwMode="ltGray">
                  <a:xfrm>
                    <a:off x="1208" y="696"/>
                    <a:ext cx="1544" cy="1176"/>
                  </a:xfrm>
                  <a:custGeom>
                    <a:avLst/>
                    <a:gdLst>
                      <a:gd name="T0" fmla="*/ 1544 w 1544"/>
                      <a:gd name="T1" fmla="*/ 0 h 1176"/>
                      <a:gd name="T2" fmla="*/ 0 w 1544"/>
                      <a:gd name="T3" fmla="*/ 1176 h 1176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1544" h="1176">
                        <a:moveTo>
                          <a:pt x="1544" y="0"/>
                        </a:moveTo>
                        <a:cubicBezTo>
                          <a:pt x="440" y="112"/>
                          <a:pt x="0" y="992"/>
                          <a:pt x="0" y="1176"/>
                        </a:cubicBezTo>
                      </a:path>
                    </a:pathLst>
                  </a:custGeom>
                  <a:noFill/>
                  <a:ln w="9525">
                    <a:solidFill>
                      <a:schemeClr val="bg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340" name="Freeform 38"/>
                  <p:cNvSpPr>
                    <a:spLocks/>
                  </p:cNvSpPr>
                  <p:nvPr/>
                </p:nvSpPr>
                <p:spPr bwMode="ltGray">
                  <a:xfrm>
                    <a:off x="1552" y="672"/>
                    <a:ext cx="1200" cy="472"/>
                  </a:xfrm>
                  <a:custGeom>
                    <a:avLst/>
                    <a:gdLst>
                      <a:gd name="T0" fmla="*/ 1200 w 1200"/>
                      <a:gd name="T1" fmla="*/ 0 h 472"/>
                      <a:gd name="T2" fmla="*/ 0 w 1200"/>
                      <a:gd name="T3" fmla="*/ 472 h 472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1200" h="472">
                        <a:moveTo>
                          <a:pt x="1200" y="0"/>
                        </a:moveTo>
                        <a:cubicBezTo>
                          <a:pt x="584" y="24"/>
                          <a:pt x="264" y="192"/>
                          <a:pt x="0" y="472"/>
                        </a:cubicBezTo>
                      </a:path>
                    </a:pathLst>
                  </a:custGeom>
                  <a:noFill/>
                  <a:ln w="9525">
                    <a:solidFill>
                      <a:schemeClr val="bg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341" name="Freeform 39"/>
                  <p:cNvSpPr>
                    <a:spLocks/>
                  </p:cNvSpPr>
                  <p:nvPr/>
                </p:nvSpPr>
                <p:spPr bwMode="ltGray">
                  <a:xfrm>
                    <a:off x="1784" y="600"/>
                    <a:ext cx="984" cy="280"/>
                  </a:xfrm>
                  <a:custGeom>
                    <a:avLst/>
                    <a:gdLst>
                      <a:gd name="T0" fmla="*/ 984 w 984"/>
                      <a:gd name="T1" fmla="*/ 56 h 280"/>
                      <a:gd name="T2" fmla="*/ 0 w 984"/>
                      <a:gd name="T3" fmla="*/ 280 h 280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984" h="280">
                        <a:moveTo>
                          <a:pt x="984" y="56"/>
                        </a:moveTo>
                        <a:cubicBezTo>
                          <a:pt x="568" y="0"/>
                          <a:pt x="192" y="104"/>
                          <a:pt x="0" y="28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bg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342" name="Freeform 40"/>
                  <p:cNvSpPr>
                    <a:spLocks/>
                  </p:cNvSpPr>
                  <p:nvPr/>
                </p:nvSpPr>
                <p:spPr bwMode="ltGray">
                  <a:xfrm>
                    <a:off x="2168" y="554"/>
                    <a:ext cx="640" cy="88"/>
                  </a:xfrm>
                  <a:custGeom>
                    <a:avLst/>
                    <a:gdLst>
                      <a:gd name="T0" fmla="*/ 640 w 640"/>
                      <a:gd name="T1" fmla="*/ 88 h 88"/>
                      <a:gd name="T2" fmla="*/ 0 w 640"/>
                      <a:gd name="T3" fmla="*/ 78 h 88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640" h="88">
                        <a:moveTo>
                          <a:pt x="640" y="88"/>
                        </a:moveTo>
                        <a:cubicBezTo>
                          <a:pt x="400" y="0"/>
                          <a:pt x="112" y="30"/>
                          <a:pt x="0" y="7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bg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343" name="Freeform 41"/>
                  <p:cNvSpPr>
                    <a:spLocks/>
                  </p:cNvSpPr>
                  <p:nvPr/>
                </p:nvSpPr>
                <p:spPr bwMode="ltGray">
                  <a:xfrm>
                    <a:off x="2508" y="504"/>
                    <a:ext cx="330" cy="126"/>
                  </a:xfrm>
                  <a:custGeom>
                    <a:avLst/>
                    <a:gdLst>
                      <a:gd name="T0" fmla="*/ 330 w 330"/>
                      <a:gd name="T1" fmla="*/ 126 h 126"/>
                      <a:gd name="T2" fmla="*/ 0 w 330"/>
                      <a:gd name="T3" fmla="*/ 0 h 126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330" h="126">
                        <a:moveTo>
                          <a:pt x="330" y="126"/>
                        </a:moveTo>
                        <a:cubicBezTo>
                          <a:pt x="186" y="48"/>
                          <a:pt x="78" y="18"/>
                          <a:pt x="0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bg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6344" name="Freeform 42"/>
                  <p:cNvSpPr>
                    <a:spLocks/>
                  </p:cNvSpPr>
                  <p:nvPr/>
                </p:nvSpPr>
                <p:spPr bwMode="ltGray">
                  <a:xfrm>
                    <a:off x="2736" y="480"/>
                    <a:ext cx="144" cy="144"/>
                  </a:xfrm>
                  <a:custGeom>
                    <a:avLst/>
                    <a:gdLst>
                      <a:gd name="T0" fmla="*/ 0 w 144"/>
                      <a:gd name="T1" fmla="*/ 0 h 144"/>
                      <a:gd name="T2" fmla="*/ 144 w 144"/>
                      <a:gd name="T3" fmla="*/ 144 h 144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144" h="144">
                        <a:moveTo>
                          <a:pt x="0" y="0"/>
                        </a:moveTo>
                        <a:cubicBezTo>
                          <a:pt x="24" y="24"/>
                          <a:pt x="132" y="102"/>
                          <a:pt x="144" y="144"/>
                        </a:cubicBezTo>
                      </a:path>
                    </a:pathLst>
                  </a:custGeom>
                  <a:noFill/>
                  <a:ln w="9525">
                    <a:solidFill>
                      <a:schemeClr val="bg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</p:grpSp>
          </p:grpSp>
          <p:grpSp>
            <p:nvGrpSpPr>
              <p:cNvPr id="6157" name="Group 43"/>
              <p:cNvGrpSpPr>
                <a:grpSpLocks/>
              </p:cNvGrpSpPr>
              <p:nvPr/>
            </p:nvGrpSpPr>
            <p:grpSpPr bwMode="auto">
              <a:xfrm>
                <a:off x="1194" y="483"/>
                <a:ext cx="3318" cy="3405"/>
                <a:chOff x="1194" y="483"/>
                <a:chExt cx="3318" cy="3405"/>
              </a:xfrm>
            </p:grpSpPr>
            <p:sp>
              <p:nvSpPr>
                <p:cNvPr id="6240" name="Freeform 44"/>
                <p:cNvSpPr>
                  <a:spLocks/>
                </p:cNvSpPr>
                <p:nvPr/>
              </p:nvSpPr>
              <p:spPr bwMode="ltGray">
                <a:xfrm>
                  <a:off x="2186" y="2873"/>
                  <a:ext cx="292" cy="274"/>
                </a:xfrm>
                <a:custGeom>
                  <a:avLst/>
                  <a:gdLst>
                    <a:gd name="T0" fmla="*/ 69 w 292"/>
                    <a:gd name="T1" fmla="*/ 73 h 274"/>
                    <a:gd name="T2" fmla="*/ 102 w 292"/>
                    <a:gd name="T3" fmla="*/ 79 h 274"/>
                    <a:gd name="T4" fmla="*/ 177 w 292"/>
                    <a:gd name="T5" fmla="*/ 34 h 274"/>
                    <a:gd name="T6" fmla="*/ 195 w 292"/>
                    <a:gd name="T7" fmla="*/ 22 h 274"/>
                    <a:gd name="T8" fmla="*/ 204 w 292"/>
                    <a:gd name="T9" fmla="*/ 16 h 274"/>
                    <a:gd name="T10" fmla="*/ 210 w 292"/>
                    <a:gd name="T11" fmla="*/ 7 h 274"/>
                    <a:gd name="T12" fmla="*/ 228 w 292"/>
                    <a:gd name="T13" fmla="*/ 1 h 274"/>
                    <a:gd name="T14" fmla="*/ 255 w 292"/>
                    <a:gd name="T15" fmla="*/ 22 h 274"/>
                    <a:gd name="T16" fmla="*/ 267 w 292"/>
                    <a:gd name="T17" fmla="*/ 25 h 274"/>
                    <a:gd name="T18" fmla="*/ 285 w 292"/>
                    <a:gd name="T19" fmla="*/ 31 h 274"/>
                    <a:gd name="T20" fmla="*/ 291 w 292"/>
                    <a:gd name="T21" fmla="*/ 40 h 274"/>
                    <a:gd name="T22" fmla="*/ 282 w 292"/>
                    <a:gd name="T23" fmla="*/ 43 h 274"/>
                    <a:gd name="T24" fmla="*/ 252 w 292"/>
                    <a:gd name="T25" fmla="*/ 70 h 274"/>
                    <a:gd name="T26" fmla="*/ 240 w 292"/>
                    <a:gd name="T27" fmla="*/ 97 h 274"/>
                    <a:gd name="T28" fmla="*/ 249 w 292"/>
                    <a:gd name="T29" fmla="*/ 124 h 274"/>
                    <a:gd name="T30" fmla="*/ 270 w 292"/>
                    <a:gd name="T31" fmla="*/ 145 h 274"/>
                    <a:gd name="T32" fmla="*/ 252 w 292"/>
                    <a:gd name="T33" fmla="*/ 169 h 274"/>
                    <a:gd name="T34" fmla="*/ 237 w 292"/>
                    <a:gd name="T35" fmla="*/ 196 h 274"/>
                    <a:gd name="T36" fmla="*/ 219 w 292"/>
                    <a:gd name="T37" fmla="*/ 205 h 274"/>
                    <a:gd name="T38" fmla="*/ 201 w 292"/>
                    <a:gd name="T39" fmla="*/ 256 h 274"/>
                    <a:gd name="T40" fmla="*/ 165 w 292"/>
                    <a:gd name="T41" fmla="*/ 274 h 274"/>
                    <a:gd name="T42" fmla="*/ 156 w 292"/>
                    <a:gd name="T43" fmla="*/ 271 h 274"/>
                    <a:gd name="T44" fmla="*/ 153 w 292"/>
                    <a:gd name="T45" fmla="*/ 262 h 274"/>
                    <a:gd name="T46" fmla="*/ 135 w 292"/>
                    <a:gd name="T47" fmla="*/ 256 h 274"/>
                    <a:gd name="T48" fmla="*/ 120 w 292"/>
                    <a:gd name="T49" fmla="*/ 241 h 274"/>
                    <a:gd name="T50" fmla="*/ 102 w 292"/>
                    <a:gd name="T51" fmla="*/ 247 h 274"/>
                    <a:gd name="T52" fmla="*/ 81 w 292"/>
                    <a:gd name="T53" fmla="*/ 241 h 274"/>
                    <a:gd name="T54" fmla="*/ 78 w 292"/>
                    <a:gd name="T55" fmla="*/ 232 h 274"/>
                    <a:gd name="T56" fmla="*/ 69 w 292"/>
                    <a:gd name="T57" fmla="*/ 226 h 274"/>
                    <a:gd name="T58" fmla="*/ 42 w 292"/>
                    <a:gd name="T59" fmla="*/ 223 h 274"/>
                    <a:gd name="T60" fmla="*/ 33 w 292"/>
                    <a:gd name="T61" fmla="*/ 175 h 274"/>
                    <a:gd name="T62" fmla="*/ 15 w 292"/>
                    <a:gd name="T63" fmla="*/ 169 h 274"/>
                    <a:gd name="T64" fmla="*/ 0 w 292"/>
                    <a:gd name="T65" fmla="*/ 118 h 274"/>
                    <a:gd name="T66" fmla="*/ 18 w 292"/>
                    <a:gd name="T67" fmla="*/ 82 h 274"/>
                    <a:gd name="T68" fmla="*/ 57 w 292"/>
                    <a:gd name="T69" fmla="*/ 100 h 274"/>
                    <a:gd name="T70" fmla="*/ 69 w 292"/>
                    <a:gd name="T71" fmla="*/ 73 h 274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292" h="274">
                      <a:moveTo>
                        <a:pt x="69" y="73"/>
                      </a:moveTo>
                      <a:cubicBezTo>
                        <a:pt x="83" y="82"/>
                        <a:pt x="85" y="82"/>
                        <a:pt x="102" y="79"/>
                      </a:cubicBezTo>
                      <a:cubicBezTo>
                        <a:pt x="129" y="61"/>
                        <a:pt x="143" y="39"/>
                        <a:pt x="177" y="34"/>
                      </a:cubicBezTo>
                      <a:cubicBezTo>
                        <a:pt x="183" y="30"/>
                        <a:pt x="189" y="26"/>
                        <a:pt x="195" y="22"/>
                      </a:cubicBezTo>
                      <a:cubicBezTo>
                        <a:pt x="198" y="20"/>
                        <a:pt x="204" y="16"/>
                        <a:pt x="204" y="16"/>
                      </a:cubicBezTo>
                      <a:cubicBezTo>
                        <a:pt x="206" y="13"/>
                        <a:pt x="207" y="9"/>
                        <a:pt x="210" y="7"/>
                      </a:cubicBezTo>
                      <a:cubicBezTo>
                        <a:pt x="215" y="4"/>
                        <a:pt x="228" y="1"/>
                        <a:pt x="228" y="1"/>
                      </a:cubicBezTo>
                      <a:cubicBezTo>
                        <a:pt x="250" y="5"/>
                        <a:pt x="240" y="0"/>
                        <a:pt x="255" y="22"/>
                      </a:cubicBezTo>
                      <a:cubicBezTo>
                        <a:pt x="257" y="25"/>
                        <a:pt x="263" y="24"/>
                        <a:pt x="267" y="25"/>
                      </a:cubicBezTo>
                      <a:cubicBezTo>
                        <a:pt x="273" y="27"/>
                        <a:pt x="285" y="31"/>
                        <a:pt x="285" y="31"/>
                      </a:cubicBezTo>
                      <a:cubicBezTo>
                        <a:pt x="287" y="34"/>
                        <a:pt x="292" y="37"/>
                        <a:pt x="291" y="40"/>
                      </a:cubicBezTo>
                      <a:cubicBezTo>
                        <a:pt x="290" y="43"/>
                        <a:pt x="284" y="41"/>
                        <a:pt x="282" y="43"/>
                      </a:cubicBezTo>
                      <a:cubicBezTo>
                        <a:pt x="266" y="59"/>
                        <a:pt x="273" y="63"/>
                        <a:pt x="252" y="70"/>
                      </a:cubicBezTo>
                      <a:cubicBezTo>
                        <a:pt x="247" y="78"/>
                        <a:pt x="240" y="97"/>
                        <a:pt x="240" y="97"/>
                      </a:cubicBezTo>
                      <a:cubicBezTo>
                        <a:pt x="254" y="118"/>
                        <a:pt x="254" y="108"/>
                        <a:pt x="249" y="124"/>
                      </a:cubicBezTo>
                      <a:cubicBezTo>
                        <a:pt x="252" y="133"/>
                        <a:pt x="270" y="145"/>
                        <a:pt x="270" y="145"/>
                      </a:cubicBezTo>
                      <a:cubicBezTo>
                        <a:pt x="278" y="170"/>
                        <a:pt x="277" y="164"/>
                        <a:pt x="252" y="169"/>
                      </a:cubicBezTo>
                      <a:cubicBezTo>
                        <a:pt x="247" y="176"/>
                        <a:pt x="244" y="190"/>
                        <a:pt x="237" y="196"/>
                      </a:cubicBezTo>
                      <a:cubicBezTo>
                        <a:pt x="232" y="200"/>
                        <a:pt x="225" y="201"/>
                        <a:pt x="219" y="205"/>
                      </a:cubicBezTo>
                      <a:cubicBezTo>
                        <a:pt x="209" y="220"/>
                        <a:pt x="207" y="238"/>
                        <a:pt x="201" y="256"/>
                      </a:cubicBezTo>
                      <a:cubicBezTo>
                        <a:pt x="199" y="262"/>
                        <a:pt x="171" y="272"/>
                        <a:pt x="165" y="274"/>
                      </a:cubicBezTo>
                      <a:cubicBezTo>
                        <a:pt x="162" y="273"/>
                        <a:pt x="158" y="273"/>
                        <a:pt x="156" y="271"/>
                      </a:cubicBezTo>
                      <a:cubicBezTo>
                        <a:pt x="154" y="269"/>
                        <a:pt x="156" y="264"/>
                        <a:pt x="153" y="262"/>
                      </a:cubicBezTo>
                      <a:cubicBezTo>
                        <a:pt x="148" y="258"/>
                        <a:pt x="135" y="256"/>
                        <a:pt x="135" y="256"/>
                      </a:cubicBezTo>
                      <a:cubicBezTo>
                        <a:pt x="132" y="252"/>
                        <a:pt x="127" y="241"/>
                        <a:pt x="120" y="241"/>
                      </a:cubicBezTo>
                      <a:cubicBezTo>
                        <a:pt x="114" y="241"/>
                        <a:pt x="102" y="247"/>
                        <a:pt x="102" y="247"/>
                      </a:cubicBezTo>
                      <a:cubicBezTo>
                        <a:pt x="95" y="245"/>
                        <a:pt x="87" y="246"/>
                        <a:pt x="81" y="241"/>
                      </a:cubicBezTo>
                      <a:cubicBezTo>
                        <a:pt x="79" y="239"/>
                        <a:pt x="80" y="234"/>
                        <a:pt x="78" y="232"/>
                      </a:cubicBezTo>
                      <a:cubicBezTo>
                        <a:pt x="76" y="229"/>
                        <a:pt x="72" y="228"/>
                        <a:pt x="69" y="226"/>
                      </a:cubicBezTo>
                      <a:cubicBezTo>
                        <a:pt x="60" y="229"/>
                        <a:pt x="42" y="223"/>
                        <a:pt x="42" y="223"/>
                      </a:cubicBezTo>
                      <a:cubicBezTo>
                        <a:pt x="33" y="210"/>
                        <a:pt x="44" y="187"/>
                        <a:pt x="33" y="175"/>
                      </a:cubicBezTo>
                      <a:cubicBezTo>
                        <a:pt x="29" y="170"/>
                        <a:pt x="15" y="169"/>
                        <a:pt x="15" y="169"/>
                      </a:cubicBezTo>
                      <a:cubicBezTo>
                        <a:pt x="9" y="151"/>
                        <a:pt x="3" y="137"/>
                        <a:pt x="0" y="118"/>
                      </a:cubicBezTo>
                      <a:cubicBezTo>
                        <a:pt x="3" y="102"/>
                        <a:pt x="2" y="87"/>
                        <a:pt x="18" y="82"/>
                      </a:cubicBezTo>
                      <a:cubicBezTo>
                        <a:pt x="34" y="93"/>
                        <a:pt x="40" y="94"/>
                        <a:pt x="57" y="100"/>
                      </a:cubicBezTo>
                      <a:cubicBezTo>
                        <a:pt x="52" y="86"/>
                        <a:pt x="53" y="73"/>
                        <a:pt x="69" y="73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41" name="Freeform 45"/>
                <p:cNvSpPr>
                  <a:spLocks/>
                </p:cNvSpPr>
                <p:nvPr/>
              </p:nvSpPr>
              <p:spPr bwMode="ltGray">
                <a:xfrm>
                  <a:off x="2096" y="3138"/>
                  <a:ext cx="384" cy="144"/>
                </a:xfrm>
                <a:custGeom>
                  <a:avLst/>
                  <a:gdLst>
                    <a:gd name="T0" fmla="*/ 0 w 384"/>
                    <a:gd name="T1" fmla="*/ 12 h 144"/>
                    <a:gd name="T2" fmla="*/ 48 w 384"/>
                    <a:gd name="T3" fmla="*/ 12 h 144"/>
                    <a:gd name="T4" fmla="*/ 75 w 384"/>
                    <a:gd name="T5" fmla="*/ 21 h 144"/>
                    <a:gd name="T6" fmla="*/ 108 w 384"/>
                    <a:gd name="T7" fmla="*/ 45 h 144"/>
                    <a:gd name="T8" fmla="*/ 126 w 384"/>
                    <a:gd name="T9" fmla="*/ 51 h 144"/>
                    <a:gd name="T10" fmla="*/ 153 w 384"/>
                    <a:gd name="T11" fmla="*/ 48 h 144"/>
                    <a:gd name="T12" fmla="*/ 201 w 384"/>
                    <a:gd name="T13" fmla="*/ 66 h 144"/>
                    <a:gd name="T14" fmla="*/ 228 w 384"/>
                    <a:gd name="T15" fmla="*/ 78 h 144"/>
                    <a:gd name="T16" fmla="*/ 234 w 384"/>
                    <a:gd name="T17" fmla="*/ 99 h 144"/>
                    <a:gd name="T18" fmla="*/ 297 w 384"/>
                    <a:gd name="T19" fmla="*/ 117 h 144"/>
                    <a:gd name="T20" fmla="*/ 324 w 384"/>
                    <a:gd name="T21" fmla="*/ 126 h 144"/>
                    <a:gd name="T22" fmla="*/ 384 w 384"/>
                    <a:gd name="T23" fmla="*/ 135 h 144"/>
                    <a:gd name="T24" fmla="*/ 342 w 384"/>
                    <a:gd name="T25" fmla="*/ 135 h 144"/>
                    <a:gd name="T26" fmla="*/ 267 w 384"/>
                    <a:gd name="T27" fmla="*/ 117 h 144"/>
                    <a:gd name="T28" fmla="*/ 240 w 384"/>
                    <a:gd name="T29" fmla="*/ 105 h 144"/>
                    <a:gd name="T30" fmla="*/ 189 w 384"/>
                    <a:gd name="T31" fmla="*/ 102 h 144"/>
                    <a:gd name="T32" fmla="*/ 144 w 384"/>
                    <a:gd name="T33" fmla="*/ 87 h 144"/>
                    <a:gd name="T34" fmla="*/ 75 w 384"/>
                    <a:gd name="T35" fmla="*/ 63 h 144"/>
                    <a:gd name="T36" fmla="*/ 0 w 384"/>
                    <a:gd name="T37" fmla="*/ 12 h 14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384" h="144">
                      <a:moveTo>
                        <a:pt x="0" y="12"/>
                      </a:moveTo>
                      <a:cubicBezTo>
                        <a:pt x="18" y="0"/>
                        <a:pt x="27" y="5"/>
                        <a:pt x="48" y="12"/>
                      </a:cubicBezTo>
                      <a:cubicBezTo>
                        <a:pt x="57" y="15"/>
                        <a:pt x="75" y="21"/>
                        <a:pt x="75" y="21"/>
                      </a:cubicBezTo>
                      <a:cubicBezTo>
                        <a:pt x="83" y="33"/>
                        <a:pt x="95" y="39"/>
                        <a:pt x="108" y="45"/>
                      </a:cubicBezTo>
                      <a:cubicBezTo>
                        <a:pt x="114" y="48"/>
                        <a:pt x="126" y="51"/>
                        <a:pt x="126" y="51"/>
                      </a:cubicBezTo>
                      <a:cubicBezTo>
                        <a:pt x="138" y="43"/>
                        <a:pt x="141" y="40"/>
                        <a:pt x="153" y="48"/>
                      </a:cubicBezTo>
                      <a:cubicBezTo>
                        <a:pt x="164" y="65"/>
                        <a:pt x="182" y="64"/>
                        <a:pt x="201" y="66"/>
                      </a:cubicBezTo>
                      <a:cubicBezTo>
                        <a:pt x="222" y="73"/>
                        <a:pt x="214" y="68"/>
                        <a:pt x="228" y="78"/>
                      </a:cubicBezTo>
                      <a:cubicBezTo>
                        <a:pt x="214" y="88"/>
                        <a:pt x="222" y="91"/>
                        <a:pt x="234" y="99"/>
                      </a:cubicBezTo>
                      <a:cubicBezTo>
                        <a:pt x="261" y="95"/>
                        <a:pt x="273" y="109"/>
                        <a:pt x="297" y="117"/>
                      </a:cubicBezTo>
                      <a:cubicBezTo>
                        <a:pt x="306" y="120"/>
                        <a:pt x="324" y="126"/>
                        <a:pt x="324" y="126"/>
                      </a:cubicBezTo>
                      <a:cubicBezTo>
                        <a:pt x="344" y="121"/>
                        <a:pt x="364" y="128"/>
                        <a:pt x="384" y="135"/>
                      </a:cubicBezTo>
                      <a:cubicBezTo>
                        <a:pt x="370" y="144"/>
                        <a:pt x="359" y="137"/>
                        <a:pt x="342" y="135"/>
                      </a:cubicBezTo>
                      <a:cubicBezTo>
                        <a:pt x="328" y="140"/>
                        <a:pt x="281" y="126"/>
                        <a:pt x="267" y="117"/>
                      </a:cubicBezTo>
                      <a:cubicBezTo>
                        <a:pt x="259" y="112"/>
                        <a:pt x="240" y="105"/>
                        <a:pt x="240" y="105"/>
                      </a:cubicBezTo>
                      <a:cubicBezTo>
                        <a:pt x="226" y="110"/>
                        <a:pt x="203" y="103"/>
                        <a:pt x="189" y="102"/>
                      </a:cubicBezTo>
                      <a:cubicBezTo>
                        <a:pt x="174" y="107"/>
                        <a:pt x="158" y="94"/>
                        <a:pt x="144" y="87"/>
                      </a:cubicBezTo>
                      <a:cubicBezTo>
                        <a:pt x="122" y="76"/>
                        <a:pt x="99" y="68"/>
                        <a:pt x="75" y="63"/>
                      </a:cubicBezTo>
                      <a:cubicBezTo>
                        <a:pt x="51" y="47"/>
                        <a:pt x="10" y="43"/>
                        <a:pt x="0" y="12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42" name="Freeform 46"/>
                <p:cNvSpPr>
                  <a:spLocks/>
                </p:cNvSpPr>
                <p:nvPr/>
              </p:nvSpPr>
              <p:spPr bwMode="ltGray">
                <a:xfrm>
                  <a:off x="2141" y="3066"/>
                  <a:ext cx="30" cy="24"/>
                </a:xfrm>
                <a:custGeom>
                  <a:avLst/>
                  <a:gdLst>
                    <a:gd name="T0" fmla="*/ 18 w 30"/>
                    <a:gd name="T1" fmla="*/ 24 h 24"/>
                    <a:gd name="T2" fmla="*/ 9 w 30"/>
                    <a:gd name="T3" fmla="*/ 0 h 24"/>
                    <a:gd name="T4" fmla="*/ 18 w 30"/>
                    <a:gd name="T5" fmla="*/ 24 h 2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0" h="24">
                      <a:moveTo>
                        <a:pt x="18" y="24"/>
                      </a:moveTo>
                      <a:cubicBezTo>
                        <a:pt x="6" y="16"/>
                        <a:pt x="0" y="13"/>
                        <a:pt x="9" y="0"/>
                      </a:cubicBezTo>
                      <a:cubicBezTo>
                        <a:pt x="23" y="3"/>
                        <a:pt x="30" y="12"/>
                        <a:pt x="18" y="24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43" name="Freeform 47"/>
                <p:cNvSpPr>
                  <a:spLocks/>
                </p:cNvSpPr>
                <p:nvPr/>
              </p:nvSpPr>
              <p:spPr bwMode="ltGray">
                <a:xfrm>
                  <a:off x="2436" y="2754"/>
                  <a:ext cx="75" cy="63"/>
                </a:xfrm>
                <a:custGeom>
                  <a:avLst/>
                  <a:gdLst>
                    <a:gd name="T0" fmla="*/ 8 w 75"/>
                    <a:gd name="T1" fmla="*/ 51 h 63"/>
                    <a:gd name="T2" fmla="*/ 50 w 75"/>
                    <a:gd name="T3" fmla="*/ 0 h 63"/>
                    <a:gd name="T4" fmla="*/ 44 w 75"/>
                    <a:gd name="T5" fmla="*/ 30 h 63"/>
                    <a:gd name="T6" fmla="*/ 11 w 75"/>
                    <a:gd name="T7" fmla="*/ 57 h 63"/>
                    <a:gd name="T8" fmla="*/ 2 w 75"/>
                    <a:gd name="T9" fmla="*/ 60 h 63"/>
                    <a:gd name="T10" fmla="*/ 8 w 75"/>
                    <a:gd name="T11" fmla="*/ 51 h 6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75" h="63">
                      <a:moveTo>
                        <a:pt x="8" y="51"/>
                      </a:moveTo>
                      <a:cubicBezTo>
                        <a:pt x="27" y="38"/>
                        <a:pt x="43" y="22"/>
                        <a:pt x="50" y="0"/>
                      </a:cubicBezTo>
                      <a:cubicBezTo>
                        <a:pt x="75" y="6"/>
                        <a:pt x="57" y="21"/>
                        <a:pt x="44" y="30"/>
                      </a:cubicBezTo>
                      <a:cubicBezTo>
                        <a:pt x="36" y="43"/>
                        <a:pt x="23" y="49"/>
                        <a:pt x="11" y="57"/>
                      </a:cubicBezTo>
                      <a:cubicBezTo>
                        <a:pt x="8" y="59"/>
                        <a:pt x="3" y="63"/>
                        <a:pt x="2" y="60"/>
                      </a:cubicBezTo>
                      <a:cubicBezTo>
                        <a:pt x="0" y="57"/>
                        <a:pt x="6" y="54"/>
                        <a:pt x="8" y="51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44" name="Freeform 48"/>
                <p:cNvSpPr>
                  <a:spLocks/>
                </p:cNvSpPr>
                <p:nvPr/>
              </p:nvSpPr>
              <p:spPr bwMode="ltGray">
                <a:xfrm>
                  <a:off x="2506" y="2547"/>
                  <a:ext cx="163" cy="279"/>
                </a:xfrm>
                <a:custGeom>
                  <a:avLst/>
                  <a:gdLst>
                    <a:gd name="T0" fmla="*/ 31 w 163"/>
                    <a:gd name="T1" fmla="*/ 126 h 279"/>
                    <a:gd name="T2" fmla="*/ 19 w 163"/>
                    <a:gd name="T3" fmla="*/ 105 h 279"/>
                    <a:gd name="T4" fmla="*/ 16 w 163"/>
                    <a:gd name="T5" fmla="*/ 72 h 279"/>
                    <a:gd name="T6" fmla="*/ 46 w 163"/>
                    <a:gd name="T7" fmla="*/ 0 h 279"/>
                    <a:gd name="T8" fmla="*/ 76 w 163"/>
                    <a:gd name="T9" fmla="*/ 15 h 279"/>
                    <a:gd name="T10" fmla="*/ 64 w 163"/>
                    <a:gd name="T11" fmla="*/ 81 h 279"/>
                    <a:gd name="T12" fmla="*/ 49 w 163"/>
                    <a:gd name="T13" fmla="*/ 99 h 279"/>
                    <a:gd name="T14" fmla="*/ 43 w 163"/>
                    <a:gd name="T15" fmla="*/ 117 h 279"/>
                    <a:gd name="T16" fmla="*/ 64 w 163"/>
                    <a:gd name="T17" fmla="*/ 135 h 279"/>
                    <a:gd name="T18" fmla="*/ 100 w 163"/>
                    <a:gd name="T19" fmla="*/ 144 h 279"/>
                    <a:gd name="T20" fmla="*/ 115 w 163"/>
                    <a:gd name="T21" fmla="*/ 141 h 279"/>
                    <a:gd name="T22" fmla="*/ 124 w 163"/>
                    <a:gd name="T23" fmla="*/ 153 h 279"/>
                    <a:gd name="T24" fmla="*/ 106 w 163"/>
                    <a:gd name="T25" fmla="*/ 156 h 279"/>
                    <a:gd name="T26" fmla="*/ 145 w 163"/>
                    <a:gd name="T27" fmla="*/ 186 h 279"/>
                    <a:gd name="T28" fmla="*/ 163 w 163"/>
                    <a:gd name="T29" fmla="*/ 210 h 279"/>
                    <a:gd name="T30" fmla="*/ 148 w 163"/>
                    <a:gd name="T31" fmla="*/ 231 h 279"/>
                    <a:gd name="T32" fmla="*/ 124 w 163"/>
                    <a:gd name="T33" fmla="*/ 228 h 279"/>
                    <a:gd name="T34" fmla="*/ 127 w 163"/>
                    <a:gd name="T35" fmla="*/ 258 h 279"/>
                    <a:gd name="T36" fmla="*/ 100 w 163"/>
                    <a:gd name="T37" fmla="*/ 252 h 279"/>
                    <a:gd name="T38" fmla="*/ 97 w 163"/>
                    <a:gd name="T39" fmla="*/ 264 h 279"/>
                    <a:gd name="T40" fmla="*/ 79 w 163"/>
                    <a:gd name="T41" fmla="*/ 270 h 279"/>
                    <a:gd name="T42" fmla="*/ 88 w 163"/>
                    <a:gd name="T43" fmla="*/ 234 h 279"/>
                    <a:gd name="T44" fmla="*/ 109 w 163"/>
                    <a:gd name="T45" fmla="*/ 228 h 279"/>
                    <a:gd name="T46" fmla="*/ 136 w 163"/>
                    <a:gd name="T47" fmla="*/ 219 h 279"/>
                    <a:gd name="T48" fmla="*/ 139 w 163"/>
                    <a:gd name="T49" fmla="*/ 210 h 279"/>
                    <a:gd name="T50" fmla="*/ 127 w 163"/>
                    <a:gd name="T51" fmla="*/ 192 h 279"/>
                    <a:gd name="T52" fmla="*/ 118 w 163"/>
                    <a:gd name="T53" fmla="*/ 195 h 279"/>
                    <a:gd name="T54" fmla="*/ 121 w 163"/>
                    <a:gd name="T55" fmla="*/ 204 h 279"/>
                    <a:gd name="T56" fmla="*/ 88 w 163"/>
                    <a:gd name="T57" fmla="*/ 195 h 279"/>
                    <a:gd name="T58" fmla="*/ 76 w 163"/>
                    <a:gd name="T59" fmla="*/ 156 h 279"/>
                    <a:gd name="T60" fmla="*/ 49 w 163"/>
                    <a:gd name="T61" fmla="*/ 150 h 279"/>
                    <a:gd name="T62" fmla="*/ 40 w 163"/>
                    <a:gd name="T63" fmla="*/ 180 h 279"/>
                    <a:gd name="T64" fmla="*/ 13 w 163"/>
                    <a:gd name="T65" fmla="*/ 162 h 279"/>
                    <a:gd name="T66" fmla="*/ 16 w 163"/>
                    <a:gd name="T67" fmla="*/ 150 h 279"/>
                    <a:gd name="T68" fmla="*/ 25 w 163"/>
                    <a:gd name="T69" fmla="*/ 141 h 279"/>
                    <a:gd name="T70" fmla="*/ 28 w 163"/>
                    <a:gd name="T71" fmla="*/ 123 h 279"/>
                    <a:gd name="T72" fmla="*/ 31 w 163"/>
                    <a:gd name="T73" fmla="*/ 126 h 27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163" h="279">
                      <a:moveTo>
                        <a:pt x="31" y="126"/>
                      </a:moveTo>
                      <a:cubicBezTo>
                        <a:pt x="18" y="122"/>
                        <a:pt x="15" y="118"/>
                        <a:pt x="19" y="105"/>
                      </a:cubicBezTo>
                      <a:cubicBezTo>
                        <a:pt x="0" y="99"/>
                        <a:pt x="0" y="83"/>
                        <a:pt x="16" y="72"/>
                      </a:cubicBezTo>
                      <a:cubicBezTo>
                        <a:pt x="24" y="47"/>
                        <a:pt x="31" y="22"/>
                        <a:pt x="46" y="0"/>
                      </a:cubicBezTo>
                      <a:cubicBezTo>
                        <a:pt x="60" y="3"/>
                        <a:pt x="71" y="1"/>
                        <a:pt x="76" y="15"/>
                      </a:cubicBezTo>
                      <a:cubicBezTo>
                        <a:pt x="74" y="32"/>
                        <a:pt x="75" y="65"/>
                        <a:pt x="64" y="81"/>
                      </a:cubicBezTo>
                      <a:cubicBezTo>
                        <a:pt x="55" y="95"/>
                        <a:pt x="56" y="84"/>
                        <a:pt x="49" y="99"/>
                      </a:cubicBezTo>
                      <a:cubicBezTo>
                        <a:pt x="46" y="105"/>
                        <a:pt x="43" y="117"/>
                        <a:pt x="43" y="117"/>
                      </a:cubicBezTo>
                      <a:cubicBezTo>
                        <a:pt x="47" y="129"/>
                        <a:pt x="53" y="128"/>
                        <a:pt x="64" y="135"/>
                      </a:cubicBezTo>
                      <a:cubicBezTo>
                        <a:pt x="79" y="130"/>
                        <a:pt x="86" y="139"/>
                        <a:pt x="100" y="144"/>
                      </a:cubicBezTo>
                      <a:cubicBezTo>
                        <a:pt x="105" y="143"/>
                        <a:pt x="110" y="141"/>
                        <a:pt x="115" y="141"/>
                      </a:cubicBezTo>
                      <a:cubicBezTo>
                        <a:pt x="117" y="141"/>
                        <a:pt x="140" y="144"/>
                        <a:pt x="124" y="153"/>
                      </a:cubicBezTo>
                      <a:cubicBezTo>
                        <a:pt x="119" y="156"/>
                        <a:pt x="112" y="155"/>
                        <a:pt x="106" y="156"/>
                      </a:cubicBezTo>
                      <a:cubicBezTo>
                        <a:pt x="117" y="173"/>
                        <a:pt x="126" y="181"/>
                        <a:pt x="145" y="186"/>
                      </a:cubicBezTo>
                      <a:cubicBezTo>
                        <a:pt x="155" y="193"/>
                        <a:pt x="159" y="198"/>
                        <a:pt x="163" y="210"/>
                      </a:cubicBezTo>
                      <a:cubicBezTo>
                        <a:pt x="156" y="231"/>
                        <a:pt x="163" y="226"/>
                        <a:pt x="148" y="231"/>
                      </a:cubicBezTo>
                      <a:cubicBezTo>
                        <a:pt x="142" y="267"/>
                        <a:pt x="143" y="234"/>
                        <a:pt x="124" y="228"/>
                      </a:cubicBezTo>
                      <a:cubicBezTo>
                        <a:pt x="116" y="241"/>
                        <a:pt x="109" y="252"/>
                        <a:pt x="127" y="258"/>
                      </a:cubicBezTo>
                      <a:cubicBezTo>
                        <a:pt x="120" y="279"/>
                        <a:pt x="111" y="256"/>
                        <a:pt x="100" y="252"/>
                      </a:cubicBezTo>
                      <a:cubicBezTo>
                        <a:pt x="99" y="256"/>
                        <a:pt x="100" y="261"/>
                        <a:pt x="97" y="264"/>
                      </a:cubicBezTo>
                      <a:cubicBezTo>
                        <a:pt x="92" y="268"/>
                        <a:pt x="79" y="270"/>
                        <a:pt x="79" y="270"/>
                      </a:cubicBezTo>
                      <a:cubicBezTo>
                        <a:pt x="74" y="256"/>
                        <a:pt x="80" y="246"/>
                        <a:pt x="88" y="234"/>
                      </a:cubicBezTo>
                      <a:cubicBezTo>
                        <a:pt x="120" y="240"/>
                        <a:pt x="91" y="239"/>
                        <a:pt x="109" y="228"/>
                      </a:cubicBezTo>
                      <a:cubicBezTo>
                        <a:pt x="117" y="223"/>
                        <a:pt x="136" y="219"/>
                        <a:pt x="136" y="219"/>
                      </a:cubicBezTo>
                      <a:cubicBezTo>
                        <a:pt x="137" y="216"/>
                        <a:pt x="140" y="213"/>
                        <a:pt x="139" y="210"/>
                      </a:cubicBezTo>
                      <a:cubicBezTo>
                        <a:pt x="137" y="203"/>
                        <a:pt x="127" y="192"/>
                        <a:pt x="127" y="192"/>
                      </a:cubicBezTo>
                      <a:cubicBezTo>
                        <a:pt x="124" y="193"/>
                        <a:pt x="119" y="192"/>
                        <a:pt x="118" y="195"/>
                      </a:cubicBezTo>
                      <a:cubicBezTo>
                        <a:pt x="117" y="198"/>
                        <a:pt x="124" y="203"/>
                        <a:pt x="121" y="204"/>
                      </a:cubicBezTo>
                      <a:cubicBezTo>
                        <a:pt x="111" y="209"/>
                        <a:pt x="88" y="195"/>
                        <a:pt x="88" y="195"/>
                      </a:cubicBezTo>
                      <a:cubicBezTo>
                        <a:pt x="95" y="173"/>
                        <a:pt x="106" y="166"/>
                        <a:pt x="76" y="156"/>
                      </a:cubicBezTo>
                      <a:cubicBezTo>
                        <a:pt x="64" y="160"/>
                        <a:pt x="61" y="154"/>
                        <a:pt x="49" y="150"/>
                      </a:cubicBezTo>
                      <a:cubicBezTo>
                        <a:pt x="42" y="172"/>
                        <a:pt x="45" y="162"/>
                        <a:pt x="40" y="180"/>
                      </a:cubicBezTo>
                      <a:cubicBezTo>
                        <a:pt x="25" y="176"/>
                        <a:pt x="25" y="170"/>
                        <a:pt x="13" y="162"/>
                      </a:cubicBezTo>
                      <a:cubicBezTo>
                        <a:pt x="14" y="158"/>
                        <a:pt x="14" y="154"/>
                        <a:pt x="16" y="150"/>
                      </a:cubicBezTo>
                      <a:cubicBezTo>
                        <a:pt x="18" y="146"/>
                        <a:pt x="23" y="145"/>
                        <a:pt x="25" y="141"/>
                      </a:cubicBezTo>
                      <a:cubicBezTo>
                        <a:pt x="27" y="135"/>
                        <a:pt x="26" y="129"/>
                        <a:pt x="28" y="123"/>
                      </a:cubicBezTo>
                      <a:cubicBezTo>
                        <a:pt x="29" y="122"/>
                        <a:pt x="30" y="125"/>
                        <a:pt x="31" y="126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45" name="Freeform 49"/>
                <p:cNvSpPr>
                  <a:spLocks/>
                </p:cNvSpPr>
                <p:nvPr/>
              </p:nvSpPr>
              <p:spPr bwMode="ltGray">
                <a:xfrm>
                  <a:off x="2549" y="2823"/>
                  <a:ext cx="153" cy="99"/>
                </a:xfrm>
                <a:custGeom>
                  <a:avLst/>
                  <a:gdLst>
                    <a:gd name="T0" fmla="*/ 3 w 153"/>
                    <a:gd name="T1" fmla="*/ 54 h 99"/>
                    <a:gd name="T2" fmla="*/ 36 w 153"/>
                    <a:gd name="T3" fmla="*/ 30 h 99"/>
                    <a:gd name="T4" fmla="*/ 63 w 153"/>
                    <a:gd name="T5" fmla="*/ 24 h 99"/>
                    <a:gd name="T6" fmla="*/ 69 w 153"/>
                    <a:gd name="T7" fmla="*/ 33 h 99"/>
                    <a:gd name="T8" fmla="*/ 105 w 153"/>
                    <a:gd name="T9" fmla="*/ 12 h 99"/>
                    <a:gd name="T10" fmla="*/ 123 w 153"/>
                    <a:gd name="T11" fmla="*/ 0 h 99"/>
                    <a:gd name="T12" fmla="*/ 147 w 153"/>
                    <a:gd name="T13" fmla="*/ 30 h 99"/>
                    <a:gd name="T14" fmla="*/ 132 w 153"/>
                    <a:gd name="T15" fmla="*/ 84 h 99"/>
                    <a:gd name="T16" fmla="*/ 102 w 153"/>
                    <a:gd name="T17" fmla="*/ 99 h 99"/>
                    <a:gd name="T18" fmla="*/ 75 w 153"/>
                    <a:gd name="T19" fmla="*/ 84 h 99"/>
                    <a:gd name="T20" fmla="*/ 63 w 153"/>
                    <a:gd name="T21" fmla="*/ 48 h 99"/>
                    <a:gd name="T22" fmla="*/ 45 w 153"/>
                    <a:gd name="T23" fmla="*/ 57 h 99"/>
                    <a:gd name="T24" fmla="*/ 27 w 153"/>
                    <a:gd name="T25" fmla="*/ 51 h 99"/>
                    <a:gd name="T26" fmla="*/ 0 w 153"/>
                    <a:gd name="T27" fmla="*/ 66 h 99"/>
                    <a:gd name="T28" fmla="*/ 3 w 153"/>
                    <a:gd name="T29" fmla="*/ 54 h 9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153" h="99">
                      <a:moveTo>
                        <a:pt x="3" y="54"/>
                      </a:moveTo>
                      <a:cubicBezTo>
                        <a:pt x="9" y="35"/>
                        <a:pt x="17" y="34"/>
                        <a:pt x="36" y="30"/>
                      </a:cubicBezTo>
                      <a:cubicBezTo>
                        <a:pt x="47" y="23"/>
                        <a:pt x="51" y="20"/>
                        <a:pt x="63" y="24"/>
                      </a:cubicBezTo>
                      <a:cubicBezTo>
                        <a:pt x="65" y="27"/>
                        <a:pt x="66" y="32"/>
                        <a:pt x="69" y="33"/>
                      </a:cubicBezTo>
                      <a:cubicBezTo>
                        <a:pt x="69" y="33"/>
                        <a:pt x="100" y="15"/>
                        <a:pt x="105" y="12"/>
                      </a:cubicBezTo>
                      <a:cubicBezTo>
                        <a:pt x="111" y="8"/>
                        <a:pt x="123" y="0"/>
                        <a:pt x="123" y="0"/>
                      </a:cubicBezTo>
                      <a:cubicBezTo>
                        <a:pt x="136" y="9"/>
                        <a:pt x="134" y="21"/>
                        <a:pt x="147" y="30"/>
                      </a:cubicBezTo>
                      <a:cubicBezTo>
                        <a:pt x="153" y="47"/>
                        <a:pt x="142" y="69"/>
                        <a:pt x="132" y="84"/>
                      </a:cubicBezTo>
                      <a:cubicBezTo>
                        <a:pt x="116" y="60"/>
                        <a:pt x="114" y="91"/>
                        <a:pt x="102" y="99"/>
                      </a:cubicBezTo>
                      <a:cubicBezTo>
                        <a:pt x="92" y="96"/>
                        <a:pt x="75" y="84"/>
                        <a:pt x="75" y="84"/>
                      </a:cubicBezTo>
                      <a:cubicBezTo>
                        <a:pt x="70" y="70"/>
                        <a:pt x="82" y="54"/>
                        <a:pt x="63" y="48"/>
                      </a:cubicBezTo>
                      <a:cubicBezTo>
                        <a:pt x="57" y="50"/>
                        <a:pt x="52" y="57"/>
                        <a:pt x="45" y="57"/>
                      </a:cubicBezTo>
                      <a:cubicBezTo>
                        <a:pt x="39" y="57"/>
                        <a:pt x="27" y="51"/>
                        <a:pt x="27" y="51"/>
                      </a:cubicBezTo>
                      <a:cubicBezTo>
                        <a:pt x="16" y="55"/>
                        <a:pt x="11" y="62"/>
                        <a:pt x="0" y="66"/>
                      </a:cubicBezTo>
                      <a:cubicBezTo>
                        <a:pt x="0" y="65"/>
                        <a:pt x="11" y="29"/>
                        <a:pt x="3" y="54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46" name="Freeform 50"/>
                <p:cNvSpPr>
                  <a:spLocks/>
                </p:cNvSpPr>
                <p:nvPr/>
              </p:nvSpPr>
              <p:spPr bwMode="ltGray">
                <a:xfrm>
                  <a:off x="2560" y="2744"/>
                  <a:ext cx="29" cy="43"/>
                </a:xfrm>
                <a:custGeom>
                  <a:avLst/>
                  <a:gdLst>
                    <a:gd name="T0" fmla="*/ 1 w 29"/>
                    <a:gd name="T1" fmla="*/ 34 h 43"/>
                    <a:gd name="T2" fmla="*/ 22 w 29"/>
                    <a:gd name="T3" fmla="*/ 13 h 43"/>
                    <a:gd name="T4" fmla="*/ 19 w 29"/>
                    <a:gd name="T5" fmla="*/ 31 h 43"/>
                    <a:gd name="T6" fmla="*/ 1 w 29"/>
                    <a:gd name="T7" fmla="*/ 34 h 4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9" h="43">
                      <a:moveTo>
                        <a:pt x="1" y="34"/>
                      </a:moveTo>
                      <a:cubicBezTo>
                        <a:pt x="4" y="13"/>
                        <a:pt x="2" y="0"/>
                        <a:pt x="22" y="13"/>
                      </a:cubicBezTo>
                      <a:cubicBezTo>
                        <a:pt x="24" y="20"/>
                        <a:pt x="29" y="25"/>
                        <a:pt x="19" y="31"/>
                      </a:cubicBezTo>
                      <a:cubicBezTo>
                        <a:pt x="0" y="43"/>
                        <a:pt x="1" y="42"/>
                        <a:pt x="1" y="34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47" name="Freeform 51"/>
                <p:cNvSpPr>
                  <a:spLocks/>
                </p:cNvSpPr>
                <p:nvPr/>
              </p:nvSpPr>
              <p:spPr bwMode="ltGray">
                <a:xfrm>
                  <a:off x="2720" y="3024"/>
                  <a:ext cx="48" cy="81"/>
                </a:xfrm>
                <a:custGeom>
                  <a:avLst/>
                  <a:gdLst>
                    <a:gd name="T0" fmla="*/ 24 w 48"/>
                    <a:gd name="T1" fmla="*/ 81 h 81"/>
                    <a:gd name="T2" fmla="*/ 0 w 48"/>
                    <a:gd name="T3" fmla="*/ 63 h 81"/>
                    <a:gd name="T4" fmla="*/ 0 w 48"/>
                    <a:gd name="T5" fmla="*/ 33 h 81"/>
                    <a:gd name="T6" fmla="*/ 12 w 48"/>
                    <a:gd name="T7" fmla="*/ 0 h 81"/>
                    <a:gd name="T8" fmla="*/ 21 w 48"/>
                    <a:gd name="T9" fmla="*/ 21 h 81"/>
                    <a:gd name="T10" fmla="*/ 24 w 48"/>
                    <a:gd name="T11" fmla="*/ 42 h 81"/>
                    <a:gd name="T12" fmla="*/ 24 w 48"/>
                    <a:gd name="T13" fmla="*/ 60 h 81"/>
                    <a:gd name="T14" fmla="*/ 24 w 48"/>
                    <a:gd name="T15" fmla="*/ 81 h 8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8" h="81">
                      <a:moveTo>
                        <a:pt x="24" y="81"/>
                      </a:moveTo>
                      <a:cubicBezTo>
                        <a:pt x="13" y="77"/>
                        <a:pt x="10" y="70"/>
                        <a:pt x="0" y="63"/>
                      </a:cubicBezTo>
                      <a:cubicBezTo>
                        <a:pt x="4" y="50"/>
                        <a:pt x="23" y="41"/>
                        <a:pt x="0" y="33"/>
                      </a:cubicBezTo>
                      <a:cubicBezTo>
                        <a:pt x="3" y="19"/>
                        <a:pt x="4" y="11"/>
                        <a:pt x="12" y="0"/>
                      </a:cubicBezTo>
                      <a:cubicBezTo>
                        <a:pt x="25" y="4"/>
                        <a:pt x="25" y="9"/>
                        <a:pt x="21" y="21"/>
                      </a:cubicBezTo>
                      <a:cubicBezTo>
                        <a:pt x="43" y="25"/>
                        <a:pt x="46" y="35"/>
                        <a:pt x="24" y="42"/>
                      </a:cubicBezTo>
                      <a:cubicBezTo>
                        <a:pt x="15" y="69"/>
                        <a:pt x="48" y="44"/>
                        <a:pt x="24" y="60"/>
                      </a:cubicBezTo>
                      <a:cubicBezTo>
                        <a:pt x="21" y="70"/>
                        <a:pt x="24" y="71"/>
                        <a:pt x="24" y="81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48" name="Freeform 52"/>
                <p:cNvSpPr>
                  <a:spLocks/>
                </p:cNvSpPr>
                <p:nvPr/>
              </p:nvSpPr>
              <p:spPr bwMode="ltGray">
                <a:xfrm>
                  <a:off x="2678" y="3165"/>
                  <a:ext cx="38" cy="15"/>
                </a:xfrm>
                <a:custGeom>
                  <a:avLst/>
                  <a:gdLst>
                    <a:gd name="T0" fmla="*/ 24 w 38"/>
                    <a:gd name="T1" fmla="*/ 15 h 15"/>
                    <a:gd name="T2" fmla="*/ 18 w 38"/>
                    <a:gd name="T3" fmla="*/ 0 h 15"/>
                    <a:gd name="T4" fmla="*/ 33 w 38"/>
                    <a:gd name="T5" fmla="*/ 12 h 15"/>
                    <a:gd name="T6" fmla="*/ 24 w 38"/>
                    <a:gd name="T7" fmla="*/ 15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8" h="15">
                      <a:moveTo>
                        <a:pt x="24" y="15"/>
                      </a:moveTo>
                      <a:cubicBezTo>
                        <a:pt x="13" y="12"/>
                        <a:pt x="0" y="6"/>
                        <a:pt x="18" y="0"/>
                      </a:cubicBezTo>
                      <a:cubicBezTo>
                        <a:pt x="21" y="1"/>
                        <a:pt x="38" y="1"/>
                        <a:pt x="33" y="12"/>
                      </a:cubicBezTo>
                      <a:cubicBezTo>
                        <a:pt x="32" y="15"/>
                        <a:pt x="24" y="15"/>
                        <a:pt x="24" y="15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49" name="Freeform 53"/>
                <p:cNvSpPr>
                  <a:spLocks/>
                </p:cNvSpPr>
                <p:nvPr/>
              </p:nvSpPr>
              <p:spPr bwMode="ltGray">
                <a:xfrm>
                  <a:off x="2735" y="3156"/>
                  <a:ext cx="75" cy="26"/>
                </a:xfrm>
                <a:custGeom>
                  <a:avLst/>
                  <a:gdLst>
                    <a:gd name="T0" fmla="*/ 9 w 75"/>
                    <a:gd name="T1" fmla="*/ 18 h 26"/>
                    <a:gd name="T2" fmla="*/ 24 w 75"/>
                    <a:gd name="T3" fmla="*/ 12 h 26"/>
                    <a:gd name="T4" fmla="*/ 42 w 75"/>
                    <a:gd name="T5" fmla="*/ 6 h 26"/>
                    <a:gd name="T6" fmla="*/ 75 w 75"/>
                    <a:gd name="T7" fmla="*/ 21 h 26"/>
                    <a:gd name="T8" fmla="*/ 48 w 75"/>
                    <a:gd name="T9" fmla="*/ 18 h 26"/>
                    <a:gd name="T10" fmla="*/ 39 w 75"/>
                    <a:gd name="T11" fmla="*/ 15 h 26"/>
                    <a:gd name="T12" fmla="*/ 9 w 75"/>
                    <a:gd name="T13" fmla="*/ 18 h 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75" h="26">
                      <a:moveTo>
                        <a:pt x="9" y="18"/>
                      </a:moveTo>
                      <a:cubicBezTo>
                        <a:pt x="21" y="0"/>
                        <a:pt x="8" y="14"/>
                        <a:pt x="24" y="12"/>
                      </a:cubicBezTo>
                      <a:cubicBezTo>
                        <a:pt x="30" y="11"/>
                        <a:pt x="42" y="6"/>
                        <a:pt x="42" y="6"/>
                      </a:cubicBezTo>
                      <a:cubicBezTo>
                        <a:pt x="59" y="9"/>
                        <a:pt x="66" y="7"/>
                        <a:pt x="75" y="21"/>
                      </a:cubicBezTo>
                      <a:cubicBezTo>
                        <a:pt x="60" y="26"/>
                        <a:pt x="69" y="25"/>
                        <a:pt x="48" y="18"/>
                      </a:cubicBezTo>
                      <a:cubicBezTo>
                        <a:pt x="45" y="17"/>
                        <a:pt x="39" y="15"/>
                        <a:pt x="39" y="15"/>
                      </a:cubicBezTo>
                      <a:cubicBezTo>
                        <a:pt x="30" y="18"/>
                        <a:pt x="0" y="9"/>
                        <a:pt x="9" y="18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50" name="Freeform 54"/>
                <p:cNvSpPr>
                  <a:spLocks/>
                </p:cNvSpPr>
                <p:nvPr/>
              </p:nvSpPr>
              <p:spPr bwMode="ltGray">
                <a:xfrm>
                  <a:off x="2474" y="3030"/>
                  <a:ext cx="184" cy="180"/>
                </a:xfrm>
                <a:custGeom>
                  <a:avLst/>
                  <a:gdLst>
                    <a:gd name="T0" fmla="*/ 21 w 184"/>
                    <a:gd name="T1" fmla="*/ 12 h 180"/>
                    <a:gd name="T2" fmla="*/ 51 w 184"/>
                    <a:gd name="T3" fmla="*/ 0 h 180"/>
                    <a:gd name="T4" fmla="*/ 117 w 184"/>
                    <a:gd name="T5" fmla="*/ 27 h 180"/>
                    <a:gd name="T6" fmla="*/ 150 w 184"/>
                    <a:gd name="T7" fmla="*/ 18 h 180"/>
                    <a:gd name="T8" fmla="*/ 171 w 184"/>
                    <a:gd name="T9" fmla="*/ 0 h 180"/>
                    <a:gd name="T10" fmla="*/ 162 w 184"/>
                    <a:gd name="T11" fmla="*/ 21 h 180"/>
                    <a:gd name="T12" fmla="*/ 147 w 184"/>
                    <a:gd name="T13" fmla="*/ 45 h 180"/>
                    <a:gd name="T14" fmla="*/ 105 w 184"/>
                    <a:gd name="T15" fmla="*/ 36 h 180"/>
                    <a:gd name="T16" fmla="*/ 78 w 184"/>
                    <a:gd name="T17" fmla="*/ 24 h 180"/>
                    <a:gd name="T18" fmla="*/ 69 w 184"/>
                    <a:gd name="T19" fmla="*/ 21 h 180"/>
                    <a:gd name="T20" fmla="*/ 33 w 184"/>
                    <a:gd name="T21" fmla="*/ 33 h 180"/>
                    <a:gd name="T22" fmla="*/ 27 w 184"/>
                    <a:gd name="T23" fmla="*/ 42 h 180"/>
                    <a:gd name="T24" fmla="*/ 63 w 184"/>
                    <a:gd name="T25" fmla="*/ 78 h 180"/>
                    <a:gd name="T26" fmla="*/ 120 w 184"/>
                    <a:gd name="T27" fmla="*/ 72 h 180"/>
                    <a:gd name="T28" fmla="*/ 93 w 184"/>
                    <a:gd name="T29" fmla="*/ 81 h 180"/>
                    <a:gd name="T30" fmla="*/ 75 w 184"/>
                    <a:gd name="T31" fmla="*/ 87 h 180"/>
                    <a:gd name="T32" fmla="*/ 84 w 184"/>
                    <a:gd name="T33" fmla="*/ 123 h 180"/>
                    <a:gd name="T34" fmla="*/ 99 w 184"/>
                    <a:gd name="T35" fmla="*/ 150 h 180"/>
                    <a:gd name="T36" fmla="*/ 78 w 184"/>
                    <a:gd name="T37" fmla="*/ 159 h 180"/>
                    <a:gd name="T38" fmla="*/ 66 w 184"/>
                    <a:gd name="T39" fmla="*/ 147 h 180"/>
                    <a:gd name="T40" fmla="*/ 54 w 184"/>
                    <a:gd name="T41" fmla="*/ 129 h 180"/>
                    <a:gd name="T42" fmla="*/ 36 w 184"/>
                    <a:gd name="T43" fmla="*/ 123 h 180"/>
                    <a:gd name="T44" fmla="*/ 18 w 184"/>
                    <a:gd name="T45" fmla="*/ 180 h 180"/>
                    <a:gd name="T46" fmla="*/ 21 w 184"/>
                    <a:gd name="T47" fmla="*/ 141 h 180"/>
                    <a:gd name="T48" fmla="*/ 0 w 184"/>
                    <a:gd name="T49" fmla="*/ 117 h 180"/>
                    <a:gd name="T50" fmla="*/ 9 w 184"/>
                    <a:gd name="T51" fmla="*/ 78 h 180"/>
                    <a:gd name="T52" fmla="*/ 18 w 184"/>
                    <a:gd name="T53" fmla="*/ 51 h 180"/>
                    <a:gd name="T54" fmla="*/ 21 w 184"/>
                    <a:gd name="T55" fmla="*/ 12 h 180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184" h="180">
                      <a:moveTo>
                        <a:pt x="21" y="12"/>
                      </a:moveTo>
                      <a:cubicBezTo>
                        <a:pt x="32" y="9"/>
                        <a:pt x="40" y="4"/>
                        <a:pt x="51" y="0"/>
                      </a:cubicBezTo>
                      <a:cubicBezTo>
                        <a:pt x="69" y="12"/>
                        <a:pt x="96" y="20"/>
                        <a:pt x="117" y="27"/>
                      </a:cubicBezTo>
                      <a:cubicBezTo>
                        <a:pt x="144" y="20"/>
                        <a:pt x="133" y="24"/>
                        <a:pt x="150" y="18"/>
                      </a:cubicBezTo>
                      <a:cubicBezTo>
                        <a:pt x="154" y="6"/>
                        <a:pt x="159" y="4"/>
                        <a:pt x="171" y="0"/>
                      </a:cubicBezTo>
                      <a:cubicBezTo>
                        <a:pt x="184" y="13"/>
                        <a:pt x="178" y="17"/>
                        <a:pt x="162" y="21"/>
                      </a:cubicBezTo>
                      <a:cubicBezTo>
                        <a:pt x="151" y="37"/>
                        <a:pt x="166" y="35"/>
                        <a:pt x="147" y="45"/>
                      </a:cubicBezTo>
                      <a:cubicBezTo>
                        <a:pt x="133" y="42"/>
                        <a:pt x="105" y="36"/>
                        <a:pt x="105" y="36"/>
                      </a:cubicBezTo>
                      <a:cubicBezTo>
                        <a:pt x="91" y="26"/>
                        <a:pt x="99" y="31"/>
                        <a:pt x="78" y="24"/>
                      </a:cubicBezTo>
                      <a:cubicBezTo>
                        <a:pt x="75" y="23"/>
                        <a:pt x="69" y="21"/>
                        <a:pt x="69" y="21"/>
                      </a:cubicBezTo>
                      <a:cubicBezTo>
                        <a:pt x="56" y="25"/>
                        <a:pt x="44" y="25"/>
                        <a:pt x="33" y="33"/>
                      </a:cubicBezTo>
                      <a:cubicBezTo>
                        <a:pt x="31" y="36"/>
                        <a:pt x="28" y="38"/>
                        <a:pt x="27" y="42"/>
                      </a:cubicBezTo>
                      <a:cubicBezTo>
                        <a:pt x="26" y="49"/>
                        <a:pt x="56" y="76"/>
                        <a:pt x="63" y="78"/>
                      </a:cubicBezTo>
                      <a:lnTo>
                        <a:pt x="120" y="72"/>
                      </a:lnTo>
                      <a:cubicBezTo>
                        <a:pt x="120" y="72"/>
                        <a:pt x="93" y="81"/>
                        <a:pt x="93" y="81"/>
                      </a:cubicBezTo>
                      <a:cubicBezTo>
                        <a:pt x="87" y="83"/>
                        <a:pt x="75" y="87"/>
                        <a:pt x="75" y="87"/>
                      </a:cubicBezTo>
                      <a:cubicBezTo>
                        <a:pt x="79" y="108"/>
                        <a:pt x="88" y="101"/>
                        <a:pt x="84" y="123"/>
                      </a:cubicBezTo>
                      <a:cubicBezTo>
                        <a:pt x="88" y="137"/>
                        <a:pt x="95" y="137"/>
                        <a:pt x="99" y="150"/>
                      </a:cubicBezTo>
                      <a:cubicBezTo>
                        <a:pt x="94" y="164"/>
                        <a:pt x="91" y="155"/>
                        <a:pt x="78" y="159"/>
                      </a:cubicBezTo>
                      <a:cubicBezTo>
                        <a:pt x="63" y="154"/>
                        <a:pt x="73" y="160"/>
                        <a:pt x="66" y="147"/>
                      </a:cubicBezTo>
                      <a:cubicBezTo>
                        <a:pt x="62" y="141"/>
                        <a:pt x="54" y="129"/>
                        <a:pt x="54" y="129"/>
                      </a:cubicBezTo>
                      <a:cubicBezTo>
                        <a:pt x="50" y="114"/>
                        <a:pt x="46" y="108"/>
                        <a:pt x="36" y="123"/>
                      </a:cubicBezTo>
                      <a:cubicBezTo>
                        <a:pt x="41" y="137"/>
                        <a:pt x="30" y="172"/>
                        <a:pt x="18" y="180"/>
                      </a:cubicBezTo>
                      <a:cubicBezTo>
                        <a:pt x="13" y="166"/>
                        <a:pt x="18" y="155"/>
                        <a:pt x="21" y="141"/>
                      </a:cubicBezTo>
                      <a:cubicBezTo>
                        <a:pt x="7" y="120"/>
                        <a:pt x="15" y="127"/>
                        <a:pt x="0" y="117"/>
                      </a:cubicBezTo>
                      <a:cubicBezTo>
                        <a:pt x="3" y="104"/>
                        <a:pt x="6" y="91"/>
                        <a:pt x="9" y="78"/>
                      </a:cubicBezTo>
                      <a:cubicBezTo>
                        <a:pt x="11" y="69"/>
                        <a:pt x="18" y="51"/>
                        <a:pt x="18" y="51"/>
                      </a:cubicBezTo>
                      <a:cubicBezTo>
                        <a:pt x="9" y="37"/>
                        <a:pt x="8" y="25"/>
                        <a:pt x="21" y="12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51" name="Freeform 55"/>
                <p:cNvSpPr>
                  <a:spLocks/>
                </p:cNvSpPr>
                <p:nvPr/>
              </p:nvSpPr>
              <p:spPr bwMode="ltGray">
                <a:xfrm>
                  <a:off x="2474" y="3273"/>
                  <a:ext cx="114" cy="48"/>
                </a:xfrm>
                <a:custGeom>
                  <a:avLst/>
                  <a:gdLst>
                    <a:gd name="T0" fmla="*/ 27 w 114"/>
                    <a:gd name="T1" fmla="*/ 0 h 48"/>
                    <a:gd name="T2" fmla="*/ 45 w 114"/>
                    <a:gd name="T3" fmla="*/ 3 h 48"/>
                    <a:gd name="T4" fmla="*/ 63 w 114"/>
                    <a:gd name="T5" fmla="*/ 9 h 48"/>
                    <a:gd name="T6" fmla="*/ 114 w 114"/>
                    <a:gd name="T7" fmla="*/ 6 h 48"/>
                    <a:gd name="T8" fmla="*/ 111 w 114"/>
                    <a:gd name="T9" fmla="*/ 15 h 48"/>
                    <a:gd name="T10" fmla="*/ 93 w 114"/>
                    <a:gd name="T11" fmla="*/ 21 h 48"/>
                    <a:gd name="T12" fmla="*/ 51 w 114"/>
                    <a:gd name="T13" fmla="*/ 18 h 48"/>
                    <a:gd name="T14" fmla="*/ 39 w 114"/>
                    <a:gd name="T15" fmla="*/ 21 h 48"/>
                    <a:gd name="T16" fmla="*/ 48 w 114"/>
                    <a:gd name="T17" fmla="*/ 27 h 48"/>
                    <a:gd name="T18" fmla="*/ 33 w 114"/>
                    <a:gd name="T19" fmla="*/ 48 h 48"/>
                    <a:gd name="T20" fmla="*/ 0 w 114"/>
                    <a:gd name="T21" fmla="*/ 24 h 48"/>
                    <a:gd name="T22" fmla="*/ 24 w 114"/>
                    <a:gd name="T23" fmla="*/ 12 h 48"/>
                    <a:gd name="T24" fmla="*/ 27 w 114"/>
                    <a:gd name="T25" fmla="*/ 0 h 4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14" h="48">
                      <a:moveTo>
                        <a:pt x="27" y="0"/>
                      </a:moveTo>
                      <a:cubicBezTo>
                        <a:pt x="33" y="1"/>
                        <a:pt x="39" y="2"/>
                        <a:pt x="45" y="3"/>
                      </a:cubicBezTo>
                      <a:cubicBezTo>
                        <a:pt x="51" y="5"/>
                        <a:pt x="63" y="9"/>
                        <a:pt x="63" y="9"/>
                      </a:cubicBezTo>
                      <a:cubicBezTo>
                        <a:pt x="81" y="5"/>
                        <a:pt x="96" y="2"/>
                        <a:pt x="114" y="6"/>
                      </a:cubicBezTo>
                      <a:cubicBezTo>
                        <a:pt x="113" y="9"/>
                        <a:pt x="114" y="13"/>
                        <a:pt x="111" y="15"/>
                      </a:cubicBezTo>
                      <a:cubicBezTo>
                        <a:pt x="106" y="19"/>
                        <a:pt x="93" y="21"/>
                        <a:pt x="93" y="21"/>
                      </a:cubicBezTo>
                      <a:cubicBezTo>
                        <a:pt x="79" y="20"/>
                        <a:pt x="65" y="18"/>
                        <a:pt x="51" y="18"/>
                      </a:cubicBezTo>
                      <a:cubicBezTo>
                        <a:pt x="47" y="18"/>
                        <a:pt x="40" y="17"/>
                        <a:pt x="39" y="21"/>
                      </a:cubicBezTo>
                      <a:cubicBezTo>
                        <a:pt x="38" y="24"/>
                        <a:pt x="45" y="25"/>
                        <a:pt x="48" y="27"/>
                      </a:cubicBezTo>
                      <a:cubicBezTo>
                        <a:pt x="53" y="42"/>
                        <a:pt x="47" y="44"/>
                        <a:pt x="33" y="48"/>
                      </a:cubicBezTo>
                      <a:cubicBezTo>
                        <a:pt x="20" y="39"/>
                        <a:pt x="15" y="29"/>
                        <a:pt x="0" y="24"/>
                      </a:cubicBezTo>
                      <a:cubicBezTo>
                        <a:pt x="14" y="15"/>
                        <a:pt x="15" y="26"/>
                        <a:pt x="24" y="12"/>
                      </a:cubicBezTo>
                      <a:cubicBezTo>
                        <a:pt x="20" y="1"/>
                        <a:pt x="18" y="4"/>
                        <a:pt x="27" y="0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52" name="Freeform 56"/>
                <p:cNvSpPr>
                  <a:spLocks/>
                </p:cNvSpPr>
                <p:nvPr/>
              </p:nvSpPr>
              <p:spPr bwMode="ltGray">
                <a:xfrm>
                  <a:off x="2612" y="3280"/>
                  <a:ext cx="97" cy="56"/>
                </a:xfrm>
                <a:custGeom>
                  <a:avLst/>
                  <a:gdLst>
                    <a:gd name="T0" fmla="*/ 3 w 97"/>
                    <a:gd name="T1" fmla="*/ 50 h 56"/>
                    <a:gd name="T2" fmla="*/ 6 w 97"/>
                    <a:gd name="T3" fmla="*/ 35 h 56"/>
                    <a:gd name="T4" fmla="*/ 78 w 97"/>
                    <a:gd name="T5" fmla="*/ 8 h 56"/>
                    <a:gd name="T6" fmla="*/ 90 w 97"/>
                    <a:gd name="T7" fmla="*/ 2 h 56"/>
                    <a:gd name="T8" fmla="*/ 96 w 97"/>
                    <a:gd name="T9" fmla="*/ 20 h 56"/>
                    <a:gd name="T10" fmla="*/ 87 w 97"/>
                    <a:gd name="T11" fmla="*/ 23 h 56"/>
                    <a:gd name="T12" fmla="*/ 78 w 97"/>
                    <a:gd name="T13" fmla="*/ 29 h 56"/>
                    <a:gd name="T14" fmla="*/ 60 w 97"/>
                    <a:gd name="T15" fmla="*/ 35 h 56"/>
                    <a:gd name="T16" fmla="*/ 15 w 97"/>
                    <a:gd name="T17" fmla="*/ 56 h 56"/>
                    <a:gd name="T18" fmla="*/ 3 w 97"/>
                    <a:gd name="T19" fmla="*/ 53 h 56"/>
                    <a:gd name="T20" fmla="*/ 0 w 97"/>
                    <a:gd name="T21" fmla="*/ 44 h 56"/>
                    <a:gd name="T22" fmla="*/ 3 w 97"/>
                    <a:gd name="T23" fmla="*/ 50 h 5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97" h="56">
                      <a:moveTo>
                        <a:pt x="3" y="50"/>
                      </a:moveTo>
                      <a:cubicBezTo>
                        <a:pt x="4" y="45"/>
                        <a:pt x="3" y="39"/>
                        <a:pt x="6" y="35"/>
                      </a:cubicBezTo>
                      <a:cubicBezTo>
                        <a:pt x="11" y="26"/>
                        <a:pt x="67" y="10"/>
                        <a:pt x="78" y="8"/>
                      </a:cubicBezTo>
                      <a:cubicBezTo>
                        <a:pt x="56" y="1"/>
                        <a:pt x="84" y="0"/>
                        <a:pt x="90" y="2"/>
                      </a:cubicBezTo>
                      <a:cubicBezTo>
                        <a:pt x="92" y="8"/>
                        <a:pt x="94" y="14"/>
                        <a:pt x="96" y="20"/>
                      </a:cubicBezTo>
                      <a:cubicBezTo>
                        <a:pt x="97" y="23"/>
                        <a:pt x="90" y="22"/>
                        <a:pt x="87" y="23"/>
                      </a:cubicBezTo>
                      <a:cubicBezTo>
                        <a:pt x="84" y="25"/>
                        <a:pt x="81" y="28"/>
                        <a:pt x="78" y="29"/>
                      </a:cubicBezTo>
                      <a:cubicBezTo>
                        <a:pt x="72" y="32"/>
                        <a:pt x="66" y="33"/>
                        <a:pt x="60" y="35"/>
                      </a:cubicBezTo>
                      <a:cubicBezTo>
                        <a:pt x="44" y="40"/>
                        <a:pt x="31" y="51"/>
                        <a:pt x="15" y="56"/>
                      </a:cubicBezTo>
                      <a:cubicBezTo>
                        <a:pt x="11" y="55"/>
                        <a:pt x="6" y="56"/>
                        <a:pt x="3" y="53"/>
                      </a:cubicBezTo>
                      <a:cubicBezTo>
                        <a:pt x="1" y="51"/>
                        <a:pt x="0" y="47"/>
                        <a:pt x="0" y="44"/>
                      </a:cubicBezTo>
                      <a:cubicBezTo>
                        <a:pt x="0" y="42"/>
                        <a:pt x="2" y="48"/>
                        <a:pt x="3" y="50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53" name="Freeform 57"/>
                <p:cNvSpPr>
                  <a:spLocks/>
                </p:cNvSpPr>
                <p:nvPr/>
              </p:nvSpPr>
              <p:spPr bwMode="ltGray">
                <a:xfrm>
                  <a:off x="2830" y="3270"/>
                  <a:ext cx="22" cy="25"/>
                </a:xfrm>
                <a:custGeom>
                  <a:avLst/>
                  <a:gdLst>
                    <a:gd name="T0" fmla="*/ 7 w 22"/>
                    <a:gd name="T1" fmla="*/ 18 h 25"/>
                    <a:gd name="T2" fmla="*/ 22 w 22"/>
                    <a:gd name="T3" fmla="*/ 15 h 25"/>
                    <a:gd name="T4" fmla="*/ 7 w 22"/>
                    <a:gd name="T5" fmla="*/ 18 h 2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2" h="25">
                      <a:moveTo>
                        <a:pt x="7" y="18"/>
                      </a:moveTo>
                      <a:cubicBezTo>
                        <a:pt x="11" y="7"/>
                        <a:pt x="17" y="0"/>
                        <a:pt x="22" y="15"/>
                      </a:cubicBezTo>
                      <a:cubicBezTo>
                        <a:pt x="3" y="21"/>
                        <a:pt x="0" y="25"/>
                        <a:pt x="7" y="18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54" name="Freeform 58"/>
                <p:cNvSpPr>
                  <a:spLocks/>
                </p:cNvSpPr>
                <p:nvPr/>
              </p:nvSpPr>
              <p:spPr bwMode="ltGray">
                <a:xfrm>
                  <a:off x="2921" y="3218"/>
                  <a:ext cx="29" cy="33"/>
                </a:xfrm>
                <a:custGeom>
                  <a:avLst/>
                  <a:gdLst>
                    <a:gd name="T0" fmla="*/ 12 w 29"/>
                    <a:gd name="T1" fmla="*/ 28 h 33"/>
                    <a:gd name="T2" fmla="*/ 27 w 29"/>
                    <a:gd name="T3" fmla="*/ 22 h 33"/>
                    <a:gd name="T4" fmla="*/ 24 w 29"/>
                    <a:gd name="T5" fmla="*/ 31 h 33"/>
                    <a:gd name="T6" fmla="*/ 12 w 29"/>
                    <a:gd name="T7" fmla="*/ 28 h 3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9" h="33">
                      <a:moveTo>
                        <a:pt x="12" y="28"/>
                      </a:moveTo>
                      <a:cubicBezTo>
                        <a:pt x="10" y="23"/>
                        <a:pt x="0" y="0"/>
                        <a:pt x="27" y="22"/>
                      </a:cubicBezTo>
                      <a:cubicBezTo>
                        <a:pt x="29" y="24"/>
                        <a:pt x="27" y="30"/>
                        <a:pt x="24" y="31"/>
                      </a:cubicBezTo>
                      <a:cubicBezTo>
                        <a:pt x="20" y="33"/>
                        <a:pt x="16" y="29"/>
                        <a:pt x="12" y="28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55" name="Freeform 59"/>
                <p:cNvSpPr>
                  <a:spLocks/>
                </p:cNvSpPr>
                <p:nvPr/>
              </p:nvSpPr>
              <p:spPr bwMode="ltGray">
                <a:xfrm>
                  <a:off x="2902" y="3258"/>
                  <a:ext cx="33" cy="24"/>
                </a:xfrm>
                <a:custGeom>
                  <a:avLst/>
                  <a:gdLst>
                    <a:gd name="T0" fmla="*/ 25 w 33"/>
                    <a:gd name="T1" fmla="*/ 0 h 24"/>
                    <a:gd name="T2" fmla="*/ 25 w 33"/>
                    <a:gd name="T3" fmla="*/ 0 h 2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3" h="24">
                      <a:moveTo>
                        <a:pt x="25" y="0"/>
                      </a:moveTo>
                      <a:cubicBezTo>
                        <a:pt x="33" y="24"/>
                        <a:pt x="0" y="17"/>
                        <a:pt x="25" y="0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56" name="Freeform 60"/>
                <p:cNvSpPr>
                  <a:spLocks/>
                </p:cNvSpPr>
                <p:nvPr/>
              </p:nvSpPr>
              <p:spPr bwMode="ltGray">
                <a:xfrm>
                  <a:off x="2822" y="3102"/>
                  <a:ext cx="607" cy="228"/>
                </a:xfrm>
                <a:custGeom>
                  <a:avLst/>
                  <a:gdLst>
                    <a:gd name="T0" fmla="*/ 238 w 607"/>
                    <a:gd name="T1" fmla="*/ 186 h 228"/>
                    <a:gd name="T2" fmla="*/ 217 w 607"/>
                    <a:gd name="T3" fmla="*/ 177 h 228"/>
                    <a:gd name="T4" fmla="*/ 223 w 607"/>
                    <a:gd name="T5" fmla="*/ 201 h 228"/>
                    <a:gd name="T6" fmla="*/ 244 w 607"/>
                    <a:gd name="T7" fmla="*/ 192 h 228"/>
                    <a:gd name="T8" fmla="*/ 262 w 607"/>
                    <a:gd name="T9" fmla="*/ 198 h 228"/>
                    <a:gd name="T10" fmla="*/ 334 w 607"/>
                    <a:gd name="T11" fmla="*/ 216 h 228"/>
                    <a:gd name="T12" fmla="*/ 382 w 607"/>
                    <a:gd name="T13" fmla="*/ 213 h 228"/>
                    <a:gd name="T14" fmla="*/ 385 w 607"/>
                    <a:gd name="T15" fmla="*/ 204 h 228"/>
                    <a:gd name="T16" fmla="*/ 367 w 607"/>
                    <a:gd name="T17" fmla="*/ 192 h 228"/>
                    <a:gd name="T18" fmla="*/ 361 w 607"/>
                    <a:gd name="T19" fmla="*/ 183 h 228"/>
                    <a:gd name="T20" fmla="*/ 379 w 607"/>
                    <a:gd name="T21" fmla="*/ 189 h 228"/>
                    <a:gd name="T22" fmla="*/ 433 w 607"/>
                    <a:gd name="T23" fmla="*/ 171 h 228"/>
                    <a:gd name="T24" fmla="*/ 469 w 607"/>
                    <a:gd name="T25" fmla="*/ 186 h 228"/>
                    <a:gd name="T26" fmla="*/ 511 w 607"/>
                    <a:gd name="T27" fmla="*/ 216 h 228"/>
                    <a:gd name="T28" fmla="*/ 538 w 607"/>
                    <a:gd name="T29" fmla="*/ 228 h 228"/>
                    <a:gd name="T30" fmla="*/ 577 w 607"/>
                    <a:gd name="T31" fmla="*/ 225 h 228"/>
                    <a:gd name="T32" fmla="*/ 601 w 607"/>
                    <a:gd name="T33" fmla="*/ 222 h 228"/>
                    <a:gd name="T34" fmla="*/ 592 w 607"/>
                    <a:gd name="T35" fmla="*/ 204 h 228"/>
                    <a:gd name="T36" fmla="*/ 571 w 607"/>
                    <a:gd name="T37" fmla="*/ 201 h 228"/>
                    <a:gd name="T38" fmla="*/ 553 w 607"/>
                    <a:gd name="T39" fmla="*/ 189 h 228"/>
                    <a:gd name="T40" fmla="*/ 535 w 607"/>
                    <a:gd name="T41" fmla="*/ 183 h 228"/>
                    <a:gd name="T42" fmla="*/ 505 w 607"/>
                    <a:gd name="T43" fmla="*/ 153 h 228"/>
                    <a:gd name="T44" fmla="*/ 502 w 607"/>
                    <a:gd name="T45" fmla="*/ 144 h 228"/>
                    <a:gd name="T46" fmla="*/ 511 w 607"/>
                    <a:gd name="T47" fmla="*/ 141 h 228"/>
                    <a:gd name="T48" fmla="*/ 502 w 607"/>
                    <a:gd name="T49" fmla="*/ 123 h 228"/>
                    <a:gd name="T50" fmla="*/ 475 w 607"/>
                    <a:gd name="T51" fmla="*/ 114 h 228"/>
                    <a:gd name="T52" fmla="*/ 466 w 607"/>
                    <a:gd name="T53" fmla="*/ 111 h 228"/>
                    <a:gd name="T54" fmla="*/ 355 w 607"/>
                    <a:gd name="T55" fmla="*/ 66 h 228"/>
                    <a:gd name="T56" fmla="*/ 280 w 607"/>
                    <a:gd name="T57" fmla="*/ 42 h 228"/>
                    <a:gd name="T58" fmla="*/ 241 w 607"/>
                    <a:gd name="T59" fmla="*/ 33 h 228"/>
                    <a:gd name="T60" fmla="*/ 223 w 607"/>
                    <a:gd name="T61" fmla="*/ 27 h 228"/>
                    <a:gd name="T62" fmla="*/ 178 w 607"/>
                    <a:gd name="T63" fmla="*/ 42 h 228"/>
                    <a:gd name="T64" fmla="*/ 166 w 607"/>
                    <a:gd name="T65" fmla="*/ 18 h 228"/>
                    <a:gd name="T66" fmla="*/ 142 w 607"/>
                    <a:gd name="T67" fmla="*/ 9 h 228"/>
                    <a:gd name="T68" fmla="*/ 142 w 607"/>
                    <a:gd name="T69" fmla="*/ 24 h 228"/>
                    <a:gd name="T70" fmla="*/ 166 w 607"/>
                    <a:gd name="T71" fmla="*/ 39 h 228"/>
                    <a:gd name="T72" fmla="*/ 172 w 607"/>
                    <a:gd name="T73" fmla="*/ 48 h 228"/>
                    <a:gd name="T74" fmla="*/ 163 w 607"/>
                    <a:gd name="T75" fmla="*/ 51 h 228"/>
                    <a:gd name="T76" fmla="*/ 151 w 607"/>
                    <a:gd name="T77" fmla="*/ 63 h 228"/>
                    <a:gd name="T78" fmla="*/ 124 w 607"/>
                    <a:gd name="T79" fmla="*/ 72 h 228"/>
                    <a:gd name="T80" fmla="*/ 109 w 607"/>
                    <a:gd name="T81" fmla="*/ 48 h 228"/>
                    <a:gd name="T82" fmla="*/ 88 w 607"/>
                    <a:gd name="T83" fmla="*/ 6 h 228"/>
                    <a:gd name="T84" fmla="*/ 61 w 607"/>
                    <a:gd name="T85" fmla="*/ 3 h 228"/>
                    <a:gd name="T86" fmla="*/ 52 w 607"/>
                    <a:gd name="T87" fmla="*/ 0 h 228"/>
                    <a:gd name="T88" fmla="*/ 13 w 607"/>
                    <a:gd name="T89" fmla="*/ 15 h 228"/>
                    <a:gd name="T90" fmla="*/ 34 w 607"/>
                    <a:gd name="T91" fmla="*/ 39 h 228"/>
                    <a:gd name="T92" fmla="*/ 49 w 607"/>
                    <a:gd name="T93" fmla="*/ 54 h 228"/>
                    <a:gd name="T94" fmla="*/ 67 w 607"/>
                    <a:gd name="T95" fmla="*/ 48 h 228"/>
                    <a:gd name="T96" fmla="*/ 94 w 607"/>
                    <a:gd name="T97" fmla="*/ 51 h 228"/>
                    <a:gd name="T98" fmla="*/ 76 w 607"/>
                    <a:gd name="T99" fmla="*/ 57 h 228"/>
                    <a:gd name="T100" fmla="*/ 49 w 607"/>
                    <a:gd name="T101" fmla="*/ 66 h 228"/>
                    <a:gd name="T102" fmla="*/ 70 w 607"/>
                    <a:gd name="T103" fmla="*/ 93 h 228"/>
                    <a:gd name="T104" fmla="*/ 97 w 607"/>
                    <a:gd name="T105" fmla="*/ 66 h 228"/>
                    <a:gd name="T106" fmla="*/ 97 w 607"/>
                    <a:gd name="T107" fmla="*/ 93 h 228"/>
                    <a:gd name="T108" fmla="*/ 115 w 607"/>
                    <a:gd name="T109" fmla="*/ 99 h 228"/>
                    <a:gd name="T110" fmla="*/ 133 w 607"/>
                    <a:gd name="T111" fmla="*/ 93 h 228"/>
                    <a:gd name="T112" fmla="*/ 136 w 607"/>
                    <a:gd name="T113" fmla="*/ 102 h 228"/>
                    <a:gd name="T114" fmla="*/ 220 w 607"/>
                    <a:gd name="T115" fmla="*/ 132 h 228"/>
                    <a:gd name="T116" fmla="*/ 238 w 607"/>
                    <a:gd name="T117" fmla="*/ 147 h 228"/>
                    <a:gd name="T118" fmla="*/ 274 w 607"/>
                    <a:gd name="T119" fmla="*/ 198 h 228"/>
                    <a:gd name="T120" fmla="*/ 238 w 607"/>
                    <a:gd name="T121" fmla="*/ 186 h 228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607" h="228">
                      <a:moveTo>
                        <a:pt x="238" y="186"/>
                      </a:moveTo>
                      <a:cubicBezTo>
                        <a:pt x="234" y="173"/>
                        <a:pt x="229" y="173"/>
                        <a:pt x="217" y="177"/>
                      </a:cubicBezTo>
                      <a:cubicBezTo>
                        <a:pt x="209" y="189"/>
                        <a:pt x="208" y="196"/>
                        <a:pt x="223" y="201"/>
                      </a:cubicBezTo>
                      <a:cubicBezTo>
                        <a:pt x="230" y="199"/>
                        <a:pt x="236" y="192"/>
                        <a:pt x="244" y="192"/>
                      </a:cubicBezTo>
                      <a:cubicBezTo>
                        <a:pt x="250" y="192"/>
                        <a:pt x="262" y="198"/>
                        <a:pt x="262" y="198"/>
                      </a:cubicBezTo>
                      <a:cubicBezTo>
                        <a:pt x="291" y="192"/>
                        <a:pt x="307" y="211"/>
                        <a:pt x="334" y="216"/>
                      </a:cubicBezTo>
                      <a:cubicBezTo>
                        <a:pt x="350" y="212"/>
                        <a:pt x="364" y="215"/>
                        <a:pt x="382" y="213"/>
                      </a:cubicBezTo>
                      <a:cubicBezTo>
                        <a:pt x="383" y="210"/>
                        <a:pt x="387" y="207"/>
                        <a:pt x="385" y="204"/>
                      </a:cubicBezTo>
                      <a:cubicBezTo>
                        <a:pt x="381" y="198"/>
                        <a:pt x="367" y="192"/>
                        <a:pt x="367" y="192"/>
                      </a:cubicBezTo>
                      <a:cubicBezTo>
                        <a:pt x="365" y="189"/>
                        <a:pt x="358" y="184"/>
                        <a:pt x="361" y="183"/>
                      </a:cubicBezTo>
                      <a:cubicBezTo>
                        <a:pt x="367" y="181"/>
                        <a:pt x="379" y="189"/>
                        <a:pt x="379" y="189"/>
                      </a:cubicBezTo>
                      <a:cubicBezTo>
                        <a:pt x="398" y="183"/>
                        <a:pt x="413" y="175"/>
                        <a:pt x="433" y="171"/>
                      </a:cubicBezTo>
                      <a:cubicBezTo>
                        <a:pt x="447" y="176"/>
                        <a:pt x="457" y="178"/>
                        <a:pt x="469" y="186"/>
                      </a:cubicBezTo>
                      <a:cubicBezTo>
                        <a:pt x="478" y="200"/>
                        <a:pt x="497" y="207"/>
                        <a:pt x="511" y="216"/>
                      </a:cubicBezTo>
                      <a:cubicBezTo>
                        <a:pt x="519" y="221"/>
                        <a:pt x="538" y="228"/>
                        <a:pt x="538" y="228"/>
                      </a:cubicBezTo>
                      <a:cubicBezTo>
                        <a:pt x="563" y="220"/>
                        <a:pt x="550" y="221"/>
                        <a:pt x="577" y="225"/>
                      </a:cubicBezTo>
                      <a:cubicBezTo>
                        <a:pt x="585" y="224"/>
                        <a:pt x="594" y="226"/>
                        <a:pt x="601" y="222"/>
                      </a:cubicBezTo>
                      <a:cubicBezTo>
                        <a:pt x="607" y="219"/>
                        <a:pt x="598" y="207"/>
                        <a:pt x="592" y="204"/>
                      </a:cubicBezTo>
                      <a:cubicBezTo>
                        <a:pt x="586" y="201"/>
                        <a:pt x="578" y="202"/>
                        <a:pt x="571" y="201"/>
                      </a:cubicBezTo>
                      <a:cubicBezTo>
                        <a:pt x="565" y="197"/>
                        <a:pt x="560" y="191"/>
                        <a:pt x="553" y="189"/>
                      </a:cubicBezTo>
                      <a:cubicBezTo>
                        <a:pt x="547" y="187"/>
                        <a:pt x="535" y="183"/>
                        <a:pt x="535" y="183"/>
                      </a:cubicBezTo>
                      <a:cubicBezTo>
                        <a:pt x="531" y="170"/>
                        <a:pt x="517" y="161"/>
                        <a:pt x="505" y="153"/>
                      </a:cubicBezTo>
                      <a:cubicBezTo>
                        <a:pt x="504" y="150"/>
                        <a:pt x="501" y="147"/>
                        <a:pt x="502" y="144"/>
                      </a:cubicBezTo>
                      <a:cubicBezTo>
                        <a:pt x="503" y="141"/>
                        <a:pt x="510" y="144"/>
                        <a:pt x="511" y="141"/>
                      </a:cubicBezTo>
                      <a:cubicBezTo>
                        <a:pt x="512" y="138"/>
                        <a:pt x="503" y="124"/>
                        <a:pt x="502" y="123"/>
                      </a:cubicBezTo>
                      <a:cubicBezTo>
                        <a:pt x="502" y="123"/>
                        <a:pt x="480" y="116"/>
                        <a:pt x="475" y="114"/>
                      </a:cubicBezTo>
                      <a:cubicBezTo>
                        <a:pt x="472" y="113"/>
                        <a:pt x="466" y="111"/>
                        <a:pt x="466" y="111"/>
                      </a:cubicBezTo>
                      <a:cubicBezTo>
                        <a:pt x="437" y="82"/>
                        <a:pt x="395" y="70"/>
                        <a:pt x="355" y="66"/>
                      </a:cubicBezTo>
                      <a:cubicBezTo>
                        <a:pt x="330" y="58"/>
                        <a:pt x="305" y="48"/>
                        <a:pt x="280" y="42"/>
                      </a:cubicBezTo>
                      <a:cubicBezTo>
                        <a:pt x="264" y="47"/>
                        <a:pt x="255" y="39"/>
                        <a:pt x="241" y="33"/>
                      </a:cubicBezTo>
                      <a:cubicBezTo>
                        <a:pt x="235" y="30"/>
                        <a:pt x="223" y="27"/>
                        <a:pt x="223" y="27"/>
                      </a:cubicBezTo>
                      <a:cubicBezTo>
                        <a:pt x="205" y="30"/>
                        <a:pt x="195" y="36"/>
                        <a:pt x="178" y="42"/>
                      </a:cubicBezTo>
                      <a:cubicBezTo>
                        <a:pt x="170" y="31"/>
                        <a:pt x="161" y="32"/>
                        <a:pt x="166" y="18"/>
                      </a:cubicBezTo>
                      <a:cubicBezTo>
                        <a:pt x="158" y="7"/>
                        <a:pt x="155" y="5"/>
                        <a:pt x="142" y="9"/>
                      </a:cubicBezTo>
                      <a:cubicBezTo>
                        <a:pt x="148" y="27"/>
                        <a:pt x="165" y="18"/>
                        <a:pt x="142" y="24"/>
                      </a:cubicBezTo>
                      <a:cubicBezTo>
                        <a:pt x="146" y="37"/>
                        <a:pt x="153" y="36"/>
                        <a:pt x="166" y="39"/>
                      </a:cubicBezTo>
                      <a:cubicBezTo>
                        <a:pt x="168" y="42"/>
                        <a:pt x="173" y="45"/>
                        <a:pt x="172" y="48"/>
                      </a:cubicBezTo>
                      <a:cubicBezTo>
                        <a:pt x="171" y="51"/>
                        <a:pt x="165" y="49"/>
                        <a:pt x="163" y="51"/>
                      </a:cubicBezTo>
                      <a:cubicBezTo>
                        <a:pt x="147" y="67"/>
                        <a:pt x="175" y="55"/>
                        <a:pt x="151" y="63"/>
                      </a:cubicBezTo>
                      <a:cubicBezTo>
                        <a:pt x="142" y="76"/>
                        <a:pt x="139" y="76"/>
                        <a:pt x="124" y="72"/>
                      </a:cubicBezTo>
                      <a:cubicBezTo>
                        <a:pt x="117" y="51"/>
                        <a:pt x="123" y="58"/>
                        <a:pt x="109" y="48"/>
                      </a:cubicBezTo>
                      <a:cubicBezTo>
                        <a:pt x="99" y="33"/>
                        <a:pt x="104" y="17"/>
                        <a:pt x="88" y="6"/>
                      </a:cubicBezTo>
                      <a:cubicBezTo>
                        <a:pt x="73" y="11"/>
                        <a:pt x="82" y="10"/>
                        <a:pt x="61" y="3"/>
                      </a:cubicBezTo>
                      <a:cubicBezTo>
                        <a:pt x="58" y="2"/>
                        <a:pt x="52" y="0"/>
                        <a:pt x="52" y="0"/>
                      </a:cubicBezTo>
                      <a:cubicBezTo>
                        <a:pt x="38" y="4"/>
                        <a:pt x="25" y="7"/>
                        <a:pt x="13" y="15"/>
                      </a:cubicBezTo>
                      <a:cubicBezTo>
                        <a:pt x="0" y="35"/>
                        <a:pt x="17" y="36"/>
                        <a:pt x="34" y="39"/>
                      </a:cubicBezTo>
                      <a:cubicBezTo>
                        <a:pt x="37" y="43"/>
                        <a:pt x="42" y="54"/>
                        <a:pt x="49" y="54"/>
                      </a:cubicBezTo>
                      <a:cubicBezTo>
                        <a:pt x="55" y="54"/>
                        <a:pt x="67" y="48"/>
                        <a:pt x="67" y="48"/>
                      </a:cubicBezTo>
                      <a:cubicBezTo>
                        <a:pt x="76" y="49"/>
                        <a:pt x="88" y="45"/>
                        <a:pt x="94" y="51"/>
                      </a:cubicBezTo>
                      <a:cubicBezTo>
                        <a:pt x="98" y="55"/>
                        <a:pt x="82" y="55"/>
                        <a:pt x="76" y="57"/>
                      </a:cubicBezTo>
                      <a:cubicBezTo>
                        <a:pt x="67" y="60"/>
                        <a:pt x="49" y="66"/>
                        <a:pt x="49" y="66"/>
                      </a:cubicBezTo>
                      <a:cubicBezTo>
                        <a:pt x="53" y="81"/>
                        <a:pt x="58" y="85"/>
                        <a:pt x="70" y="93"/>
                      </a:cubicBezTo>
                      <a:cubicBezTo>
                        <a:pt x="88" y="87"/>
                        <a:pt x="81" y="71"/>
                        <a:pt x="97" y="66"/>
                      </a:cubicBezTo>
                      <a:cubicBezTo>
                        <a:pt x="97" y="68"/>
                        <a:pt x="90" y="88"/>
                        <a:pt x="97" y="93"/>
                      </a:cubicBezTo>
                      <a:cubicBezTo>
                        <a:pt x="102" y="97"/>
                        <a:pt x="115" y="99"/>
                        <a:pt x="115" y="99"/>
                      </a:cubicBezTo>
                      <a:cubicBezTo>
                        <a:pt x="120" y="91"/>
                        <a:pt x="121" y="84"/>
                        <a:pt x="133" y="93"/>
                      </a:cubicBezTo>
                      <a:cubicBezTo>
                        <a:pt x="135" y="95"/>
                        <a:pt x="134" y="100"/>
                        <a:pt x="136" y="102"/>
                      </a:cubicBezTo>
                      <a:cubicBezTo>
                        <a:pt x="150" y="120"/>
                        <a:pt x="199" y="125"/>
                        <a:pt x="220" y="132"/>
                      </a:cubicBezTo>
                      <a:cubicBezTo>
                        <a:pt x="226" y="138"/>
                        <a:pt x="233" y="141"/>
                        <a:pt x="238" y="147"/>
                      </a:cubicBezTo>
                      <a:cubicBezTo>
                        <a:pt x="254" y="167"/>
                        <a:pt x="238" y="198"/>
                        <a:pt x="274" y="198"/>
                      </a:cubicBezTo>
                      <a:lnTo>
                        <a:pt x="238" y="186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57" name="Freeform 61"/>
                <p:cNvSpPr>
                  <a:spLocks/>
                </p:cNvSpPr>
                <p:nvPr/>
              </p:nvSpPr>
              <p:spPr bwMode="ltGray">
                <a:xfrm>
                  <a:off x="3290" y="3114"/>
                  <a:ext cx="58" cy="27"/>
                </a:xfrm>
                <a:custGeom>
                  <a:avLst/>
                  <a:gdLst>
                    <a:gd name="T0" fmla="*/ 6 w 58"/>
                    <a:gd name="T1" fmla="*/ 9 h 27"/>
                    <a:gd name="T2" fmla="*/ 24 w 58"/>
                    <a:gd name="T3" fmla="*/ 3 h 27"/>
                    <a:gd name="T4" fmla="*/ 33 w 58"/>
                    <a:gd name="T5" fmla="*/ 0 h 27"/>
                    <a:gd name="T6" fmla="*/ 12 w 58"/>
                    <a:gd name="T7" fmla="*/ 18 h 27"/>
                    <a:gd name="T8" fmla="*/ 3 w 58"/>
                    <a:gd name="T9" fmla="*/ 24 h 27"/>
                    <a:gd name="T10" fmla="*/ 6 w 58"/>
                    <a:gd name="T11" fmla="*/ 9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8" h="27">
                      <a:moveTo>
                        <a:pt x="6" y="9"/>
                      </a:moveTo>
                      <a:cubicBezTo>
                        <a:pt x="12" y="7"/>
                        <a:pt x="18" y="5"/>
                        <a:pt x="24" y="3"/>
                      </a:cubicBezTo>
                      <a:cubicBezTo>
                        <a:pt x="27" y="2"/>
                        <a:pt x="33" y="0"/>
                        <a:pt x="33" y="0"/>
                      </a:cubicBezTo>
                      <a:cubicBezTo>
                        <a:pt x="58" y="8"/>
                        <a:pt x="19" y="14"/>
                        <a:pt x="12" y="18"/>
                      </a:cubicBezTo>
                      <a:cubicBezTo>
                        <a:pt x="9" y="20"/>
                        <a:pt x="5" y="27"/>
                        <a:pt x="3" y="24"/>
                      </a:cubicBezTo>
                      <a:cubicBezTo>
                        <a:pt x="0" y="20"/>
                        <a:pt x="5" y="14"/>
                        <a:pt x="6" y="9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58" name="Freeform 62"/>
                <p:cNvSpPr>
                  <a:spLocks/>
                </p:cNvSpPr>
                <p:nvPr/>
              </p:nvSpPr>
              <p:spPr bwMode="ltGray">
                <a:xfrm>
                  <a:off x="3404" y="3114"/>
                  <a:ext cx="13" cy="21"/>
                </a:xfrm>
                <a:custGeom>
                  <a:avLst/>
                  <a:gdLst>
                    <a:gd name="T0" fmla="*/ 0 w 13"/>
                    <a:gd name="T1" fmla="*/ 18 h 21"/>
                    <a:gd name="T2" fmla="*/ 9 w 13"/>
                    <a:gd name="T3" fmla="*/ 21 h 21"/>
                    <a:gd name="T4" fmla="*/ 0 w 13"/>
                    <a:gd name="T5" fmla="*/ 18 h 21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21">
                      <a:moveTo>
                        <a:pt x="0" y="18"/>
                      </a:moveTo>
                      <a:cubicBezTo>
                        <a:pt x="5" y="0"/>
                        <a:pt x="13" y="5"/>
                        <a:pt x="9" y="21"/>
                      </a:cubicBezTo>
                      <a:cubicBezTo>
                        <a:pt x="6" y="20"/>
                        <a:pt x="0" y="18"/>
                        <a:pt x="0" y="18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59" name="Freeform 63"/>
                <p:cNvSpPr>
                  <a:spLocks/>
                </p:cNvSpPr>
                <p:nvPr/>
              </p:nvSpPr>
              <p:spPr bwMode="ltGray">
                <a:xfrm>
                  <a:off x="3356" y="3121"/>
                  <a:ext cx="146" cy="107"/>
                </a:xfrm>
                <a:custGeom>
                  <a:avLst/>
                  <a:gdLst>
                    <a:gd name="T0" fmla="*/ 93 w 146"/>
                    <a:gd name="T1" fmla="*/ 20 h 107"/>
                    <a:gd name="T2" fmla="*/ 90 w 146"/>
                    <a:gd name="T3" fmla="*/ 2 h 107"/>
                    <a:gd name="T4" fmla="*/ 117 w 146"/>
                    <a:gd name="T5" fmla="*/ 20 h 107"/>
                    <a:gd name="T6" fmla="*/ 135 w 146"/>
                    <a:gd name="T7" fmla="*/ 32 h 107"/>
                    <a:gd name="T8" fmla="*/ 132 w 146"/>
                    <a:gd name="T9" fmla="*/ 56 h 107"/>
                    <a:gd name="T10" fmla="*/ 111 w 146"/>
                    <a:gd name="T11" fmla="*/ 44 h 107"/>
                    <a:gd name="T12" fmla="*/ 108 w 146"/>
                    <a:gd name="T13" fmla="*/ 62 h 107"/>
                    <a:gd name="T14" fmla="*/ 105 w 146"/>
                    <a:gd name="T15" fmla="*/ 77 h 107"/>
                    <a:gd name="T16" fmla="*/ 87 w 146"/>
                    <a:gd name="T17" fmla="*/ 86 h 107"/>
                    <a:gd name="T18" fmla="*/ 51 w 146"/>
                    <a:gd name="T19" fmla="*/ 107 h 107"/>
                    <a:gd name="T20" fmla="*/ 33 w 146"/>
                    <a:gd name="T21" fmla="*/ 101 h 107"/>
                    <a:gd name="T22" fmla="*/ 18 w 146"/>
                    <a:gd name="T23" fmla="*/ 98 h 107"/>
                    <a:gd name="T24" fmla="*/ 0 w 146"/>
                    <a:gd name="T25" fmla="*/ 92 h 107"/>
                    <a:gd name="T26" fmla="*/ 12 w 146"/>
                    <a:gd name="T27" fmla="*/ 77 h 107"/>
                    <a:gd name="T28" fmla="*/ 30 w 146"/>
                    <a:gd name="T29" fmla="*/ 83 h 107"/>
                    <a:gd name="T30" fmla="*/ 60 w 146"/>
                    <a:gd name="T31" fmla="*/ 80 h 107"/>
                    <a:gd name="T32" fmla="*/ 87 w 146"/>
                    <a:gd name="T33" fmla="*/ 59 h 107"/>
                    <a:gd name="T34" fmla="*/ 93 w 146"/>
                    <a:gd name="T35" fmla="*/ 20 h 10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46" h="107">
                      <a:moveTo>
                        <a:pt x="93" y="20"/>
                      </a:moveTo>
                      <a:cubicBezTo>
                        <a:pt x="90" y="16"/>
                        <a:pt x="78" y="0"/>
                        <a:pt x="90" y="2"/>
                      </a:cubicBezTo>
                      <a:cubicBezTo>
                        <a:pt x="90" y="2"/>
                        <a:pt x="112" y="17"/>
                        <a:pt x="117" y="20"/>
                      </a:cubicBezTo>
                      <a:cubicBezTo>
                        <a:pt x="123" y="24"/>
                        <a:pt x="135" y="32"/>
                        <a:pt x="135" y="32"/>
                      </a:cubicBezTo>
                      <a:cubicBezTo>
                        <a:pt x="142" y="53"/>
                        <a:pt x="146" y="46"/>
                        <a:pt x="132" y="56"/>
                      </a:cubicBezTo>
                      <a:cubicBezTo>
                        <a:pt x="120" y="48"/>
                        <a:pt x="125" y="39"/>
                        <a:pt x="111" y="44"/>
                      </a:cubicBezTo>
                      <a:cubicBezTo>
                        <a:pt x="117" y="61"/>
                        <a:pt x="114" y="46"/>
                        <a:pt x="108" y="62"/>
                      </a:cubicBezTo>
                      <a:cubicBezTo>
                        <a:pt x="106" y="67"/>
                        <a:pt x="108" y="73"/>
                        <a:pt x="105" y="77"/>
                      </a:cubicBezTo>
                      <a:cubicBezTo>
                        <a:pt x="101" y="84"/>
                        <a:pt x="92" y="83"/>
                        <a:pt x="87" y="86"/>
                      </a:cubicBezTo>
                      <a:cubicBezTo>
                        <a:pt x="76" y="92"/>
                        <a:pt x="62" y="100"/>
                        <a:pt x="51" y="107"/>
                      </a:cubicBezTo>
                      <a:cubicBezTo>
                        <a:pt x="45" y="105"/>
                        <a:pt x="39" y="102"/>
                        <a:pt x="33" y="101"/>
                      </a:cubicBezTo>
                      <a:cubicBezTo>
                        <a:pt x="28" y="100"/>
                        <a:pt x="23" y="99"/>
                        <a:pt x="18" y="98"/>
                      </a:cubicBezTo>
                      <a:cubicBezTo>
                        <a:pt x="12" y="96"/>
                        <a:pt x="0" y="92"/>
                        <a:pt x="0" y="92"/>
                      </a:cubicBezTo>
                      <a:cubicBezTo>
                        <a:pt x="2" y="86"/>
                        <a:pt x="3" y="77"/>
                        <a:pt x="12" y="77"/>
                      </a:cubicBezTo>
                      <a:cubicBezTo>
                        <a:pt x="18" y="77"/>
                        <a:pt x="30" y="83"/>
                        <a:pt x="30" y="83"/>
                      </a:cubicBezTo>
                      <a:cubicBezTo>
                        <a:pt x="45" y="79"/>
                        <a:pt x="47" y="71"/>
                        <a:pt x="60" y="80"/>
                      </a:cubicBezTo>
                      <a:cubicBezTo>
                        <a:pt x="71" y="76"/>
                        <a:pt x="87" y="59"/>
                        <a:pt x="87" y="59"/>
                      </a:cubicBezTo>
                      <a:cubicBezTo>
                        <a:pt x="93" y="30"/>
                        <a:pt x="103" y="54"/>
                        <a:pt x="93" y="20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60" name="Freeform 64"/>
                <p:cNvSpPr>
                  <a:spLocks/>
                </p:cNvSpPr>
                <p:nvPr/>
              </p:nvSpPr>
              <p:spPr bwMode="ltGray">
                <a:xfrm>
                  <a:off x="3538" y="3177"/>
                  <a:ext cx="34" cy="41"/>
                </a:xfrm>
                <a:custGeom>
                  <a:avLst/>
                  <a:gdLst>
                    <a:gd name="T0" fmla="*/ 13 w 34"/>
                    <a:gd name="T1" fmla="*/ 24 h 41"/>
                    <a:gd name="T2" fmla="*/ 13 w 34"/>
                    <a:gd name="T3" fmla="*/ 0 h 41"/>
                    <a:gd name="T4" fmla="*/ 34 w 34"/>
                    <a:gd name="T5" fmla="*/ 24 h 41"/>
                    <a:gd name="T6" fmla="*/ 13 w 34"/>
                    <a:gd name="T7" fmla="*/ 33 h 41"/>
                    <a:gd name="T8" fmla="*/ 13 w 34"/>
                    <a:gd name="T9" fmla="*/ 24 h 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4" h="41">
                      <a:moveTo>
                        <a:pt x="13" y="24"/>
                      </a:moveTo>
                      <a:cubicBezTo>
                        <a:pt x="5" y="12"/>
                        <a:pt x="0" y="9"/>
                        <a:pt x="13" y="0"/>
                      </a:cubicBezTo>
                      <a:cubicBezTo>
                        <a:pt x="24" y="7"/>
                        <a:pt x="25" y="15"/>
                        <a:pt x="34" y="24"/>
                      </a:cubicBezTo>
                      <a:cubicBezTo>
                        <a:pt x="29" y="38"/>
                        <a:pt x="26" y="41"/>
                        <a:pt x="13" y="33"/>
                      </a:cubicBezTo>
                      <a:cubicBezTo>
                        <a:pt x="10" y="23"/>
                        <a:pt x="7" y="24"/>
                        <a:pt x="13" y="24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61" name="Freeform 65"/>
                <p:cNvSpPr>
                  <a:spLocks/>
                </p:cNvSpPr>
                <p:nvPr/>
              </p:nvSpPr>
              <p:spPr bwMode="ltGray">
                <a:xfrm>
                  <a:off x="3580" y="3187"/>
                  <a:ext cx="39" cy="41"/>
                </a:xfrm>
                <a:custGeom>
                  <a:avLst/>
                  <a:gdLst>
                    <a:gd name="T0" fmla="*/ 7 w 39"/>
                    <a:gd name="T1" fmla="*/ 20 h 41"/>
                    <a:gd name="T2" fmla="*/ 31 w 39"/>
                    <a:gd name="T3" fmla="*/ 17 h 41"/>
                    <a:gd name="T4" fmla="*/ 1 w 39"/>
                    <a:gd name="T5" fmla="*/ 23 h 41"/>
                    <a:gd name="T6" fmla="*/ 7 w 39"/>
                    <a:gd name="T7" fmla="*/ 20 h 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9" h="41">
                      <a:moveTo>
                        <a:pt x="7" y="20"/>
                      </a:moveTo>
                      <a:cubicBezTo>
                        <a:pt x="0" y="0"/>
                        <a:pt x="20" y="13"/>
                        <a:pt x="31" y="17"/>
                      </a:cubicBezTo>
                      <a:cubicBezTo>
                        <a:pt x="39" y="41"/>
                        <a:pt x="2" y="25"/>
                        <a:pt x="1" y="23"/>
                      </a:cubicBezTo>
                      <a:cubicBezTo>
                        <a:pt x="0" y="21"/>
                        <a:pt x="5" y="21"/>
                        <a:pt x="7" y="20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62" name="Freeform 66"/>
                <p:cNvSpPr>
                  <a:spLocks/>
                </p:cNvSpPr>
                <p:nvPr/>
              </p:nvSpPr>
              <p:spPr bwMode="ltGray">
                <a:xfrm>
                  <a:off x="3646" y="3201"/>
                  <a:ext cx="26" cy="24"/>
                </a:xfrm>
                <a:custGeom>
                  <a:avLst/>
                  <a:gdLst>
                    <a:gd name="T0" fmla="*/ 16 w 26"/>
                    <a:gd name="T1" fmla="*/ 21 h 24"/>
                    <a:gd name="T2" fmla="*/ 13 w 26"/>
                    <a:gd name="T3" fmla="*/ 0 h 24"/>
                    <a:gd name="T4" fmla="*/ 22 w 26"/>
                    <a:gd name="T5" fmla="*/ 24 h 24"/>
                    <a:gd name="T6" fmla="*/ 16 w 26"/>
                    <a:gd name="T7" fmla="*/ 21 h 2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4">
                      <a:moveTo>
                        <a:pt x="16" y="21"/>
                      </a:moveTo>
                      <a:cubicBezTo>
                        <a:pt x="4" y="13"/>
                        <a:pt x="0" y="9"/>
                        <a:pt x="13" y="0"/>
                      </a:cubicBezTo>
                      <a:cubicBezTo>
                        <a:pt x="24" y="8"/>
                        <a:pt x="26" y="11"/>
                        <a:pt x="22" y="24"/>
                      </a:cubicBezTo>
                      <a:cubicBezTo>
                        <a:pt x="8" y="21"/>
                        <a:pt x="6" y="21"/>
                        <a:pt x="16" y="21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63" name="Freeform 67"/>
                <p:cNvSpPr>
                  <a:spLocks/>
                </p:cNvSpPr>
                <p:nvPr/>
              </p:nvSpPr>
              <p:spPr bwMode="ltGray">
                <a:xfrm>
                  <a:off x="3679" y="3207"/>
                  <a:ext cx="28" cy="21"/>
                </a:xfrm>
                <a:custGeom>
                  <a:avLst/>
                  <a:gdLst>
                    <a:gd name="T0" fmla="*/ 16 w 28"/>
                    <a:gd name="T1" fmla="*/ 21 h 21"/>
                    <a:gd name="T2" fmla="*/ 13 w 28"/>
                    <a:gd name="T3" fmla="*/ 0 h 21"/>
                    <a:gd name="T4" fmla="*/ 25 w 28"/>
                    <a:gd name="T5" fmla="*/ 12 h 21"/>
                    <a:gd name="T6" fmla="*/ 16 w 28"/>
                    <a:gd name="T7" fmla="*/ 21 h 2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" h="21">
                      <a:moveTo>
                        <a:pt x="16" y="21"/>
                      </a:moveTo>
                      <a:cubicBezTo>
                        <a:pt x="4" y="13"/>
                        <a:pt x="0" y="9"/>
                        <a:pt x="13" y="0"/>
                      </a:cubicBezTo>
                      <a:cubicBezTo>
                        <a:pt x="18" y="2"/>
                        <a:pt x="28" y="2"/>
                        <a:pt x="25" y="12"/>
                      </a:cubicBezTo>
                      <a:cubicBezTo>
                        <a:pt x="24" y="16"/>
                        <a:pt x="16" y="21"/>
                        <a:pt x="16" y="21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64" name="Freeform 68"/>
                <p:cNvSpPr>
                  <a:spLocks/>
                </p:cNvSpPr>
                <p:nvPr/>
              </p:nvSpPr>
              <p:spPr bwMode="ltGray">
                <a:xfrm>
                  <a:off x="3674" y="3232"/>
                  <a:ext cx="24" cy="20"/>
                </a:xfrm>
                <a:custGeom>
                  <a:avLst/>
                  <a:gdLst>
                    <a:gd name="T0" fmla="*/ 0 w 24"/>
                    <a:gd name="T1" fmla="*/ 8 h 20"/>
                    <a:gd name="T2" fmla="*/ 24 w 24"/>
                    <a:gd name="T3" fmla="*/ 14 h 20"/>
                    <a:gd name="T4" fmla="*/ 3 w 24"/>
                    <a:gd name="T5" fmla="*/ 14 h 20"/>
                    <a:gd name="T6" fmla="*/ 0 w 24"/>
                    <a:gd name="T7" fmla="*/ 8 h 2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4" h="20">
                      <a:moveTo>
                        <a:pt x="0" y="8"/>
                      </a:moveTo>
                      <a:cubicBezTo>
                        <a:pt x="13" y="0"/>
                        <a:pt x="16" y="2"/>
                        <a:pt x="24" y="14"/>
                      </a:cubicBezTo>
                      <a:cubicBezTo>
                        <a:pt x="17" y="16"/>
                        <a:pt x="11" y="20"/>
                        <a:pt x="3" y="14"/>
                      </a:cubicBezTo>
                      <a:cubicBezTo>
                        <a:pt x="0" y="11"/>
                        <a:pt x="0" y="0"/>
                        <a:pt x="0" y="8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65" name="Freeform 69"/>
                <p:cNvSpPr>
                  <a:spLocks/>
                </p:cNvSpPr>
                <p:nvPr/>
              </p:nvSpPr>
              <p:spPr bwMode="ltGray">
                <a:xfrm>
                  <a:off x="3731" y="3441"/>
                  <a:ext cx="81" cy="54"/>
                </a:xfrm>
                <a:custGeom>
                  <a:avLst/>
                  <a:gdLst>
                    <a:gd name="T0" fmla="*/ 39 w 81"/>
                    <a:gd name="T1" fmla="*/ 27 h 54"/>
                    <a:gd name="T2" fmla="*/ 45 w 81"/>
                    <a:gd name="T3" fmla="*/ 6 h 54"/>
                    <a:gd name="T4" fmla="*/ 81 w 81"/>
                    <a:gd name="T5" fmla="*/ 33 h 54"/>
                    <a:gd name="T6" fmla="*/ 39 w 81"/>
                    <a:gd name="T7" fmla="*/ 27 h 5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1" h="54">
                      <a:moveTo>
                        <a:pt x="39" y="27"/>
                      </a:moveTo>
                      <a:cubicBezTo>
                        <a:pt x="27" y="9"/>
                        <a:pt x="0" y="0"/>
                        <a:pt x="45" y="6"/>
                      </a:cubicBezTo>
                      <a:cubicBezTo>
                        <a:pt x="59" y="15"/>
                        <a:pt x="70" y="22"/>
                        <a:pt x="81" y="33"/>
                      </a:cubicBezTo>
                      <a:cubicBezTo>
                        <a:pt x="74" y="54"/>
                        <a:pt x="50" y="38"/>
                        <a:pt x="39" y="27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66" name="Freeform 70"/>
                <p:cNvSpPr>
                  <a:spLocks/>
                </p:cNvSpPr>
                <p:nvPr/>
              </p:nvSpPr>
              <p:spPr bwMode="ltGray">
                <a:xfrm>
                  <a:off x="2361" y="3354"/>
                  <a:ext cx="1079" cy="486"/>
                </a:xfrm>
                <a:custGeom>
                  <a:avLst/>
                  <a:gdLst>
                    <a:gd name="T0" fmla="*/ 470 w 1079"/>
                    <a:gd name="T1" fmla="*/ 42 h 486"/>
                    <a:gd name="T2" fmla="*/ 497 w 1079"/>
                    <a:gd name="T3" fmla="*/ 12 h 486"/>
                    <a:gd name="T4" fmla="*/ 485 w 1079"/>
                    <a:gd name="T5" fmla="*/ 24 h 486"/>
                    <a:gd name="T6" fmla="*/ 521 w 1079"/>
                    <a:gd name="T7" fmla="*/ 15 h 486"/>
                    <a:gd name="T8" fmla="*/ 593 w 1079"/>
                    <a:gd name="T9" fmla="*/ 36 h 486"/>
                    <a:gd name="T10" fmla="*/ 608 w 1079"/>
                    <a:gd name="T11" fmla="*/ 84 h 486"/>
                    <a:gd name="T12" fmla="*/ 614 w 1079"/>
                    <a:gd name="T13" fmla="*/ 105 h 486"/>
                    <a:gd name="T14" fmla="*/ 689 w 1079"/>
                    <a:gd name="T15" fmla="*/ 129 h 486"/>
                    <a:gd name="T16" fmla="*/ 779 w 1079"/>
                    <a:gd name="T17" fmla="*/ 120 h 486"/>
                    <a:gd name="T18" fmla="*/ 830 w 1079"/>
                    <a:gd name="T19" fmla="*/ 30 h 486"/>
                    <a:gd name="T20" fmla="*/ 878 w 1079"/>
                    <a:gd name="T21" fmla="*/ 69 h 486"/>
                    <a:gd name="T22" fmla="*/ 902 w 1079"/>
                    <a:gd name="T23" fmla="*/ 123 h 486"/>
                    <a:gd name="T24" fmla="*/ 911 w 1079"/>
                    <a:gd name="T25" fmla="*/ 141 h 486"/>
                    <a:gd name="T26" fmla="*/ 980 w 1079"/>
                    <a:gd name="T27" fmla="*/ 189 h 486"/>
                    <a:gd name="T28" fmla="*/ 1010 w 1079"/>
                    <a:gd name="T29" fmla="*/ 231 h 486"/>
                    <a:gd name="T30" fmla="*/ 1028 w 1079"/>
                    <a:gd name="T31" fmla="*/ 225 h 486"/>
                    <a:gd name="T32" fmla="*/ 1052 w 1079"/>
                    <a:gd name="T33" fmla="*/ 249 h 486"/>
                    <a:gd name="T34" fmla="*/ 1079 w 1079"/>
                    <a:gd name="T35" fmla="*/ 306 h 486"/>
                    <a:gd name="T36" fmla="*/ 1004 w 1079"/>
                    <a:gd name="T37" fmla="*/ 399 h 486"/>
                    <a:gd name="T38" fmla="*/ 947 w 1079"/>
                    <a:gd name="T39" fmla="*/ 444 h 486"/>
                    <a:gd name="T40" fmla="*/ 842 w 1079"/>
                    <a:gd name="T41" fmla="*/ 465 h 486"/>
                    <a:gd name="T42" fmla="*/ 818 w 1079"/>
                    <a:gd name="T43" fmla="*/ 480 h 486"/>
                    <a:gd name="T44" fmla="*/ 722 w 1079"/>
                    <a:gd name="T45" fmla="*/ 480 h 486"/>
                    <a:gd name="T46" fmla="*/ 674 w 1079"/>
                    <a:gd name="T47" fmla="*/ 456 h 486"/>
                    <a:gd name="T48" fmla="*/ 677 w 1079"/>
                    <a:gd name="T49" fmla="*/ 402 h 486"/>
                    <a:gd name="T50" fmla="*/ 647 w 1079"/>
                    <a:gd name="T51" fmla="*/ 414 h 486"/>
                    <a:gd name="T52" fmla="*/ 602 w 1079"/>
                    <a:gd name="T53" fmla="*/ 441 h 486"/>
                    <a:gd name="T54" fmla="*/ 512 w 1079"/>
                    <a:gd name="T55" fmla="*/ 399 h 486"/>
                    <a:gd name="T56" fmla="*/ 416 w 1079"/>
                    <a:gd name="T57" fmla="*/ 402 h 486"/>
                    <a:gd name="T58" fmla="*/ 320 w 1079"/>
                    <a:gd name="T59" fmla="*/ 411 h 486"/>
                    <a:gd name="T60" fmla="*/ 239 w 1079"/>
                    <a:gd name="T61" fmla="*/ 405 h 486"/>
                    <a:gd name="T62" fmla="*/ 179 w 1079"/>
                    <a:gd name="T63" fmla="*/ 423 h 486"/>
                    <a:gd name="T64" fmla="*/ 116 w 1079"/>
                    <a:gd name="T65" fmla="*/ 378 h 486"/>
                    <a:gd name="T66" fmla="*/ 2 w 1079"/>
                    <a:gd name="T67" fmla="*/ 261 h 486"/>
                    <a:gd name="T68" fmla="*/ 17 w 1079"/>
                    <a:gd name="T69" fmla="*/ 249 h 486"/>
                    <a:gd name="T70" fmla="*/ 2 w 1079"/>
                    <a:gd name="T71" fmla="*/ 204 h 486"/>
                    <a:gd name="T72" fmla="*/ 20 w 1079"/>
                    <a:gd name="T73" fmla="*/ 198 h 486"/>
                    <a:gd name="T74" fmla="*/ 179 w 1079"/>
                    <a:gd name="T75" fmla="*/ 171 h 486"/>
                    <a:gd name="T76" fmla="*/ 233 w 1079"/>
                    <a:gd name="T77" fmla="*/ 123 h 486"/>
                    <a:gd name="T78" fmla="*/ 272 w 1079"/>
                    <a:gd name="T79" fmla="*/ 111 h 486"/>
                    <a:gd name="T80" fmla="*/ 317 w 1079"/>
                    <a:gd name="T81" fmla="*/ 69 h 486"/>
                    <a:gd name="T82" fmla="*/ 386 w 1079"/>
                    <a:gd name="T83" fmla="*/ 84 h 486"/>
                    <a:gd name="T84" fmla="*/ 404 w 1079"/>
                    <a:gd name="T85" fmla="*/ 90 h 486"/>
                    <a:gd name="T86" fmla="*/ 437 w 1079"/>
                    <a:gd name="T87" fmla="*/ 102 h 486"/>
                    <a:gd name="T88" fmla="*/ 449 w 1079"/>
                    <a:gd name="T89" fmla="*/ 60 h 48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0" t="0" r="r" b="b"/>
                  <a:pathLst>
                    <a:path w="1079" h="486">
                      <a:moveTo>
                        <a:pt x="449" y="60"/>
                      </a:moveTo>
                      <a:cubicBezTo>
                        <a:pt x="453" y="48"/>
                        <a:pt x="458" y="46"/>
                        <a:pt x="470" y="42"/>
                      </a:cubicBezTo>
                      <a:cubicBezTo>
                        <a:pt x="474" y="30"/>
                        <a:pt x="471" y="26"/>
                        <a:pt x="464" y="15"/>
                      </a:cubicBezTo>
                      <a:cubicBezTo>
                        <a:pt x="487" y="7"/>
                        <a:pt x="476" y="8"/>
                        <a:pt x="497" y="12"/>
                      </a:cubicBezTo>
                      <a:cubicBezTo>
                        <a:pt x="496" y="15"/>
                        <a:pt x="496" y="19"/>
                        <a:pt x="494" y="21"/>
                      </a:cubicBezTo>
                      <a:cubicBezTo>
                        <a:pt x="492" y="23"/>
                        <a:pt x="486" y="21"/>
                        <a:pt x="485" y="24"/>
                      </a:cubicBezTo>
                      <a:cubicBezTo>
                        <a:pt x="480" y="33"/>
                        <a:pt x="494" y="35"/>
                        <a:pt x="497" y="36"/>
                      </a:cubicBezTo>
                      <a:cubicBezTo>
                        <a:pt x="535" y="31"/>
                        <a:pt x="514" y="37"/>
                        <a:pt x="521" y="15"/>
                      </a:cubicBezTo>
                      <a:cubicBezTo>
                        <a:pt x="534" y="19"/>
                        <a:pt x="544" y="26"/>
                        <a:pt x="557" y="30"/>
                      </a:cubicBezTo>
                      <a:cubicBezTo>
                        <a:pt x="569" y="34"/>
                        <a:pt x="593" y="36"/>
                        <a:pt x="593" y="36"/>
                      </a:cubicBezTo>
                      <a:cubicBezTo>
                        <a:pt x="607" y="31"/>
                        <a:pt x="619" y="35"/>
                        <a:pt x="632" y="39"/>
                      </a:cubicBezTo>
                      <a:cubicBezTo>
                        <a:pt x="628" y="55"/>
                        <a:pt x="622" y="74"/>
                        <a:pt x="608" y="84"/>
                      </a:cubicBezTo>
                      <a:cubicBezTo>
                        <a:pt x="604" y="96"/>
                        <a:pt x="599" y="98"/>
                        <a:pt x="587" y="102"/>
                      </a:cubicBezTo>
                      <a:cubicBezTo>
                        <a:pt x="598" y="106"/>
                        <a:pt x="603" y="101"/>
                        <a:pt x="614" y="105"/>
                      </a:cubicBezTo>
                      <a:cubicBezTo>
                        <a:pt x="625" y="122"/>
                        <a:pt x="643" y="121"/>
                        <a:pt x="662" y="123"/>
                      </a:cubicBezTo>
                      <a:cubicBezTo>
                        <a:pt x="673" y="130"/>
                        <a:pt x="677" y="133"/>
                        <a:pt x="689" y="129"/>
                      </a:cubicBezTo>
                      <a:cubicBezTo>
                        <a:pt x="701" y="133"/>
                        <a:pt x="711" y="134"/>
                        <a:pt x="722" y="141"/>
                      </a:cubicBezTo>
                      <a:cubicBezTo>
                        <a:pt x="756" y="138"/>
                        <a:pt x="755" y="136"/>
                        <a:pt x="779" y="120"/>
                      </a:cubicBezTo>
                      <a:cubicBezTo>
                        <a:pt x="789" y="91"/>
                        <a:pt x="773" y="13"/>
                        <a:pt x="812" y="0"/>
                      </a:cubicBezTo>
                      <a:cubicBezTo>
                        <a:pt x="828" y="5"/>
                        <a:pt x="822" y="18"/>
                        <a:pt x="830" y="30"/>
                      </a:cubicBezTo>
                      <a:cubicBezTo>
                        <a:pt x="839" y="43"/>
                        <a:pt x="849" y="53"/>
                        <a:pt x="857" y="66"/>
                      </a:cubicBezTo>
                      <a:cubicBezTo>
                        <a:pt x="863" y="111"/>
                        <a:pt x="856" y="76"/>
                        <a:pt x="878" y="69"/>
                      </a:cubicBezTo>
                      <a:cubicBezTo>
                        <a:pt x="881" y="70"/>
                        <a:pt x="885" y="69"/>
                        <a:pt x="887" y="72"/>
                      </a:cubicBezTo>
                      <a:cubicBezTo>
                        <a:pt x="897" y="86"/>
                        <a:pt x="896" y="108"/>
                        <a:pt x="902" y="123"/>
                      </a:cubicBezTo>
                      <a:cubicBezTo>
                        <a:pt x="903" y="126"/>
                        <a:pt x="906" y="129"/>
                        <a:pt x="908" y="132"/>
                      </a:cubicBezTo>
                      <a:cubicBezTo>
                        <a:pt x="909" y="135"/>
                        <a:pt x="910" y="138"/>
                        <a:pt x="911" y="141"/>
                      </a:cubicBezTo>
                      <a:cubicBezTo>
                        <a:pt x="911" y="141"/>
                        <a:pt x="916" y="161"/>
                        <a:pt x="917" y="162"/>
                      </a:cubicBezTo>
                      <a:cubicBezTo>
                        <a:pt x="930" y="175"/>
                        <a:pt x="962" y="177"/>
                        <a:pt x="980" y="189"/>
                      </a:cubicBezTo>
                      <a:cubicBezTo>
                        <a:pt x="987" y="199"/>
                        <a:pt x="992" y="203"/>
                        <a:pt x="998" y="213"/>
                      </a:cubicBezTo>
                      <a:cubicBezTo>
                        <a:pt x="1002" y="219"/>
                        <a:pt x="1006" y="225"/>
                        <a:pt x="1010" y="231"/>
                      </a:cubicBezTo>
                      <a:cubicBezTo>
                        <a:pt x="1012" y="234"/>
                        <a:pt x="1016" y="240"/>
                        <a:pt x="1016" y="240"/>
                      </a:cubicBezTo>
                      <a:cubicBezTo>
                        <a:pt x="1023" y="220"/>
                        <a:pt x="999" y="219"/>
                        <a:pt x="1028" y="225"/>
                      </a:cubicBezTo>
                      <a:cubicBezTo>
                        <a:pt x="1030" y="231"/>
                        <a:pt x="1032" y="237"/>
                        <a:pt x="1034" y="243"/>
                      </a:cubicBezTo>
                      <a:cubicBezTo>
                        <a:pt x="1036" y="249"/>
                        <a:pt x="1052" y="249"/>
                        <a:pt x="1052" y="249"/>
                      </a:cubicBezTo>
                      <a:cubicBezTo>
                        <a:pt x="1073" y="270"/>
                        <a:pt x="1063" y="262"/>
                        <a:pt x="1079" y="273"/>
                      </a:cubicBezTo>
                      <a:cubicBezTo>
                        <a:pt x="1072" y="310"/>
                        <a:pt x="1079" y="264"/>
                        <a:pt x="1079" y="306"/>
                      </a:cubicBezTo>
                      <a:cubicBezTo>
                        <a:pt x="1079" y="330"/>
                        <a:pt x="1061" y="353"/>
                        <a:pt x="1049" y="372"/>
                      </a:cubicBezTo>
                      <a:cubicBezTo>
                        <a:pt x="1044" y="380"/>
                        <a:pt x="1011" y="394"/>
                        <a:pt x="1004" y="399"/>
                      </a:cubicBezTo>
                      <a:cubicBezTo>
                        <a:pt x="996" y="404"/>
                        <a:pt x="977" y="411"/>
                        <a:pt x="977" y="411"/>
                      </a:cubicBezTo>
                      <a:cubicBezTo>
                        <a:pt x="966" y="422"/>
                        <a:pt x="960" y="435"/>
                        <a:pt x="947" y="444"/>
                      </a:cubicBezTo>
                      <a:cubicBezTo>
                        <a:pt x="930" y="469"/>
                        <a:pt x="885" y="463"/>
                        <a:pt x="860" y="480"/>
                      </a:cubicBezTo>
                      <a:cubicBezTo>
                        <a:pt x="854" y="476"/>
                        <a:pt x="850" y="465"/>
                        <a:pt x="842" y="465"/>
                      </a:cubicBezTo>
                      <a:cubicBezTo>
                        <a:pt x="838" y="465"/>
                        <a:pt x="839" y="472"/>
                        <a:pt x="836" y="474"/>
                      </a:cubicBezTo>
                      <a:cubicBezTo>
                        <a:pt x="831" y="477"/>
                        <a:pt x="818" y="480"/>
                        <a:pt x="818" y="480"/>
                      </a:cubicBezTo>
                      <a:cubicBezTo>
                        <a:pt x="799" y="474"/>
                        <a:pt x="758" y="486"/>
                        <a:pt x="758" y="486"/>
                      </a:cubicBezTo>
                      <a:cubicBezTo>
                        <a:pt x="741" y="480"/>
                        <a:pt x="743" y="476"/>
                        <a:pt x="722" y="480"/>
                      </a:cubicBezTo>
                      <a:cubicBezTo>
                        <a:pt x="710" y="476"/>
                        <a:pt x="707" y="468"/>
                        <a:pt x="698" y="459"/>
                      </a:cubicBezTo>
                      <a:cubicBezTo>
                        <a:pt x="693" y="440"/>
                        <a:pt x="687" y="447"/>
                        <a:pt x="674" y="456"/>
                      </a:cubicBezTo>
                      <a:cubicBezTo>
                        <a:pt x="658" y="455"/>
                        <a:pt x="622" y="451"/>
                        <a:pt x="653" y="441"/>
                      </a:cubicBezTo>
                      <a:cubicBezTo>
                        <a:pt x="656" y="431"/>
                        <a:pt x="669" y="407"/>
                        <a:pt x="677" y="402"/>
                      </a:cubicBezTo>
                      <a:cubicBezTo>
                        <a:pt x="674" y="388"/>
                        <a:pt x="677" y="377"/>
                        <a:pt x="662" y="387"/>
                      </a:cubicBezTo>
                      <a:cubicBezTo>
                        <a:pt x="657" y="403"/>
                        <a:pt x="661" y="393"/>
                        <a:pt x="647" y="414"/>
                      </a:cubicBezTo>
                      <a:cubicBezTo>
                        <a:pt x="643" y="420"/>
                        <a:pt x="629" y="426"/>
                        <a:pt x="629" y="426"/>
                      </a:cubicBezTo>
                      <a:cubicBezTo>
                        <a:pt x="620" y="439"/>
                        <a:pt x="619" y="445"/>
                        <a:pt x="602" y="441"/>
                      </a:cubicBezTo>
                      <a:cubicBezTo>
                        <a:pt x="596" y="423"/>
                        <a:pt x="562" y="414"/>
                        <a:pt x="545" y="408"/>
                      </a:cubicBezTo>
                      <a:cubicBezTo>
                        <a:pt x="534" y="404"/>
                        <a:pt x="512" y="399"/>
                        <a:pt x="512" y="399"/>
                      </a:cubicBezTo>
                      <a:cubicBezTo>
                        <a:pt x="500" y="403"/>
                        <a:pt x="492" y="399"/>
                        <a:pt x="479" y="396"/>
                      </a:cubicBezTo>
                      <a:cubicBezTo>
                        <a:pt x="457" y="400"/>
                        <a:pt x="438" y="397"/>
                        <a:pt x="416" y="402"/>
                      </a:cubicBezTo>
                      <a:cubicBezTo>
                        <a:pt x="400" y="398"/>
                        <a:pt x="385" y="401"/>
                        <a:pt x="368" y="399"/>
                      </a:cubicBezTo>
                      <a:cubicBezTo>
                        <a:pt x="352" y="403"/>
                        <a:pt x="336" y="406"/>
                        <a:pt x="320" y="411"/>
                      </a:cubicBezTo>
                      <a:cubicBezTo>
                        <a:pt x="314" y="413"/>
                        <a:pt x="302" y="417"/>
                        <a:pt x="302" y="417"/>
                      </a:cubicBezTo>
                      <a:cubicBezTo>
                        <a:pt x="275" y="408"/>
                        <a:pt x="271" y="408"/>
                        <a:pt x="239" y="405"/>
                      </a:cubicBezTo>
                      <a:cubicBezTo>
                        <a:pt x="227" y="407"/>
                        <a:pt x="206" y="420"/>
                        <a:pt x="206" y="420"/>
                      </a:cubicBezTo>
                      <a:cubicBezTo>
                        <a:pt x="197" y="417"/>
                        <a:pt x="179" y="423"/>
                        <a:pt x="179" y="423"/>
                      </a:cubicBezTo>
                      <a:cubicBezTo>
                        <a:pt x="158" y="420"/>
                        <a:pt x="154" y="417"/>
                        <a:pt x="137" y="411"/>
                      </a:cubicBezTo>
                      <a:cubicBezTo>
                        <a:pt x="97" y="371"/>
                        <a:pt x="132" y="412"/>
                        <a:pt x="116" y="378"/>
                      </a:cubicBezTo>
                      <a:cubicBezTo>
                        <a:pt x="101" y="346"/>
                        <a:pt x="67" y="310"/>
                        <a:pt x="38" y="291"/>
                      </a:cubicBezTo>
                      <a:cubicBezTo>
                        <a:pt x="31" y="271"/>
                        <a:pt x="18" y="272"/>
                        <a:pt x="2" y="261"/>
                      </a:cubicBezTo>
                      <a:cubicBezTo>
                        <a:pt x="3" y="258"/>
                        <a:pt x="3" y="254"/>
                        <a:pt x="5" y="252"/>
                      </a:cubicBezTo>
                      <a:cubicBezTo>
                        <a:pt x="8" y="249"/>
                        <a:pt x="17" y="253"/>
                        <a:pt x="17" y="249"/>
                      </a:cubicBezTo>
                      <a:cubicBezTo>
                        <a:pt x="17" y="242"/>
                        <a:pt x="5" y="231"/>
                        <a:pt x="5" y="231"/>
                      </a:cubicBezTo>
                      <a:cubicBezTo>
                        <a:pt x="8" y="222"/>
                        <a:pt x="2" y="204"/>
                        <a:pt x="2" y="204"/>
                      </a:cubicBezTo>
                      <a:cubicBezTo>
                        <a:pt x="5" y="196"/>
                        <a:pt x="0" y="178"/>
                        <a:pt x="8" y="180"/>
                      </a:cubicBezTo>
                      <a:cubicBezTo>
                        <a:pt x="15" y="181"/>
                        <a:pt x="20" y="198"/>
                        <a:pt x="20" y="198"/>
                      </a:cubicBezTo>
                      <a:cubicBezTo>
                        <a:pt x="43" y="190"/>
                        <a:pt x="64" y="179"/>
                        <a:pt x="89" y="174"/>
                      </a:cubicBezTo>
                      <a:cubicBezTo>
                        <a:pt x="137" y="176"/>
                        <a:pt x="142" y="178"/>
                        <a:pt x="179" y="171"/>
                      </a:cubicBezTo>
                      <a:cubicBezTo>
                        <a:pt x="193" y="168"/>
                        <a:pt x="218" y="153"/>
                        <a:pt x="218" y="153"/>
                      </a:cubicBezTo>
                      <a:cubicBezTo>
                        <a:pt x="227" y="140"/>
                        <a:pt x="215" y="129"/>
                        <a:pt x="233" y="123"/>
                      </a:cubicBezTo>
                      <a:cubicBezTo>
                        <a:pt x="255" y="91"/>
                        <a:pt x="249" y="118"/>
                        <a:pt x="260" y="135"/>
                      </a:cubicBezTo>
                      <a:cubicBezTo>
                        <a:pt x="269" y="121"/>
                        <a:pt x="258" y="120"/>
                        <a:pt x="272" y="111"/>
                      </a:cubicBezTo>
                      <a:cubicBezTo>
                        <a:pt x="276" y="99"/>
                        <a:pt x="280" y="94"/>
                        <a:pt x="290" y="87"/>
                      </a:cubicBezTo>
                      <a:cubicBezTo>
                        <a:pt x="308" y="93"/>
                        <a:pt x="302" y="74"/>
                        <a:pt x="317" y="69"/>
                      </a:cubicBezTo>
                      <a:cubicBezTo>
                        <a:pt x="335" y="73"/>
                        <a:pt x="334" y="68"/>
                        <a:pt x="350" y="63"/>
                      </a:cubicBezTo>
                      <a:cubicBezTo>
                        <a:pt x="371" y="68"/>
                        <a:pt x="369" y="73"/>
                        <a:pt x="386" y="84"/>
                      </a:cubicBezTo>
                      <a:cubicBezTo>
                        <a:pt x="388" y="87"/>
                        <a:pt x="395" y="100"/>
                        <a:pt x="401" y="99"/>
                      </a:cubicBezTo>
                      <a:cubicBezTo>
                        <a:pt x="404" y="98"/>
                        <a:pt x="402" y="92"/>
                        <a:pt x="404" y="90"/>
                      </a:cubicBezTo>
                      <a:cubicBezTo>
                        <a:pt x="406" y="88"/>
                        <a:pt x="410" y="88"/>
                        <a:pt x="413" y="87"/>
                      </a:cubicBezTo>
                      <a:cubicBezTo>
                        <a:pt x="425" y="91"/>
                        <a:pt x="425" y="98"/>
                        <a:pt x="437" y="102"/>
                      </a:cubicBezTo>
                      <a:cubicBezTo>
                        <a:pt x="440" y="93"/>
                        <a:pt x="434" y="75"/>
                        <a:pt x="434" y="75"/>
                      </a:cubicBezTo>
                      <a:cubicBezTo>
                        <a:pt x="438" y="69"/>
                        <a:pt x="449" y="60"/>
                        <a:pt x="449" y="60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67" name="Freeform 71"/>
                <p:cNvSpPr>
                  <a:spLocks/>
                </p:cNvSpPr>
                <p:nvPr/>
              </p:nvSpPr>
              <p:spPr bwMode="ltGray">
                <a:xfrm>
                  <a:off x="3182" y="3846"/>
                  <a:ext cx="77" cy="42"/>
                </a:xfrm>
                <a:custGeom>
                  <a:avLst/>
                  <a:gdLst>
                    <a:gd name="T0" fmla="*/ 12 w 77"/>
                    <a:gd name="T1" fmla="*/ 3 h 42"/>
                    <a:gd name="T2" fmla="*/ 60 w 77"/>
                    <a:gd name="T3" fmla="*/ 0 h 42"/>
                    <a:gd name="T4" fmla="*/ 66 w 77"/>
                    <a:gd name="T5" fmla="*/ 30 h 42"/>
                    <a:gd name="T6" fmla="*/ 30 w 77"/>
                    <a:gd name="T7" fmla="*/ 42 h 42"/>
                    <a:gd name="T8" fmla="*/ 9 w 77"/>
                    <a:gd name="T9" fmla="*/ 33 h 42"/>
                    <a:gd name="T10" fmla="*/ 3 w 77"/>
                    <a:gd name="T11" fmla="*/ 15 h 42"/>
                    <a:gd name="T12" fmla="*/ 0 w 77"/>
                    <a:gd name="T13" fmla="*/ 6 h 42"/>
                    <a:gd name="T14" fmla="*/ 12 w 77"/>
                    <a:gd name="T15" fmla="*/ 3 h 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7" h="42">
                      <a:moveTo>
                        <a:pt x="12" y="3"/>
                      </a:moveTo>
                      <a:cubicBezTo>
                        <a:pt x="28" y="8"/>
                        <a:pt x="44" y="4"/>
                        <a:pt x="60" y="0"/>
                      </a:cubicBezTo>
                      <a:cubicBezTo>
                        <a:pt x="77" y="6"/>
                        <a:pt x="71" y="14"/>
                        <a:pt x="66" y="30"/>
                      </a:cubicBezTo>
                      <a:cubicBezTo>
                        <a:pt x="63" y="39"/>
                        <a:pt x="35" y="41"/>
                        <a:pt x="30" y="42"/>
                      </a:cubicBezTo>
                      <a:cubicBezTo>
                        <a:pt x="24" y="41"/>
                        <a:pt x="13" y="39"/>
                        <a:pt x="9" y="33"/>
                      </a:cubicBezTo>
                      <a:cubicBezTo>
                        <a:pt x="6" y="28"/>
                        <a:pt x="5" y="21"/>
                        <a:pt x="3" y="15"/>
                      </a:cubicBezTo>
                      <a:cubicBezTo>
                        <a:pt x="2" y="12"/>
                        <a:pt x="0" y="6"/>
                        <a:pt x="0" y="6"/>
                      </a:cubicBezTo>
                      <a:cubicBezTo>
                        <a:pt x="10" y="3"/>
                        <a:pt x="6" y="3"/>
                        <a:pt x="12" y="3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68" name="Freeform 72"/>
                <p:cNvSpPr>
                  <a:spLocks/>
                </p:cNvSpPr>
                <p:nvPr/>
              </p:nvSpPr>
              <p:spPr bwMode="ltGray">
                <a:xfrm>
                  <a:off x="3867" y="3351"/>
                  <a:ext cx="29" cy="18"/>
                </a:xfrm>
                <a:custGeom>
                  <a:avLst/>
                  <a:gdLst>
                    <a:gd name="T0" fmla="*/ 2 w 29"/>
                    <a:gd name="T1" fmla="*/ 9 h 18"/>
                    <a:gd name="T2" fmla="*/ 11 w 29"/>
                    <a:gd name="T3" fmla="*/ 18 h 18"/>
                    <a:gd name="T4" fmla="*/ 2 w 29"/>
                    <a:gd name="T5" fmla="*/ 9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9" h="18">
                      <a:moveTo>
                        <a:pt x="2" y="9"/>
                      </a:moveTo>
                      <a:cubicBezTo>
                        <a:pt x="14" y="1"/>
                        <a:pt x="29" y="0"/>
                        <a:pt x="11" y="18"/>
                      </a:cubicBezTo>
                      <a:cubicBezTo>
                        <a:pt x="0" y="14"/>
                        <a:pt x="2" y="18"/>
                        <a:pt x="2" y="9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69" name="Freeform 73"/>
                <p:cNvSpPr>
                  <a:spLocks/>
                </p:cNvSpPr>
                <p:nvPr/>
              </p:nvSpPr>
              <p:spPr bwMode="ltGray">
                <a:xfrm>
                  <a:off x="3836" y="3305"/>
                  <a:ext cx="36" cy="49"/>
                </a:xfrm>
                <a:custGeom>
                  <a:avLst/>
                  <a:gdLst>
                    <a:gd name="T0" fmla="*/ 27 w 36"/>
                    <a:gd name="T1" fmla="*/ 49 h 49"/>
                    <a:gd name="T2" fmla="*/ 0 w 36"/>
                    <a:gd name="T3" fmla="*/ 19 h 49"/>
                    <a:gd name="T4" fmla="*/ 36 w 36"/>
                    <a:gd name="T5" fmla="*/ 13 h 49"/>
                    <a:gd name="T6" fmla="*/ 24 w 36"/>
                    <a:gd name="T7" fmla="*/ 31 h 49"/>
                    <a:gd name="T8" fmla="*/ 27 w 36"/>
                    <a:gd name="T9" fmla="*/ 49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49">
                      <a:moveTo>
                        <a:pt x="27" y="49"/>
                      </a:moveTo>
                      <a:cubicBezTo>
                        <a:pt x="3" y="44"/>
                        <a:pt x="11" y="36"/>
                        <a:pt x="0" y="19"/>
                      </a:cubicBezTo>
                      <a:cubicBezTo>
                        <a:pt x="6" y="0"/>
                        <a:pt x="21" y="10"/>
                        <a:pt x="36" y="13"/>
                      </a:cubicBezTo>
                      <a:cubicBezTo>
                        <a:pt x="21" y="35"/>
                        <a:pt x="17" y="4"/>
                        <a:pt x="24" y="31"/>
                      </a:cubicBezTo>
                      <a:cubicBezTo>
                        <a:pt x="20" y="43"/>
                        <a:pt x="19" y="37"/>
                        <a:pt x="27" y="49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70" name="Freeform 74"/>
                <p:cNvSpPr>
                  <a:spLocks/>
                </p:cNvSpPr>
                <p:nvPr/>
              </p:nvSpPr>
              <p:spPr bwMode="ltGray">
                <a:xfrm>
                  <a:off x="4067" y="3275"/>
                  <a:ext cx="39" cy="25"/>
                </a:xfrm>
                <a:custGeom>
                  <a:avLst/>
                  <a:gdLst>
                    <a:gd name="T0" fmla="*/ 9 w 39"/>
                    <a:gd name="T1" fmla="*/ 19 h 25"/>
                    <a:gd name="T2" fmla="*/ 39 w 39"/>
                    <a:gd name="T3" fmla="*/ 7 h 25"/>
                    <a:gd name="T4" fmla="*/ 18 w 39"/>
                    <a:gd name="T5" fmla="*/ 22 h 25"/>
                    <a:gd name="T6" fmla="*/ 9 w 39"/>
                    <a:gd name="T7" fmla="*/ 25 h 25"/>
                    <a:gd name="T8" fmla="*/ 9 w 39"/>
                    <a:gd name="T9" fmla="*/ 19 h 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9" h="25">
                      <a:moveTo>
                        <a:pt x="9" y="19"/>
                      </a:moveTo>
                      <a:cubicBezTo>
                        <a:pt x="14" y="0"/>
                        <a:pt x="20" y="4"/>
                        <a:pt x="39" y="7"/>
                      </a:cubicBezTo>
                      <a:cubicBezTo>
                        <a:pt x="34" y="22"/>
                        <a:pt x="39" y="15"/>
                        <a:pt x="18" y="22"/>
                      </a:cubicBezTo>
                      <a:cubicBezTo>
                        <a:pt x="15" y="23"/>
                        <a:pt x="9" y="25"/>
                        <a:pt x="9" y="25"/>
                      </a:cubicBezTo>
                      <a:cubicBezTo>
                        <a:pt x="2" y="14"/>
                        <a:pt x="0" y="14"/>
                        <a:pt x="9" y="19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71" name="Freeform 75"/>
                <p:cNvSpPr>
                  <a:spLocks/>
                </p:cNvSpPr>
                <p:nvPr/>
              </p:nvSpPr>
              <p:spPr bwMode="ltGray">
                <a:xfrm>
                  <a:off x="4104" y="3225"/>
                  <a:ext cx="44" cy="33"/>
                </a:xfrm>
                <a:custGeom>
                  <a:avLst/>
                  <a:gdLst>
                    <a:gd name="T0" fmla="*/ 20 w 44"/>
                    <a:gd name="T1" fmla="*/ 33 h 33"/>
                    <a:gd name="T2" fmla="*/ 2 w 44"/>
                    <a:gd name="T3" fmla="*/ 21 h 33"/>
                    <a:gd name="T4" fmla="*/ 26 w 44"/>
                    <a:gd name="T5" fmla="*/ 0 h 33"/>
                    <a:gd name="T6" fmla="*/ 20 w 44"/>
                    <a:gd name="T7" fmla="*/ 33 h 3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3">
                      <a:moveTo>
                        <a:pt x="20" y="33"/>
                      </a:moveTo>
                      <a:cubicBezTo>
                        <a:pt x="13" y="32"/>
                        <a:pt x="0" y="33"/>
                        <a:pt x="2" y="21"/>
                      </a:cubicBezTo>
                      <a:cubicBezTo>
                        <a:pt x="4" y="11"/>
                        <a:pt x="26" y="0"/>
                        <a:pt x="26" y="0"/>
                      </a:cubicBezTo>
                      <a:cubicBezTo>
                        <a:pt x="44" y="6"/>
                        <a:pt x="35" y="33"/>
                        <a:pt x="20" y="33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72" name="Freeform 76"/>
                <p:cNvSpPr>
                  <a:spLocks/>
                </p:cNvSpPr>
                <p:nvPr/>
              </p:nvSpPr>
              <p:spPr bwMode="ltGray">
                <a:xfrm>
                  <a:off x="4298" y="3159"/>
                  <a:ext cx="15" cy="25"/>
                </a:xfrm>
                <a:custGeom>
                  <a:avLst/>
                  <a:gdLst>
                    <a:gd name="T0" fmla="*/ 0 w 15"/>
                    <a:gd name="T1" fmla="*/ 24 h 25"/>
                    <a:gd name="T2" fmla="*/ 15 w 15"/>
                    <a:gd name="T3" fmla="*/ 18 h 25"/>
                    <a:gd name="T4" fmla="*/ 0 w 15"/>
                    <a:gd name="T5" fmla="*/ 24 h 2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5" h="25">
                      <a:moveTo>
                        <a:pt x="0" y="24"/>
                      </a:moveTo>
                      <a:cubicBezTo>
                        <a:pt x="3" y="13"/>
                        <a:pt x="9" y="0"/>
                        <a:pt x="15" y="18"/>
                      </a:cubicBezTo>
                      <a:cubicBezTo>
                        <a:pt x="4" y="25"/>
                        <a:pt x="10" y="24"/>
                        <a:pt x="0" y="24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73" name="Freeform 77"/>
                <p:cNvSpPr>
                  <a:spLocks/>
                </p:cNvSpPr>
                <p:nvPr/>
              </p:nvSpPr>
              <p:spPr bwMode="ltGray">
                <a:xfrm>
                  <a:off x="4407" y="1986"/>
                  <a:ext cx="23" cy="15"/>
                </a:xfrm>
                <a:custGeom>
                  <a:avLst/>
                  <a:gdLst>
                    <a:gd name="T0" fmla="*/ 5 w 23"/>
                    <a:gd name="T1" fmla="*/ 0 h 15"/>
                    <a:gd name="T2" fmla="*/ 8 w 23"/>
                    <a:gd name="T3" fmla="*/ 15 h 15"/>
                    <a:gd name="T4" fmla="*/ 5 w 23"/>
                    <a:gd name="T5" fmla="*/ 0 h 1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3" h="15">
                      <a:moveTo>
                        <a:pt x="5" y="0"/>
                      </a:moveTo>
                      <a:cubicBezTo>
                        <a:pt x="16" y="4"/>
                        <a:pt x="23" y="10"/>
                        <a:pt x="8" y="15"/>
                      </a:cubicBezTo>
                      <a:cubicBezTo>
                        <a:pt x="1" y="4"/>
                        <a:pt x="0" y="9"/>
                        <a:pt x="5" y="0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74" name="Freeform 78"/>
                <p:cNvSpPr>
                  <a:spLocks/>
                </p:cNvSpPr>
                <p:nvPr/>
              </p:nvSpPr>
              <p:spPr bwMode="ltGray">
                <a:xfrm>
                  <a:off x="4435" y="1977"/>
                  <a:ext cx="31" cy="20"/>
                </a:xfrm>
                <a:custGeom>
                  <a:avLst/>
                  <a:gdLst>
                    <a:gd name="T0" fmla="*/ 16 w 31"/>
                    <a:gd name="T1" fmla="*/ 15 h 20"/>
                    <a:gd name="T2" fmla="*/ 4 w 31"/>
                    <a:gd name="T3" fmla="*/ 0 h 20"/>
                    <a:gd name="T4" fmla="*/ 16 w 31"/>
                    <a:gd name="T5" fmla="*/ 15 h 2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20">
                      <a:moveTo>
                        <a:pt x="16" y="15"/>
                      </a:moveTo>
                      <a:cubicBezTo>
                        <a:pt x="2" y="20"/>
                        <a:pt x="0" y="12"/>
                        <a:pt x="4" y="0"/>
                      </a:cubicBezTo>
                      <a:cubicBezTo>
                        <a:pt x="11" y="2"/>
                        <a:pt x="31" y="7"/>
                        <a:pt x="16" y="15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75" name="Freeform 79"/>
                <p:cNvSpPr>
                  <a:spLocks/>
                </p:cNvSpPr>
                <p:nvPr/>
              </p:nvSpPr>
              <p:spPr bwMode="ltGray">
                <a:xfrm>
                  <a:off x="4448" y="1977"/>
                  <a:ext cx="64" cy="51"/>
                </a:xfrm>
                <a:custGeom>
                  <a:avLst/>
                  <a:gdLst>
                    <a:gd name="T0" fmla="*/ 24 w 64"/>
                    <a:gd name="T1" fmla="*/ 15 h 51"/>
                    <a:gd name="T2" fmla="*/ 18 w 64"/>
                    <a:gd name="T3" fmla="*/ 0 h 51"/>
                    <a:gd name="T4" fmla="*/ 45 w 64"/>
                    <a:gd name="T5" fmla="*/ 12 h 51"/>
                    <a:gd name="T6" fmla="*/ 39 w 64"/>
                    <a:gd name="T7" fmla="*/ 51 h 51"/>
                    <a:gd name="T8" fmla="*/ 24 w 64"/>
                    <a:gd name="T9" fmla="*/ 15 h 5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4" h="51">
                      <a:moveTo>
                        <a:pt x="24" y="15"/>
                      </a:moveTo>
                      <a:cubicBezTo>
                        <a:pt x="13" y="12"/>
                        <a:pt x="0" y="6"/>
                        <a:pt x="18" y="0"/>
                      </a:cubicBezTo>
                      <a:cubicBezTo>
                        <a:pt x="28" y="3"/>
                        <a:pt x="35" y="9"/>
                        <a:pt x="45" y="12"/>
                      </a:cubicBezTo>
                      <a:cubicBezTo>
                        <a:pt x="56" y="28"/>
                        <a:pt x="64" y="43"/>
                        <a:pt x="39" y="51"/>
                      </a:cubicBezTo>
                      <a:cubicBezTo>
                        <a:pt x="26" y="42"/>
                        <a:pt x="24" y="30"/>
                        <a:pt x="24" y="15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76" name="Freeform 80"/>
                <p:cNvSpPr>
                  <a:spLocks/>
                </p:cNvSpPr>
                <p:nvPr/>
              </p:nvSpPr>
              <p:spPr bwMode="ltGray">
                <a:xfrm>
                  <a:off x="3458" y="675"/>
                  <a:ext cx="906" cy="630"/>
                </a:xfrm>
                <a:custGeom>
                  <a:avLst/>
                  <a:gdLst>
                    <a:gd name="T0" fmla="*/ 885 w 906"/>
                    <a:gd name="T1" fmla="*/ 504 h 630"/>
                    <a:gd name="T2" fmla="*/ 822 w 906"/>
                    <a:gd name="T3" fmla="*/ 477 h 630"/>
                    <a:gd name="T4" fmla="*/ 744 w 906"/>
                    <a:gd name="T5" fmla="*/ 417 h 630"/>
                    <a:gd name="T6" fmla="*/ 708 w 906"/>
                    <a:gd name="T7" fmla="*/ 390 h 630"/>
                    <a:gd name="T8" fmla="*/ 675 w 906"/>
                    <a:gd name="T9" fmla="*/ 363 h 630"/>
                    <a:gd name="T10" fmla="*/ 624 w 906"/>
                    <a:gd name="T11" fmla="*/ 330 h 630"/>
                    <a:gd name="T12" fmla="*/ 603 w 906"/>
                    <a:gd name="T13" fmla="*/ 309 h 630"/>
                    <a:gd name="T14" fmla="*/ 564 w 906"/>
                    <a:gd name="T15" fmla="*/ 303 h 630"/>
                    <a:gd name="T16" fmla="*/ 441 w 906"/>
                    <a:gd name="T17" fmla="*/ 294 h 630"/>
                    <a:gd name="T18" fmla="*/ 408 w 906"/>
                    <a:gd name="T19" fmla="*/ 273 h 630"/>
                    <a:gd name="T20" fmla="*/ 381 w 906"/>
                    <a:gd name="T21" fmla="*/ 291 h 630"/>
                    <a:gd name="T22" fmla="*/ 318 w 906"/>
                    <a:gd name="T23" fmla="*/ 330 h 630"/>
                    <a:gd name="T24" fmla="*/ 336 w 906"/>
                    <a:gd name="T25" fmla="*/ 381 h 630"/>
                    <a:gd name="T26" fmla="*/ 300 w 906"/>
                    <a:gd name="T27" fmla="*/ 351 h 630"/>
                    <a:gd name="T28" fmla="*/ 321 w 906"/>
                    <a:gd name="T29" fmla="*/ 375 h 630"/>
                    <a:gd name="T30" fmla="*/ 366 w 906"/>
                    <a:gd name="T31" fmla="*/ 408 h 630"/>
                    <a:gd name="T32" fmla="*/ 357 w 906"/>
                    <a:gd name="T33" fmla="*/ 438 h 630"/>
                    <a:gd name="T34" fmla="*/ 378 w 906"/>
                    <a:gd name="T35" fmla="*/ 510 h 630"/>
                    <a:gd name="T36" fmla="*/ 378 w 906"/>
                    <a:gd name="T37" fmla="*/ 546 h 630"/>
                    <a:gd name="T38" fmla="*/ 372 w 906"/>
                    <a:gd name="T39" fmla="*/ 591 h 630"/>
                    <a:gd name="T40" fmla="*/ 357 w 906"/>
                    <a:gd name="T41" fmla="*/ 630 h 630"/>
                    <a:gd name="T42" fmla="*/ 363 w 906"/>
                    <a:gd name="T43" fmla="*/ 585 h 630"/>
                    <a:gd name="T44" fmla="*/ 357 w 906"/>
                    <a:gd name="T45" fmla="*/ 537 h 630"/>
                    <a:gd name="T46" fmla="*/ 363 w 906"/>
                    <a:gd name="T47" fmla="*/ 501 h 630"/>
                    <a:gd name="T48" fmla="*/ 348 w 906"/>
                    <a:gd name="T49" fmla="*/ 462 h 630"/>
                    <a:gd name="T50" fmla="*/ 315 w 906"/>
                    <a:gd name="T51" fmla="*/ 438 h 630"/>
                    <a:gd name="T52" fmla="*/ 294 w 906"/>
                    <a:gd name="T53" fmla="*/ 468 h 630"/>
                    <a:gd name="T54" fmla="*/ 261 w 906"/>
                    <a:gd name="T55" fmla="*/ 444 h 630"/>
                    <a:gd name="T56" fmla="*/ 252 w 906"/>
                    <a:gd name="T57" fmla="*/ 456 h 630"/>
                    <a:gd name="T58" fmla="*/ 225 w 906"/>
                    <a:gd name="T59" fmla="*/ 456 h 630"/>
                    <a:gd name="T60" fmla="*/ 177 w 906"/>
                    <a:gd name="T61" fmla="*/ 420 h 630"/>
                    <a:gd name="T62" fmla="*/ 174 w 906"/>
                    <a:gd name="T63" fmla="*/ 384 h 630"/>
                    <a:gd name="T64" fmla="*/ 144 w 906"/>
                    <a:gd name="T65" fmla="*/ 369 h 630"/>
                    <a:gd name="T66" fmla="*/ 114 w 906"/>
                    <a:gd name="T67" fmla="*/ 384 h 630"/>
                    <a:gd name="T68" fmla="*/ 90 w 906"/>
                    <a:gd name="T69" fmla="*/ 366 h 630"/>
                    <a:gd name="T70" fmla="*/ 96 w 906"/>
                    <a:gd name="T71" fmla="*/ 315 h 630"/>
                    <a:gd name="T72" fmla="*/ 21 w 906"/>
                    <a:gd name="T73" fmla="*/ 315 h 630"/>
                    <a:gd name="T74" fmla="*/ 36 w 906"/>
                    <a:gd name="T75" fmla="*/ 222 h 630"/>
                    <a:gd name="T76" fmla="*/ 57 w 906"/>
                    <a:gd name="T77" fmla="*/ 207 h 630"/>
                    <a:gd name="T78" fmla="*/ 81 w 906"/>
                    <a:gd name="T79" fmla="*/ 174 h 630"/>
                    <a:gd name="T80" fmla="*/ 93 w 906"/>
                    <a:gd name="T81" fmla="*/ 135 h 630"/>
                    <a:gd name="T82" fmla="*/ 84 w 906"/>
                    <a:gd name="T83" fmla="*/ 87 h 630"/>
                    <a:gd name="T84" fmla="*/ 81 w 906"/>
                    <a:gd name="T85" fmla="*/ 51 h 630"/>
                    <a:gd name="T86" fmla="*/ 99 w 906"/>
                    <a:gd name="T87" fmla="*/ 6 h 630"/>
                    <a:gd name="T88" fmla="*/ 132 w 906"/>
                    <a:gd name="T89" fmla="*/ 39 h 630"/>
                    <a:gd name="T90" fmla="*/ 156 w 906"/>
                    <a:gd name="T91" fmla="*/ 84 h 630"/>
                    <a:gd name="T92" fmla="*/ 168 w 906"/>
                    <a:gd name="T93" fmla="*/ 108 h 630"/>
                    <a:gd name="T94" fmla="*/ 204 w 906"/>
                    <a:gd name="T95" fmla="*/ 99 h 630"/>
                    <a:gd name="T96" fmla="*/ 249 w 906"/>
                    <a:gd name="T97" fmla="*/ 84 h 630"/>
                    <a:gd name="T98" fmla="*/ 276 w 906"/>
                    <a:gd name="T99" fmla="*/ 114 h 630"/>
                    <a:gd name="T100" fmla="*/ 243 w 906"/>
                    <a:gd name="T101" fmla="*/ 66 h 630"/>
                    <a:gd name="T102" fmla="*/ 213 w 906"/>
                    <a:gd name="T103" fmla="*/ 30 h 630"/>
                    <a:gd name="T104" fmla="*/ 267 w 906"/>
                    <a:gd name="T105" fmla="*/ 3 h 630"/>
                    <a:gd name="T106" fmla="*/ 402 w 906"/>
                    <a:gd name="T107" fmla="*/ 69 h 630"/>
                    <a:gd name="T108" fmla="*/ 588 w 906"/>
                    <a:gd name="T109" fmla="*/ 198 h 630"/>
                    <a:gd name="T110" fmla="*/ 750 w 906"/>
                    <a:gd name="T111" fmla="*/ 345 h 630"/>
                    <a:gd name="T112" fmla="*/ 906 w 906"/>
                    <a:gd name="T113" fmla="*/ 531 h 630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906" h="630">
                      <a:moveTo>
                        <a:pt x="906" y="531"/>
                      </a:moveTo>
                      <a:cubicBezTo>
                        <a:pt x="901" y="524"/>
                        <a:pt x="892" y="508"/>
                        <a:pt x="885" y="504"/>
                      </a:cubicBezTo>
                      <a:cubicBezTo>
                        <a:pt x="877" y="499"/>
                        <a:pt x="866" y="500"/>
                        <a:pt x="858" y="495"/>
                      </a:cubicBezTo>
                      <a:cubicBezTo>
                        <a:pt x="847" y="488"/>
                        <a:pt x="834" y="481"/>
                        <a:pt x="822" y="477"/>
                      </a:cubicBezTo>
                      <a:cubicBezTo>
                        <a:pt x="812" y="462"/>
                        <a:pt x="793" y="460"/>
                        <a:pt x="780" y="447"/>
                      </a:cubicBezTo>
                      <a:cubicBezTo>
                        <a:pt x="757" y="424"/>
                        <a:pt x="769" y="434"/>
                        <a:pt x="744" y="417"/>
                      </a:cubicBezTo>
                      <a:cubicBezTo>
                        <a:pt x="712" y="396"/>
                        <a:pt x="761" y="429"/>
                        <a:pt x="726" y="402"/>
                      </a:cubicBezTo>
                      <a:cubicBezTo>
                        <a:pt x="720" y="398"/>
                        <a:pt x="708" y="390"/>
                        <a:pt x="708" y="390"/>
                      </a:cubicBezTo>
                      <a:cubicBezTo>
                        <a:pt x="698" y="375"/>
                        <a:pt x="705" y="383"/>
                        <a:pt x="684" y="369"/>
                      </a:cubicBezTo>
                      <a:cubicBezTo>
                        <a:pt x="681" y="367"/>
                        <a:pt x="675" y="363"/>
                        <a:pt x="675" y="363"/>
                      </a:cubicBezTo>
                      <a:cubicBezTo>
                        <a:pt x="669" y="354"/>
                        <a:pt x="652" y="341"/>
                        <a:pt x="642" y="336"/>
                      </a:cubicBezTo>
                      <a:cubicBezTo>
                        <a:pt x="636" y="333"/>
                        <a:pt x="624" y="330"/>
                        <a:pt x="624" y="330"/>
                      </a:cubicBezTo>
                      <a:cubicBezTo>
                        <a:pt x="613" y="314"/>
                        <a:pt x="618" y="304"/>
                        <a:pt x="597" y="297"/>
                      </a:cubicBezTo>
                      <a:cubicBezTo>
                        <a:pt x="588" y="325"/>
                        <a:pt x="596" y="289"/>
                        <a:pt x="603" y="309"/>
                      </a:cubicBezTo>
                      <a:cubicBezTo>
                        <a:pt x="605" y="314"/>
                        <a:pt x="601" y="319"/>
                        <a:pt x="600" y="324"/>
                      </a:cubicBezTo>
                      <a:cubicBezTo>
                        <a:pt x="582" y="320"/>
                        <a:pt x="581" y="311"/>
                        <a:pt x="564" y="303"/>
                      </a:cubicBezTo>
                      <a:cubicBezTo>
                        <a:pt x="543" y="294"/>
                        <a:pt x="520" y="294"/>
                        <a:pt x="498" y="291"/>
                      </a:cubicBezTo>
                      <a:cubicBezTo>
                        <a:pt x="479" y="294"/>
                        <a:pt x="459" y="288"/>
                        <a:pt x="441" y="294"/>
                      </a:cubicBezTo>
                      <a:cubicBezTo>
                        <a:pt x="435" y="290"/>
                        <a:pt x="432" y="283"/>
                        <a:pt x="426" y="279"/>
                      </a:cubicBezTo>
                      <a:cubicBezTo>
                        <a:pt x="421" y="276"/>
                        <a:pt x="414" y="275"/>
                        <a:pt x="408" y="273"/>
                      </a:cubicBezTo>
                      <a:cubicBezTo>
                        <a:pt x="405" y="272"/>
                        <a:pt x="402" y="269"/>
                        <a:pt x="399" y="267"/>
                      </a:cubicBezTo>
                      <a:cubicBezTo>
                        <a:pt x="392" y="278"/>
                        <a:pt x="394" y="287"/>
                        <a:pt x="381" y="291"/>
                      </a:cubicBezTo>
                      <a:cubicBezTo>
                        <a:pt x="368" y="287"/>
                        <a:pt x="362" y="290"/>
                        <a:pt x="351" y="297"/>
                      </a:cubicBezTo>
                      <a:cubicBezTo>
                        <a:pt x="344" y="317"/>
                        <a:pt x="338" y="323"/>
                        <a:pt x="318" y="330"/>
                      </a:cubicBezTo>
                      <a:cubicBezTo>
                        <a:pt x="314" y="343"/>
                        <a:pt x="317" y="347"/>
                        <a:pt x="330" y="351"/>
                      </a:cubicBezTo>
                      <a:cubicBezTo>
                        <a:pt x="333" y="364"/>
                        <a:pt x="340" y="369"/>
                        <a:pt x="336" y="381"/>
                      </a:cubicBezTo>
                      <a:cubicBezTo>
                        <a:pt x="321" y="376"/>
                        <a:pt x="327" y="369"/>
                        <a:pt x="318" y="360"/>
                      </a:cubicBezTo>
                      <a:cubicBezTo>
                        <a:pt x="313" y="355"/>
                        <a:pt x="306" y="355"/>
                        <a:pt x="300" y="351"/>
                      </a:cubicBezTo>
                      <a:cubicBezTo>
                        <a:pt x="301" y="355"/>
                        <a:pt x="300" y="360"/>
                        <a:pt x="303" y="363"/>
                      </a:cubicBezTo>
                      <a:cubicBezTo>
                        <a:pt x="308" y="368"/>
                        <a:pt x="321" y="375"/>
                        <a:pt x="321" y="375"/>
                      </a:cubicBezTo>
                      <a:cubicBezTo>
                        <a:pt x="330" y="388"/>
                        <a:pt x="326" y="392"/>
                        <a:pt x="342" y="396"/>
                      </a:cubicBezTo>
                      <a:cubicBezTo>
                        <a:pt x="349" y="407"/>
                        <a:pt x="352" y="413"/>
                        <a:pt x="366" y="408"/>
                      </a:cubicBezTo>
                      <a:cubicBezTo>
                        <a:pt x="380" y="417"/>
                        <a:pt x="386" y="437"/>
                        <a:pt x="366" y="444"/>
                      </a:cubicBezTo>
                      <a:cubicBezTo>
                        <a:pt x="363" y="442"/>
                        <a:pt x="359" y="435"/>
                        <a:pt x="357" y="438"/>
                      </a:cubicBezTo>
                      <a:cubicBezTo>
                        <a:pt x="355" y="442"/>
                        <a:pt x="370" y="487"/>
                        <a:pt x="372" y="492"/>
                      </a:cubicBezTo>
                      <a:cubicBezTo>
                        <a:pt x="374" y="498"/>
                        <a:pt x="378" y="510"/>
                        <a:pt x="378" y="510"/>
                      </a:cubicBezTo>
                      <a:cubicBezTo>
                        <a:pt x="376" y="516"/>
                        <a:pt x="370" y="522"/>
                        <a:pt x="372" y="528"/>
                      </a:cubicBezTo>
                      <a:cubicBezTo>
                        <a:pt x="374" y="534"/>
                        <a:pt x="376" y="540"/>
                        <a:pt x="378" y="546"/>
                      </a:cubicBezTo>
                      <a:cubicBezTo>
                        <a:pt x="379" y="549"/>
                        <a:pt x="381" y="555"/>
                        <a:pt x="381" y="555"/>
                      </a:cubicBezTo>
                      <a:cubicBezTo>
                        <a:pt x="373" y="579"/>
                        <a:pt x="376" y="567"/>
                        <a:pt x="372" y="591"/>
                      </a:cubicBezTo>
                      <a:cubicBezTo>
                        <a:pt x="377" y="607"/>
                        <a:pt x="393" y="603"/>
                        <a:pt x="375" y="609"/>
                      </a:cubicBezTo>
                      <a:cubicBezTo>
                        <a:pt x="368" y="620"/>
                        <a:pt x="369" y="626"/>
                        <a:pt x="357" y="630"/>
                      </a:cubicBezTo>
                      <a:cubicBezTo>
                        <a:pt x="347" y="616"/>
                        <a:pt x="350" y="624"/>
                        <a:pt x="357" y="603"/>
                      </a:cubicBezTo>
                      <a:cubicBezTo>
                        <a:pt x="359" y="597"/>
                        <a:pt x="363" y="585"/>
                        <a:pt x="363" y="585"/>
                      </a:cubicBezTo>
                      <a:cubicBezTo>
                        <a:pt x="355" y="573"/>
                        <a:pt x="350" y="570"/>
                        <a:pt x="363" y="561"/>
                      </a:cubicBezTo>
                      <a:cubicBezTo>
                        <a:pt x="361" y="553"/>
                        <a:pt x="356" y="545"/>
                        <a:pt x="357" y="537"/>
                      </a:cubicBezTo>
                      <a:cubicBezTo>
                        <a:pt x="358" y="531"/>
                        <a:pt x="363" y="519"/>
                        <a:pt x="363" y="519"/>
                      </a:cubicBezTo>
                      <a:cubicBezTo>
                        <a:pt x="355" y="495"/>
                        <a:pt x="363" y="525"/>
                        <a:pt x="363" y="501"/>
                      </a:cubicBezTo>
                      <a:cubicBezTo>
                        <a:pt x="363" y="492"/>
                        <a:pt x="354" y="483"/>
                        <a:pt x="351" y="474"/>
                      </a:cubicBezTo>
                      <a:cubicBezTo>
                        <a:pt x="350" y="470"/>
                        <a:pt x="351" y="465"/>
                        <a:pt x="348" y="462"/>
                      </a:cubicBezTo>
                      <a:cubicBezTo>
                        <a:pt x="344" y="457"/>
                        <a:pt x="336" y="457"/>
                        <a:pt x="330" y="453"/>
                      </a:cubicBezTo>
                      <a:cubicBezTo>
                        <a:pt x="323" y="432"/>
                        <a:pt x="330" y="433"/>
                        <a:pt x="315" y="438"/>
                      </a:cubicBezTo>
                      <a:cubicBezTo>
                        <a:pt x="311" y="450"/>
                        <a:pt x="309" y="455"/>
                        <a:pt x="297" y="459"/>
                      </a:cubicBezTo>
                      <a:cubicBezTo>
                        <a:pt x="296" y="462"/>
                        <a:pt x="296" y="466"/>
                        <a:pt x="294" y="468"/>
                      </a:cubicBezTo>
                      <a:cubicBezTo>
                        <a:pt x="280" y="486"/>
                        <a:pt x="278" y="453"/>
                        <a:pt x="270" y="447"/>
                      </a:cubicBezTo>
                      <a:cubicBezTo>
                        <a:pt x="268" y="445"/>
                        <a:pt x="264" y="445"/>
                        <a:pt x="261" y="444"/>
                      </a:cubicBezTo>
                      <a:cubicBezTo>
                        <a:pt x="257" y="445"/>
                        <a:pt x="251" y="444"/>
                        <a:pt x="249" y="447"/>
                      </a:cubicBezTo>
                      <a:cubicBezTo>
                        <a:pt x="247" y="450"/>
                        <a:pt x="252" y="453"/>
                        <a:pt x="252" y="456"/>
                      </a:cubicBezTo>
                      <a:cubicBezTo>
                        <a:pt x="252" y="465"/>
                        <a:pt x="243" y="474"/>
                        <a:pt x="240" y="483"/>
                      </a:cubicBezTo>
                      <a:cubicBezTo>
                        <a:pt x="225" y="473"/>
                        <a:pt x="234" y="469"/>
                        <a:pt x="225" y="456"/>
                      </a:cubicBezTo>
                      <a:cubicBezTo>
                        <a:pt x="220" y="448"/>
                        <a:pt x="198" y="444"/>
                        <a:pt x="198" y="444"/>
                      </a:cubicBezTo>
                      <a:cubicBezTo>
                        <a:pt x="184" y="423"/>
                        <a:pt x="192" y="430"/>
                        <a:pt x="177" y="420"/>
                      </a:cubicBezTo>
                      <a:cubicBezTo>
                        <a:pt x="175" y="416"/>
                        <a:pt x="167" y="407"/>
                        <a:pt x="168" y="402"/>
                      </a:cubicBezTo>
                      <a:cubicBezTo>
                        <a:pt x="169" y="396"/>
                        <a:pt x="174" y="384"/>
                        <a:pt x="174" y="384"/>
                      </a:cubicBezTo>
                      <a:cubicBezTo>
                        <a:pt x="170" y="372"/>
                        <a:pt x="165" y="370"/>
                        <a:pt x="153" y="366"/>
                      </a:cubicBezTo>
                      <a:cubicBezTo>
                        <a:pt x="150" y="367"/>
                        <a:pt x="146" y="366"/>
                        <a:pt x="144" y="369"/>
                      </a:cubicBezTo>
                      <a:cubicBezTo>
                        <a:pt x="140" y="374"/>
                        <a:pt x="138" y="387"/>
                        <a:pt x="138" y="387"/>
                      </a:cubicBezTo>
                      <a:cubicBezTo>
                        <a:pt x="130" y="386"/>
                        <a:pt x="121" y="388"/>
                        <a:pt x="114" y="384"/>
                      </a:cubicBezTo>
                      <a:cubicBezTo>
                        <a:pt x="111" y="382"/>
                        <a:pt x="119" y="377"/>
                        <a:pt x="117" y="375"/>
                      </a:cubicBezTo>
                      <a:cubicBezTo>
                        <a:pt x="110" y="368"/>
                        <a:pt x="90" y="366"/>
                        <a:pt x="90" y="366"/>
                      </a:cubicBezTo>
                      <a:cubicBezTo>
                        <a:pt x="86" y="350"/>
                        <a:pt x="85" y="343"/>
                        <a:pt x="102" y="339"/>
                      </a:cubicBezTo>
                      <a:cubicBezTo>
                        <a:pt x="110" y="326"/>
                        <a:pt x="108" y="323"/>
                        <a:pt x="96" y="315"/>
                      </a:cubicBezTo>
                      <a:cubicBezTo>
                        <a:pt x="82" y="336"/>
                        <a:pt x="91" y="337"/>
                        <a:pt x="60" y="327"/>
                      </a:cubicBezTo>
                      <a:cubicBezTo>
                        <a:pt x="31" y="337"/>
                        <a:pt x="38" y="321"/>
                        <a:pt x="21" y="315"/>
                      </a:cubicBezTo>
                      <a:cubicBezTo>
                        <a:pt x="14" y="294"/>
                        <a:pt x="7" y="273"/>
                        <a:pt x="0" y="252"/>
                      </a:cubicBezTo>
                      <a:cubicBezTo>
                        <a:pt x="5" y="227"/>
                        <a:pt x="14" y="229"/>
                        <a:pt x="36" y="222"/>
                      </a:cubicBezTo>
                      <a:cubicBezTo>
                        <a:pt x="37" y="219"/>
                        <a:pt x="36" y="215"/>
                        <a:pt x="39" y="213"/>
                      </a:cubicBezTo>
                      <a:cubicBezTo>
                        <a:pt x="44" y="209"/>
                        <a:pt x="57" y="207"/>
                        <a:pt x="57" y="207"/>
                      </a:cubicBezTo>
                      <a:cubicBezTo>
                        <a:pt x="61" y="195"/>
                        <a:pt x="67" y="190"/>
                        <a:pt x="78" y="183"/>
                      </a:cubicBezTo>
                      <a:cubicBezTo>
                        <a:pt x="79" y="180"/>
                        <a:pt x="78" y="176"/>
                        <a:pt x="81" y="174"/>
                      </a:cubicBezTo>
                      <a:cubicBezTo>
                        <a:pt x="86" y="170"/>
                        <a:pt x="99" y="168"/>
                        <a:pt x="99" y="168"/>
                      </a:cubicBezTo>
                      <a:cubicBezTo>
                        <a:pt x="105" y="150"/>
                        <a:pt x="112" y="148"/>
                        <a:pt x="93" y="135"/>
                      </a:cubicBezTo>
                      <a:cubicBezTo>
                        <a:pt x="98" y="121"/>
                        <a:pt x="92" y="118"/>
                        <a:pt x="81" y="111"/>
                      </a:cubicBezTo>
                      <a:cubicBezTo>
                        <a:pt x="74" y="90"/>
                        <a:pt x="70" y="97"/>
                        <a:pt x="84" y="87"/>
                      </a:cubicBezTo>
                      <a:cubicBezTo>
                        <a:pt x="82" y="81"/>
                        <a:pt x="75" y="76"/>
                        <a:pt x="75" y="69"/>
                      </a:cubicBezTo>
                      <a:cubicBezTo>
                        <a:pt x="75" y="63"/>
                        <a:pt x="81" y="51"/>
                        <a:pt x="81" y="51"/>
                      </a:cubicBezTo>
                      <a:cubicBezTo>
                        <a:pt x="93" y="55"/>
                        <a:pt x="98" y="55"/>
                        <a:pt x="102" y="42"/>
                      </a:cubicBezTo>
                      <a:cubicBezTo>
                        <a:pt x="101" y="30"/>
                        <a:pt x="97" y="18"/>
                        <a:pt x="99" y="6"/>
                      </a:cubicBezTo>
                      <a:cubicBezTo>
                        <a:pt x="100" y="2"/>
                        <a:pt x="105" y="9"/>
                        <a:pt x="108" y="12"/>
                      </a:cubicBezTo>
                      <a:cubicBezTo>
                        <a:pt x="117" y="21"/>
                        <a:pt x="132" y="39"/>
                        <a:pt x="132" y="39"/>
                      </a:cubicBezTo>
                      <a:cubicBezTo>
                        <a:pt x="136" y="52"/>
                        <a:pt x="147" y="64"/>
                        <a:pt x="159" y="72"/>
                      </a:cubicBezTo>
                      <a:cubicBezTo>
                        <a:pt x="158" y="76"/>
                        <a:pt x="159" y="81"/>
                        <a:pt x="156" y="84"/>
                      </a:cubicBezTo>
                      <a:cubicBezTo>
                        <a:pt x="154" y="86"/>
                        <a:pt x="148" y="84"/>
                        <a:pt x="147" y="87"/>
                      </a:cubicBezTo>
                      <a:cubicBezTo>
                        <a:pt x="143" y="96"/>
                        <a:pt x="168" y="108"/>
                        <a:pt x="168" y="108"/>
                      </a:cubicBezTo>
                      <a:cubicBezTo>
                        <a:pt x="174" y="127"/>
                        <a:pt x="177" y="110"/>
                        <a:pt x="186" y="105"/>
                      </a:cubicBezTo>
                      <a:cubicBezTo>
                        <a:pt x="191" y="102"/>
                        <a:pt x="204" y="99"/>
                        <a:pt x="204" y="99"/>
                      </a:cubicBezTo>
                      <a:cubicBezTo>
                        <a:pt x="184" y="85"/>
                        <a:pt x="211" y="77"/>
                        <a:pt x="225" y="72"/>
                      </a:cubicBezTo>
                      <a:cubicBezTo>
                        <a:pt x="230" y="87"/>
                        <a:pt x="234" y="88"/>
                        <a:pt x="249" y="84"/>
                      </a:cubicBezTo>
                      <a:cubicBezTo>
                        <a:pt x="265" y="89"/>
                        <a:pt x="256" y="84"/>
                        <a:pt x="270" y="105"/>
                      </a:cubicBezTo>
                      <a:cubicBezTo>
                        <a:pt x="272" y="108"/>
                        <a:pt x="276" y="114"/>
                        <a:pt x="276" y="114"/>
                      </a:cubicBezTo>
                      <a:cubicBezTo>
                        <a:pt x="283" y="104"/>
                        <a:pt x="289" y="94"/>
                        <a:pt x="282" y="81"/>
                      </a:cubicBezTo>
                      <a:cubicBezTo>
                        <a:pt x="275" y="70"/>
                        <a:pt x="253" y="72"/>
                        <a:pt x="243" y="66"/>
                      </a:cubicBezTo>
                      <a:cubicBezTo>
                        <a:pt x="237" y="62"/>
                        <a:pt x="225" y="54"/>
                        <a:pt x="225" y="54"/>
                      </a:cubicBezTo>
                      <a:cubicBezTo>
                        <a:pt x="221" y="48"/>
                        <a:pt x="203" y="37"/>
                        <a:pt x="213" y="30"/>
                      </a:cubicBezTo>
                      <a:cubicBezTo>
                        <a:pt x="221" y="24"/>
                        <a:pt x="240" y="20"/>
                        <a:pt x="249" y="15"/>
                      </a:cubicBezTo>
                      <a:cubicBezTo>
                        <a:pt x="255" y="11"/>
                        <a:pt x="260" y="5"/>
                        <a:pt x="267" y="3"/>
                      </a:cubicBezTo>
                      <a:cubicBezTo>
                        <a:pt x="270" y="2"/>
                        <a:pt x="276" y="0"/>
                        <a:pt x="276" y="0"/>
                      </a:cubicBezTo>
                      <a:lnTo>
                        <a:pt x="402" y="69"/>
                      </a:lnTo>
                      <a:lnTo>
                        <a:pt x="504" y="135"/>
                      </a:lnTo>
                      <a:lnTo>
                        <a:pt x="588" y="198"/>
                      </a:lnTo>
                      <a:lnTo>
                        <a:pt x="666" y="261"/>
                      </a:lnTo>
                      <a:lnTo>
                        <a:pt x="750" y="345"/>
                      </a:lnTo>
                      <a:lnTo>
                        <a:pt x="828" y="429"/>
                      </a:lnTo>
                      <a:cubicBezTo>
                        <a:pt x="854" y="463"/>
                        <a:pt x="906" y="531"/>
                        <a:pt x="906" y="531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77" name="Freeform 81"/>
                <p:cNvSpPr>
                  <a:spLocks/>
                </p:cNvSpPr>
                <p:nvPr/>
              </p:nvSpPr>
              <p:spPr bwMode="ltGray">
                <a:xfrm>
                  <a:off x="3143" y="494"/>
                  <a:ext cx="155" cy="100"/>
                </a:xfrm>
                <a:custGeom>
                  <a:avLst/>
                  <a:gdLst>
                    <a:gd name="T0" fmla="*/ 51 w 155"/>
                    <a:gd name="T1" fmla="*/ 52 h 100"/>
                    <a:gd name="T2" fmla="*/ 18 w 155"/>
                    <a:gd name="T3" fmla="*/ 28 h 100"/>
                    <a:gd name="T4" fmla="*/ 0 w 155"/>
                    <a:gd name="T5" fmla="*/ 22 h 100"/>
                    <a:gd name="T6" fmla="*/ 21 w 155"/>
                    <a:gd name="T7" fmla="*/ 16 h 100"/>
                    <a:gd name="T8" fmla="*/ 39 w 155"/>
                    <a:gd name="T9" fmla="*/ 28 h 100"/>
                    <a:gd name="T10" fmla="*/ 66 w 155"/>
                    <a:gd name="T11" fmla="*/ 10 h 100"/>
                    <a:gd name="T12" fmla="*/ 96 w 155"/>
                    <a:gd name="T13" fmla="*/ 37 h 100"/>
                    <a:gd name="T14" fmla="*/ 123 w 155"/>
                    <a:gd name="T15" fmla="*/ 70 h 100"/>
                    <a:gd name="T16" fmla="*/ 150 w 155"/>
                    <a:gd name="T17" fmla="*/ 79 h 100"/>
                    <a:gd name="T18" fmla="*/ 153 w 155"/>
                    <a:gd name="T19" fmla="*/ 88 h 100"/>
                    <a:gd name="T20" fmla="*/ 135 w 155"/>
                    <a:gd name="T21" fmla="*/ 100 h 100"/>
                    <a:gd name="T22" fmla="*/ 105 w 155"/>
                    <a:gd name="T23" fmla="*/ 100 h 100"/>
                    <a:gd name="T24" fmla="*/ 90 w 155"/>
                    <a:gd name="T25" fmla="*/ 82 h 100"/>
                    <a:gd name="T26" fmla="*/ 60 w 155"/>
                    <a:gd name="T27" fmla="*/ 67 h 100"/>
                    <a:gd name="T28" fmla="*/ 51 w 155"/>
                    <a:gd name="T29" fmla="*/ 52 h 10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155" h="100">
                      <a:moveTo>
                        <a:pt x="51" y="52"/>
                      </a:moveTo>
                      <a:cubicBezTo>
                        <a:pt x="43" y="40"/>
                        <a:pt x="31" y="34"/>
                        <a:pt x="18" y="28"/>
                      </a:cubicBezTo>
                      <a:cubicBezTo>
                        <a:pt x="12" y="25"/>
                        <a:pt x="0" y="22"/>
                        <a:pt x="0" y="22"/>
                      </a:cubicBezTo>
                      <a:cubicBezTo>
                        <a:pt x="4" y="10"/>
                        <a:pt x="1" y="8"/>
                        <a:pt x="21" y="16"/>
                      </a:cubicBezTo>
                      <a:cubicBezTo>
                        <a:pt x="28" y="19"/>
                        <a:pt x="39" y="28"/>
                        <a:pt x="39" y="28"/>
                      </a:cubicBezTo>
                      <a:cubicBezTo>
                        <a:pt x="33" y="0"/>
                        <a:pt x="42" y="2"/>
                        <a:pt x="66" y="10"/>
                      </a:cubicBezTo>
                      <a:cubicBezTo>
                        <a:pt x="72" y="27"/>
                        <a:pt x="79" y="33"/>
                        <a:pt x="96" y="37"/>
                      </a:cubicBezTo>
                      <a:cubicBezTo>
                        <a:pt x="101" y="57"/>
                        <a:pt x="105" y="58"/>
                        <a:pt x="123" y="70"/>
                      </a:cubicBezTo>
                      <a:cubicBezTo>
                        <a:pt x="131" y="75"/>
                        <a:pt x="150" y="79"/>
                        <a:pt x="150" y="79"/>
                      </a:cubicBezTo>
                      <a:cubicBezTo>
                        <a:pt x="151" y="82"/>
                        <a:pt x="155" y="85"/>
                        <a:pt x="153" y="88"/>
                      </a:cubicBezTo>
                      <a:cubicBezTo>
                        <a:pt x="149" y="94"/>
                        <a:pt x="135" y="100"/>
                        <a:pt x="135" y="100"/>
                      </a:cubicBezTo>
                      <a:cubicBezTo>
                        <a:pt x="123" y="92"/>
                        <a:pt x="119" y="96"/>
                        <a:pt x="105" y="100"/>
                      </a:cubicBezTo>
                      <a:cubicBezTo>
                        <a:pt x="91" y="97"/>
                        <a:pt x="80" y="97"/>
                        <a:pt x="90" y="82"/>
                      </a:cubicBezTo>
                      <a:cubicBezTo>
                        <a:pt x="80" y="75"/>
                        <a:pt x="70" y="74"/>
                        <a:pt x="60" y="67"/>
                      </a:cubicBezTo>
                      <a:cubicBezTo>
                        <a:pt x="56" y="60"/>
                        <a:pt x="39" y="52"/>
                        <a:pt x="51" y="52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78" name="Freeform 82"/>
                <p:cNvSpPr>
                  <a:spLocks/>
                </p:cNvSpPr>
                <p:nvPr/>
              </p:nvSpPr>
              <p:spPr bwMode="ltGray">
                <a:xfrm>
                  <a:off x="3210" y="601"/>
                  <a:ext cx="67" cy="53"/>
                </a:xfrm>
                <a:custGeom>
                  <a:avLst/>
                  <a:gdLst>
                    <a:gd name="T0" fmla="*/ 5 w 67"/>
                    <a:gd name="T1" fmla="*/ 17 h 53"/>
                    <a:gd name="T2" fmla="*/ 20 w 67"/>
                    <a:gd name="T3" fmla="*/ 5 h 53"/>
                    <a:gd name="T4" fmla="*/ 59 w 67"/>
                    <a:gd name="T5" fmla="*/ 14 h 53"/>
                    <a:gd name="T6" fmla="*/ 65 w 67"/>
                    <a:gd name="T7" fmla="*/ 23 h 53"/>
                    <a:gd name="T8" fmla="*/ 47 w 67"/>
                    <a:gd name="T9" fmla="*/ 35 h 53"/>
                    <a:gd name="T10" fmla="*/ 47 w 67"/>
                    <a:gd name="T11" fmla="*/ 53 h 53"/>
                    <a:gd name="T12" fmla="*/ 38 w 67"/>
                    <a:gd name="T13" fmla="*/ 35 h 53"/>
                    <a:gd name="T14" fmla="*/ 20 w 67"/>
                    <a:gd name="T15" fmla="*/ 29 h 53"/>
                    <a:gd name="T16" fmla="*/ 5 w 67"/>
                    <a:gd name="T17" fmla="*/ 17 h 5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7" h="53">
                      <a:moveTo>
                        <a:pt x="5" y="17"/>
                      </a:moveTo>
                      <a:cubicBezTo>
                        <a:pt x="0" y="3"/>
                        <a:pt x="8" y="1"/>
                        <a:pt x="20" y="5"/>
                      </a:cubicBezTo>
                      <a:cubicBezTo>
                        <a:pt x="36" y="0"/>
                        <a:pt x="44" y="9"/>
                        <a:pt x="59" y="14"/>
                      </a:cubicBezTo>
                      <a:cubicBezTo>
                        <a:pt x="61" y="17"/>
                        <a:pt x="67" y="20"/>
                        <a:pt x="65" y="23"/>
                      </a:cubicBezTo>
                      <a:cubicBezTo>
                        <a:pt x="61" y="29"/>
                        <a:pt x="47" y="35"/>
                        <a:pt x="47" y="35"/>
                      </a:cubicBezTo>
                      <a:cubicBezTo>
                        <a:pt x="47" y="35"/>
                        <a:pt x="55" y="53"/>
                        <a:pt x="47" y="53"/>
                      </a:cubicBezTo>
                      <a:cubicBezTo>
                        <a:pt x="40" y="53"/>
                        <a:pt x="41" y="37"/>
                        <a:pt x="38" y="35"/>
                      </a:cubicBezTo>
                      <a:cubicBezTo>
                        <a:pt x="33" y="31"/>
                        <a:pt x="20" y="29"/>
                        <a:pt x="20" y="29"/>
                      </a:cubicBezTo>
                      <a:cubicBezTo>
                        <a:pt x="9" y="18"/>
                        <a:pt x="15" y="22"/>
                        <a:pt x="5" y="17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79" name="Freeform 83"/>
                <p:cNvSpPr>
                  <a:spLocks/>
                </p:cNvSpPr>
                <p:nvPr/>
              </p:nvSpPr>
              <p:spPr bwMode="ltGray">
                <a:xfrm>
                  <a:off x="3204" y="641"/>
                  <a:ext cx="31" cy="31"/>
                </a:xfrm>
                <a:custGeom>
                  <a:avLst/>
                  <a:gdLst>
                    <a:gd name="T0" fmla="*/ 8 w 31"/>
                    <a:gd name="T1" fmla="*/ 16 h 31"/>
                    <a:gd name="T2" fmla="*/ 23 w 31"/>
                    <a:gd name="T3" fmla="*/ 10 h 31"/>
                    <a:gd name="T4" fmla="*/ 17 w 31"/>
                    <a:gd name="T5" fmla="*/ 31 h 31"/>
                    <a:gd name="T6" fmla="*/ 8 w 31"/>
                    <a:gd name="T7" fmla="*/ 16 h 3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1">
                      <a:moveTo>
                        <a:pt x="8" y="16"/>
                      </a:moveTo>
                      <a:cubicBezTo>
                        <a:pt x="3" y="0"/>
                        <a:pt x="13" y="3"/>
                        <a:pt x="23" y="10"/>
                      </a:cubicBezTo>
                      <a:cubicBezTo>
                        <a:pt x="31" y="22"/>
                        <a:pt x="31" y="26"/>
                        <a:pt x="17" y="31"/>
                      </a:cubicBezTo>
                      <a:cubicBezTo>
                        <a:pt x="10" y="29"/>
                        <a:pt x="0" y="24"/>
                        <a:pt x="8" y="16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80" name="Freeform 84"/>
                <p:cNvSpPr>
                  <a:spLocks/>
                </p:cNvSpPr>
                <p:nvPr/>
              </p:nvSpPr>
              <p:spPr bwMode="ltGray">
                <a:xfrm>
                  <a:off x="3116" y="615"/>
                  <a:ext cx="70" cy="33"/>
                </a:xfrm>
                <a:custGeom>
                  <a:avLst/>
                  <a:gdLst>
                    <a:gd name="T0" fmla="*/ 24 w 70"/>
                    <a:gd name="T1" fmla="*/ 9 h 33"/>
                    <a:gd name="T2" fmla="*/ 63 w 70"/>
                    <a:gd name="T3" fmla="*/ 9 h 33"/>
                    <a:gd name="T4" fmla="*/ 69 w 70"/>
                    <a:gd name="T5" fmla="*/ 18 h 33"/>
                    <a:gd name="T6" fmla="*/ 42 w 70"/>
                    <a:gd name="T7" fmla="*/ 30 h 33"/>
                    <a:gd name="T8" fmla="*/ 33 w 70"/>
                    <a:gd name="T9" fmla="*/ 33 h 33"/>
                    <a:gd name="T10" fmla="*/ 18 w 70"/>
                    <a:gd name="T11" fmla="*/ 30 h 33"/>
                    <a:gd name="T12" fmla="*/ 9 w 70"/>
                    <a:gd name="T13" fmla="*/ 27 h 33"/>
                    <a:gd name="T14" fmla="*/ 24 w 70"/>
                    <a:gd name="T15" fmla="*/ 9 h 3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" h="33">
                      <a:moveTo>
                        <a:pt x="24" y="9"/>
                      </a:moveTo>
                      <a:cubicBezTo>
                        <a:pt x="37" y="0"/>
                        <a:pt x="48" y="4"/>
                        <a:pt x="63" y="9"/>
                      </a:cubicBezTo>
                      <a:cubicBezTo>
                        <a:pt x="65" y="12"/>
                        <a:pt x="70" y="14"/>
                        <a:pt x="69" y="18"/>
                      </a:cubicBezTo>
                      <a:cubicBezTo>
                        <a:pt x="67" y="28"/>
                        <a:pt x="51" y="27"/>
                        <a:pt x="42" y="30"/>
                      </a:cubicBezTo>
                      <a:cubicBezTo>
                        <a:pt x="39" y="31"/>
                        <a:pt x="33" y="33"/>
                        <a:pt x="33" y="33"/>
                      </a:cubicBezTo>
                      <a:cubicBezTo>
                        <a:pt x="28" y="32"/>
                        <a:pt x="23" y="31"/>
                        <a:pt x="18" y="30"/>
                      </a:cubicBezTo>
                      <a:cubicBezTo>
                        <a:pt x="15" y="29"/>
                        <a:pt x="10" y="30"/>
                        <a:pt x="9" y="27"/>
                      </a:cubicBezTo>
                      <a:cubicBezTo>
                        <a:pt x="0" y="10"/>
                        <a:pt x="45" y="19"/>
                        <a:pt x="24" y="9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81" name="Freeform 85"/>
                <p:cNvSpPr>
                  <a:spLocks/>
                </p:cNvSpPr>
                <p:nvPr/>
              </p:nvSpPr>
              <p:spPr bwMode="ltGray">
                <a:xfrm>
                  <a:off x="3013" y="577"/>
                  <a:ext cx="145" cy="77"/>
                </a:xfrm>
                <a:custGeom>
                  <a:avLst/>
                  <a:gdLst>
                    <a:gd name="T0" fmla="*/ 145 w 145"/>
                    <a:gd name="T1" fmla="*/ 29 h 77"/>
                    <a:gd name="T2" fmla="*/ 91 w 145"/>
                    <a:gd name="T3" fmla="*/ 35 h 77"/>
                    <a:gd name="T4" fmla="*/ 34 w 145"/>
                    <a:gd name="T5" fmla="*/ 41 h 77"/>
                    <a:gd name="T6" fmla="*/ 16 w 145"/>
                    <a:gd name="T7" fmla="*/ 53 h 77"/>
                    <a:gd name="T8" fmla="*/ 43 w 145"/>
                    <a:gd name="T9" fmla="*/ 68 h 77"/>
                    <a:gd name="T10" fmla="*/ 61 w 145"/>
                    <a:gd name="T11" fmla="*/ 71 h 77"/>
                    <a:gd name="T12" fmla="*/ 79 w 145"/>
                    <a:gd name="T13" fmla="*/ 77 h 77"/>
                    <a:gd name="T14" fmla="*/ 94 w 145"/>
                    <a:gd name="T15" fmla="*/ 56 h 77"/>
                    <a:gd name="T16" fmla="*/ 133 w 145"/>
                    <a:gd name="T17" fmla="*/ 41 h 77"/>
                    <a:gd name="T18" fmla="*/ 145 w 145"/>
                    <a:gd name="T19" fmla="*/ 29 h 7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45" h="77">
                      <a:moveTo>
                        <a:pt x="145" y="29"/>
                      </a:moveTo>
                      <a:cubicBezTo>
                        <a:pt x="138" y="0"/>
                        <a:pt x="110" y="30"/>
                        <a:pt x="91" y="35"/>
                      </a:cubicBezTo>
                      <a:cubicBezTo>
                        <a:pt x="75" y="30"/>
                        <a:pt x="49" y="31"/>
                        <a:pt x="34" y="41"/>
                      </a:cubicBezTo>
                      <a:cubicBezTo>
                        <a:pt x="28" y="45"/>
                        <a:pt x="16" y="53"/>
                        <a:pt x="16" y="53"/>
                      </a:cubicBezTo>
                      <a:cubicBezTo>
                        <a:pt x="0" y="76"/>
                        <a:pt x="22" y="70"/>
                        <a:pt x="43" y="68"/>
                      </a:cubicBezTo>
                      <a:cubicBezTo>
                        <a:pt x="49" y="69"/>
                        <a:pt x="55" y="70"/>
                        <a:pt x="61" y="71"/>
                      </a:cubicBezTo>
                      <a:cubicBezTo>
                        <a:pt x="67" y="73"/>
                        <a:pt x="79" y="77"/>
                        <a:pt x="79" y="77"/>
                      </a:cubicBezTo>
                      <a:cubicBezTo>
                        <a:pt x="94" y="72"/>
                        <a:pt x="87" y="77"/>
                        <a:pt x="94" y="56"/>
                      </a:cubicBezTo>
                      <a:cubicBezTo>
                        <a:pt x="97" y="46"/>
                        <a:pt x="123" y="43"/>
                        <a:pt x="133" y="41"/>
                      </a:cubicBezTo>
                      <a:cubicBezTo>
                        <a:pt x="137" y="29"/>
                        <a:pt x="133" y="33"/>
                        <a:pt x="145" y="29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82" name="Freeform 86"/>
                <p:cNvSpPr>
                  <a:spLocks/>
                </p:cNvSpPr>
                <p:nvPr/>
              </p:nvSpPr>
              <p:spPr bwMode="ltGray">
                <a:xfrm>
                  <a:off x="2717" y="483"/>
                  <a:ext cx="397" cy="156"/>
                </a:xfrm>
                <a:custGeom>
                  <a:avLst/>
                  <a:gdLst>
                    <a:gd name="T0" fmla="*/ 324 w 397"/>
                    <a:gd name="T1" fmla="*/ 3 h 156"/>
                    <a:gd name="T2" fmla="*/ 303 w 397"/>
                    <a:gd name="T3" fmla="*/ 27 h 156"/>
                    <a:gd name="T4" fmla="*/ 294 w 397"/>
                    <a:gd name="T5" fmla="*/ 33 h 156"/>
                    <a:gd name="T6" fmla="*/ 309 w 397"/>
                    <a:gd name="T7" fmla="*/ 57 h 156"/>
                    <a:gd name="T8" fmla="*/ 387 w 397"/>
                    <a:gd name="T9" fmla="*/ 90 h 156"/>
                    <a:gd name="T10" fmla="*/ 324 w 397"/>
                    <a:gd name="T11" fmla="*/ 117 h 156"/>
                    <a:gd name="T12" fmla="*/ 309 w 397"/>
                    <a:gd name="T13" fmla="*/ 132 h 156"/>
                    <a:gd name="T14" fmla="*/ 291 w 397"/>
                    <a:gd name="T15" fmla="*/ 138 h 156"/>
                    <a:gd name="T16" fmla="*/ 240 w 397"/>
                    <a:gd name="T17" fmla="*/ 129 h 156"/>
                    <a:gd name="T18" fmla="*/ 207 w 397"/>
                    <a:gd name="T19" fmla="*/ 147 h 156"/>
                    <a:gd name="T20" fmla="*/ 177 w 397"/>
                    <a:gd name="T21" fmla="*/ 156 h 156"/>
                    <a:gd name="T22" fmla="*/ 147 w 397"/>
                    <a:gd name="T23" fmla="*/ 147 h 156"/>
                    <a:gd name="T24" fmla="*/ 126 w 397"/>
                    <a:gd name="T25" fmla="*/ 123 h 156"/>
                    <a:gd name="T26" fmla="*/ 102 w 397"/>
                    <a:gd name="T27" fmla="*/ 153 h 156"/>
                    <a:gd name="T28" fmla="*/ 90 w 397"/>
                    <a:gd name="T29" fmla="*/ 129 h 156"/>
                    <a:gd name="T30" fmla="*/ 63 w 397"/>
                    <a:gd name="T31" fmla="*/ 111 h 156"/>
                    <a:gd name="T32" fmla="*/ 42 w 397"/>
                    <a:gd name="T33" fmla="*/ 87 h 156"/>
                    <a:gd name="T34" fmla="*/ 0 w 397"/>
                    <a:gd name="T35" fmla="*/ 60 h 156"/>
                    <a:gd name="T36" fmla="*/ 24 w 397"/>
                    <a:gd name="T37" fmla="*/ 42 h 156"/>
                    <a:gd name="T38" fmla="*/ 30 w 397"/>
                    <a:gd name="T39" fmla="*/ 21 h 156"/>
                    <a:gd name="T40" fmla="*/ 60 w 397"/>
                    <a:gd name="T41" fmla="*/ 27 h 156"/>
                    <a:gd name="T42" fmla="*/ 90 w 397"/>
                    <a:gd name="T43" fmla="*/ 6 h 156"/>
                    <a:gd name="T44" fmla="*/ 180 w 397"/>
                    <a:gd name="T45" fmla="*/ 3 h 156"/>
                    <a:gd name="T46" fmla="*/ 270 w 397"/>
                    <a:gd name="T47" fmla="*/ 0 h 156"/>
                    <a:gd name="T48" fmla="*/ 324 w 397"/>
                    <a:gd name="T49" fmla="*/ 3 h 15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397" h="156">
                      <a:moveTo>
                        <a:pt x="324" y="3"/>
                      </a:moveTo>
                      <a:cubicBezTo>
                        <a:pt x="319" y="22"/>
                        <a:pt x="324" y="13"/>
                        <a:pt x="303" y="27"/>
                      </a:cubicBezTo>
                      <a:cubicBezTo>
                        <a:pt x="300" y="29"/>
                        <a:pt x="294" y="33"/>
                        <a:pt x="294" y="33"/>
                      </a:cubicBezTo>
                      <a:cubicBezTo>
                        <a:pt x="301" y="54"/>
                        <a:pt x="295" y="47"/>
                        <a:pt x="309" y="57"/>
                      </a:cubicBezTo>
                      <a:cubicBezTo>
                        <a:pt x="330" y="88"/>
                        <a:pt x="353" y="82"/>
                        <a:pt x="387" y="90"/>
                      </a:cubicBezTo>
                      <a:cubicBezTo>
                        <a:pt x="397" y="119"/>
                        <a:pt x="337" y="116"/>
                        <a:pt x="324" y="117"/>
                      </a:cubicBezTo>
                      <a:cubicBezTo>
                        <a:pt x="319" y="125"/>
                        <a:pt x="318" y="128"/>
                        <a:pt x="309" y="132"/>
                      </a:cubicBezTo>
                      <a:cubicBezTo>
                        <a:pt x="303" y="135"/>
                        <a:pt x="291" y="138"/>
                        <a:pt x="291" y="138"/>
                      </a:cubicBezTo>
                      <a:cubicBezTo>
                        <a:pt x="273" y="132"/>
                        <a:pt x="259" y="131"/>
                        <a:pt x="240" y="129"/>
                      </a:cubicBezTo>
                      <a:cubicBezTo>
                        <a:pt x="202" y="116"/>
                        <a:pt x="224" y="137"/>
                        <a:pt x="207" y="147"/>
                      </a:cubicBezTo>
                      <a:cubicBezTo>
                        <a:pt x="202" y="150"/>
                        <a:pt x="184" y="154"/>
                        <a:pt x="177" y="156"/>
                      </a:cubicBezTo>
                      <a:cubicBezTo>
                        <a:pt x="157" y="143"/>
                        <a:pt x="176" y="128"/>
                        <a:pt x="147" y="147"/>
                      </a:cubicBezTo>
                      <a:cubicBezTo>
                        <a:pt x="137" y="137"/>
                        <a:pt x="139" y="127"/>
                        <a:pt x="126" y="123"/>
                      </a:cubicBezTo>
                      <a:cubicBezTo>
                        <a:pt x="122" y="134"/>
                        <a:pt x="112" y="147"/>
                        <a:pt x="102" y="153"/>
                      </a:cubicBezTo>
                      <a:cubicBezTo>
                        <a:pt x="91" y="146"/>
                        <a:pt x="85" y="143"/>
                        <a:pt x="90" y="129"/>
                      </a:cubicBezTo>
                      <a:cubicBezTo>
                        <a:pt x="81" y="120"/>
                        <a:pt x="75" y="115"/>
                        <a:pt x="63" y="111"/>
                      </a:cubicBezTo>
                      <a:cubicBezTo>
                        <a:pt x="56" y="101"/>
                        <a:pt x="49" y="97"/>
                        <a:pt x="42" y="87"/>
                      </a:cubicBezTo>
                      <a:cubicBezTo>
                        <a:pt x="50" y="62"/>
                        <a:pt x="17" y="66"/>
                        <a:pt x="0" y="60"/>
                      </a:cubicBezTo>
                      <a:cubicBezTo>
                        <a:pt x="11" y="53"/>
                        <a:pt x="20" y="55"/>
                        <a:pt x="24" y="42"/>
                      </a:cubicBezTo>
                      <a:cubicBezTo>
                        <a:pt x="16" y="30"/>
                        <a:pt x="16" y="26"/>
                        <a:pt x="30" y="21"/>
                      </a:cubicBezTo>
                      <a:cubicBezTo>
                        <a:pt x="42" y="29"/>
                        <a:pt x="45" y="31"/>
                        <a:pt x="60" y="27"/>
                      </a:cubicBezTo>
                      <a:cubicBezTo>
                        <a:pt x="85" y="35"/>
                        <a:pt x="77" y="19"/>
                        <a:pt x="90" y="6"/>
                      </a:cubicBezTo>
                      <a:lnTo>
                        <a:pt x="180" y="3"/>
                      </a:lnTo>
                      <a:lnTo>
                        <a:pt x="270" y="0"/>
                      </a:lnTo>
                      <a:lnTo>
                        <a:pt x="324" y="3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83" name="Freeform 87"/>
                <p:cNvSpPr>
                  <a:spLocks/>
                </p:cNvSpPr>
                <p:nvPr/>
              </p:nvSpPr>
              <p:spPr bwMode="ltGray">
                <a:xfrm>
                  <a:off x="3293" y="603"/>
                  <a:ext cx="40" cy="30"/>
                </a:xfrm>
                <a:custGeom>
                  <a:avLst/>
                  <a:gdLst>
                    <a:gd name="T0" fmla="*/ 6 w 40"/>
                    <a:gd name="T1" fmla="*/ 6 h 30"/>
                    <a:gd name="T2" fmla="*/ 33 w 40"/>
                    <a:gd name="T3" fmla="*/ 18 h 30"/>
                    <a:gd name="T4" fmla="*/ 27 w 40"/>
                    <a:gd name="T5" fmla="*/ 30 h 30"/>
                    <a:gd name="T6" fmla="*/ 0 w 40"/>
                    <a:gd name="T7" fmla="*/ 15 h 30"/>
                    <a:gd name="T8" fmla="*/ 6 w 40"/>
                    <a:gd name="T9" fmla="*/ 6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0" h="30">
                      <a:moveTo>
                        <a:pt x="6" y="6"/>
                      </a:moveTo>
                      <a:cubicBezTo>
                        <a:pt x="27" y="13"/>
                        <a:pt x="19" y="8"/>
                        <a:pt x="33" y="18"/>
                      </a:cubicBezTo>
                      <a:cubicBezTo>
                        <a:pt x="36" y="26"/>
                        <a:pt x="40" y="30"/>
                        <a:pt x="27" y="30"/>
                      </a:cubicBezTo>
                      <a:cubicBezTo>
                        <a:pt x="17" y="30"/>
                        <a:pt x="0" y="15"/>
                        <a:pt x="0" y="15"/>
                      </a:cubicBezTo>
                      <a:cubicBezTo>
                        <a:pt x="3" y="2"/>
                        <a:pt x="0" y="0"/>
                        <a:pt x="6" y="6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84" name="Freeform 88"/>
                <p:cNvSpPr>
                  <a:spLocks/>
                </p:cNvSpPr>
                <p:nvPr/>
              </p:nvSpPr>
              <p:spPr bwMode="ltGray">
                <a:xfrm>
                  <a:off x="3281" y="645"/>
                  <a:ext cx="32" cy="15"/>
                </a:xfrm>
                <a:custGeom>
                  <a:avLst/>
                  <a:gdLst>
                    <a:gd name="T0" fmla="*/ 9 w 32"/>
                    <a:gd name="T1" fmla="*/ 0 h 15"/>
                    <a:gd name="T2" fmla="*/ 12 w 32"/>
                    <a:gd name="T3" fmla="*/ 15 h 15"/>
                    <a:gd name="T4" fmla="*/ 9 w 32"/>
                    <a:gd name="T5" fmla="*/ 0 h 1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2" h="15">
                      <a:moveTo>
                        <a:pt x="9" y="0"/>
                      </a:moveTo>
                      <a:cubicBezTo>
                        <a:pt x="29" y="4"/>
                        <a:pt x="32" y="8"/>
                        <a:pt x="12" y="15"/>
                      </a:cubicBezTo>
                      <a:cubicBezTo>
                        <a:pt x="1" y="4"/>
                        <a:pt x="0" y="9"/>
                        <a:pt x="9" y="0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85" name="Freeform 89"/>
                <p:cNvSpPr>
                  <a:spLocks/>
                </p:cNvSpPr>
                <p:nvPr/>
              </p:nvSpPr>
              <p:spPr bwMode="ltGray">
                <a:xfrm>
                  <a:off x="3305" y="660"/>
                  <a:ext cx="69" cy="66"/>
                </a:xfrm>
                <a:custGeom>
                  <a:avLst/>
                  <a:gdLst>
                    <a:gd name="T0" fmla="*/ 9 w 69"/>
                    <a:gd name="T1" fmla="*/ 9 h 66"/>
                    <a:gd name="T2" fmla="*/ 45 w 69"/>
                    <a:gd name="T3" fmla="*/ 12 h 66"/>
                    <a:gd name="T4" fmla="*/ 51 w 69"/>
                    <a:gd name="T5" fmla="*/ 30 h 66"/>
                    <a:gd name="T6" fmla="*/ 69 w 69"/>
                    <a:gd name="T7" fmla="*/ 48 h 66"/>
                    <a:gd name="T8" fmla="*/ 36 w 69"/>
                    <a:gd name="T9" fmla="*/ 54 h 66"/>
                    <a:gd name="T10" fmla="*/ 0 w 69"/>
                    <a:gd name="T11" fmla="*/ 39 h 66"/>
                    <a:gd name="T12" fmla="*/ 21 w 69"/>
                    <a:gd name="T13" fmla="*/ 30 h 66"/>
                    <a:gd name="T14" fmla="*/ 0 w 69"/>
                    <a:gd name="T15" fmla="*/ 18 h 66"/>
                    <a:gd name="T16" fmla="*/ 9 w 69"/>
                    <a:gd name="T17" fmla="*/ 9 h 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9" h="66">
                      <a:moveTo>
                        <a:pt x="9" y="9"/>
                      </a:moveTo>
                      <a:cubicBezTo>
                        <a:pt x="23" y="0"/>
                        <a:pt x="32" y="3"/>
                        <a:pt x="45" y="12"/>
                      </a:cubicBezTo>
                      <a:cubicBezTo>
                        <a:pt x="47" y="18"/>
                        <a:pt x="47" y="26"/>
                        <a:pt x="51" y="30"/>
                      </a:cubicBezTo>
                      <a:cubicBezTo>
                        <a:pt x="57" y="36"/>
                        <a:pt x="69" y="48"/>
                        <a:pt x="69" y="48"/>
                      </a:cubicBezTo>
                      <a:cubicBezTo>
                        <a:pt x="63" y="66"/>
                        <a:pt x="51" y="59"/>
                        <a:pt x="36" y="54"/>
                      </a:cubicBezTo>
                      <a:cubicBezTo>
                        <a:pt x="27" y="40"/>
                        <a:pt x="15" y="43"/>
                        <a:pt x="0" y="39"/>
                      </a:cubicBezTo>
                      <a:cubicBezTo>
                        <a:pt x="4" y="26"/>
                        <a:pt x="9" y="26"/>
                        <a:pt x="21" y="30"/>
                      </a:cubicBezTo>
                      <a:cubicBezTo>
                        <a:pt x="41" y="23"/>
                        <a:pt x="9" y="21"/>
                        <a:pt x="0" y="18"/>
                      </a:cubicBezTo>
                      <a:cubicBezTo>
                        <a:pt x="3" y="15"/>
                        <a:pt x="9" y="9"/>
                        <a:pt x="9" y="9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86" name="Freeform 90"/>
                <p:cNvSpPr>
                  <a:spLocks/>
                </p:cNvSpPr>
                <p:nvPr/>
              </p:nvSpPr>
              <p:spPr bwMode="ltGray">
                <a:xfrm>
                  <a:off x="3392" y="692"/>
                  <a:ext cx="90" cy="60"/>
                </a:xfrm>
                <a:custGeom>
                  <a:avLst/>
                  <a:gdLst>
                    <a:gd name="T0" fmla="*/ 0 w 90"/>
                    <a:gd name="T1" fmla="*/ 28 h 60"/>
                    <a:gd name="T2" fmla="*/ 57 w 90"/>
                    <a:gd name="T3" fmla="*/ 37 h 60"/>
                    <a:gd name="T4" fmla="*/ 84 w 90"/>
                    <a:gd name="T5" fmla="*/ 46 h 60"/>
                    <a:gd name="T6" fmla="*/ 87 w 90"/>
                    <a:gd name="T7" fmla="*/ 55 h 60"/>
                    <a:gd name="T8" fmla="*/ 3 w 90"/>
                    <a:gd name="T9" fmla="*/ 40 h 60"/>
                    <a:gd name="T10" fmla="*/ 0 w 90"/>
                    <a:gd name="T11" fmla="*/ 28 h 6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90" h="60">
                      <a:moveTo>
                        <a:pt x="0" y="28"/>
                      </a:moveTo>
                      <a:cubicBezTo>
                        <a:pt x="9" y="0"/>
                        <a:pt x="34" y="29"/>
                        <a:pt x="57" y="37"/>
                      </a:cubicBezTo>
                      <a:cubicBezTo>
                        <a:pt x="66" y="40"/>
                        <a:pt x="84" y="46"/>
                        <a:pt x="84" y="46"/>
                      </a:cubicBezTo>
                      <a:cubicBezTo>
                        <a:pt x="85" y="49"/>
                        <a:pt x="90" y="54"/>
                        <a:pt x="87" y="55"/>
                      </a:cubicBezTo>
                      <a:cubicBezTo>
                        <a:pt x="64" y="60"/>
                        <a:pt x="26" y="43"/>
                        <a:pt x="3" y="40"/>
                      </a:cubicBezTo>
                      <a:cubicBezTo>
                        <a:pt x="0" y="30"/>
                        <a:pt x="0" y="34"/>
                        <a:pt x="0" y="28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87" name="Freeform 91"/>
                <p:cNvSpPr>
                  <a:spLocks/>
                </p:cNvSpPr>
                <p:nvPr/>
              </p:nvSpPr>
              <p:spPr bwMode="ltGray">
                <a:xfrm>
                  <a:off x="3386" y="654"/>
                  <a:ext cx="162" cy="81"/>
                </a:xfrm>
                <a:custGeom>
                  <a:avLst/>
                  <a:gdLst>
                    <a:gd name="T0" fmla="*/ 30 w 162"/>
                    <a:gd name="T1" fmla="*/ 30 h 81"/>
                    <a:gd name="T2" fmla="*/ 0 w 162"/>
                    <a:gd name="T3" fmla="*/ 15 h 81"/>
                    <a:gd name="T4" fmla="*/ 3 w 162"/>
                    <a:gd name="T5" fmla="*/ 6 h 81"/>
                    <a:gd name="T6" fmla="*/ 21 w 162"/>
                    <a:gd name="T7" fmla="*/ 12 h 81"/>
                    <a:gd name="T8" fmla="*/ 48 w 162"/>
                    <a:gd name="T9" fmla="*/ 0 h 81"/>
                    <a:gd name="T10" fmla="*/ 141 w 162"/>
                    <a:gd name="T11" fmla="*/ 27 h 81"/>
                    <a:gd name="T12" fmla="*/ 132 w 162"/>
                    <a:gd name="T13" fmla="*/ 54 h 81"/>
                    <a:gd name="T14" fmla="*/ 120 w 162"/>
                    <a:gd name="T15" fmla="*/ 81 h 81"/>
                    <a:gd name="T16" fmla="*/ 93 w 162"/>
                    <a:gd name="T17" fmla="*/ 45 h 81"/>
                    <a:gd name="T18" fmla="*/ 78 w 162"/>
                    <a:gd name="T19" fmla="*/ 72 h 81"/>
                    <a:gd name="T20" fmla="*/ 63 w 162"/>
                    <a:gd name="T21" fmla="*/ 60 h 81"/>
                    <a:gd name="T22" fmla="*/ 30 w 162"/>
                    <a:gd name="T23" fmla="*/ 30 h 8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62" h="81">
                      <a:moveTo>
                        <a:pt x="30" y="30"/>
                      </a:moveTo>
                      <a:cubicBezTo>
                        <a:pt x="25" y="15"/>
                        <a:pt x="16" y="18"/>
                        <a:pt x="0" y="15"/>
                      </a:cubicBezTo>
                      <a:cubicBezTo>
                        <a:pt x="1" y="12"/>
                        <a:pt x="0" y="6"/>
                        <a:pt x="3" y="6"/>
                      </a:cubicBezTo>
                      <a:cubicBezTo>
                        <a:pt x="9" y="5"/>
                        <a:pt x="21" y="12"/>
                        <a:pt x="21" y="12"/>
                      </a:cubicBezTo>
                      <a:cubicBezTo>
                        <a:pt x="31" y="9"/>
                        <a:pt x="38" y="3"/>
                        <a:pt x="48" y="0"/>
                      </a:cubicBezTo>
                      <a:cubicBezTo>
                        <a:pt x="82" y="3"/>
                        <a:pt x="109" y="16"/>
                        <a:pt x="141" y="27"/>
                      </a:cubicBezTo>
                      <a:cubicBezTo>
                        <a:pt x="156" y="49"/>
                        <a:pt x="162" y="47"/>
                        <a:pt x="132" y="54"/>
                      </a:cubicBezTo>
                      <a:cubicBezTo>
                        <a:pt x="129" y="64"/>
                        <a:pt x="123" y="71"/>
                        <a:pt x="120" y="81"/>
                      </a:cubicBezTo>
                      <a:cubicBezTo>
                        <a:pt x="92" y="75"/>
                        <a:pt x="107" y="66"/>
                        <a:pt x="93" y="45"/>
                      </a:cubicBezTo>
                      <a:cubicBezTo>
                        <a:pt x="89" y="58"/>
                        <a:pt x="90" y="64"/>
                        <a:pt x="78" y="72"/>
                      </a:cubicBezTo>
                      <a:cubicBezTo>
                        <a:pt x="60" y="66"/>
                        <a:pt x="77" y="74"/>
                        <a:pt x="63" y="60"/>
                      </a:cubicBezTo>
                      <a:cubicBezTo>
                        <a:pt x="39" y="36"/>
                        <a:pt x="42" y="65"/>
                        <a:pt x="30" y="30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88" name="Freeform 92"/>
                <p:cNvSpPr>
                  <a:spLocks/>
                </p:cNvSpPr>
                <p:nvPr/>
              </p:nvSpPr>
              <p:spPr bwMode="ltGray">
                <a:xfrm>
                  <a:off x="3339" y="615"/>
                  <a:ext cx="59" cy="36"/>
                </a:xfrm>
                <a:custGeom>
                  <a:avLst/>
                  <a:gdLst>
                    <a:gd name="T0" fmla="*/ 14 w 59"/>
                    <a:gd name="T1" fmla="*/ 0 h 36"/>
                    <a:gd name="T2" fmla="*/ 50 w 59"/>
                    <a:gd name="T3" fmla="*/ 9 h 36"/>
                    <a:gd name="T4" fmla="*/ 44 w 59"/>
                    <a:gd name="T5" fmla="*/ 36 h 36"/>
                    <a:gd name="T6" fmla="*/ 17 w 59"/>
                    <a:gd name="T7" fmla="*/ 27 h 36"/>
                    <a:gd name="T8" fmla="*/ 8 w 59"/>
                    <a:gd name="T9" fmla="*/ 24 h 36"/>
                    <a:gd name="T10" fmla="*/ 14 w 59"/>
                    <a:gd name="T11" fmla="*/ 0 h 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9" h="36">
                      <a:moveTo>
                        <a:pt x="14" y="0"/>
                      </a:moveTo>
                      <a:cubicBezTo>
                        <a:pt x="26" y="2"/>
                        <a:pt x="38" y="5"/>
                        <a:pt x="50" y="9"/>
                      </a:cubicBezTo>
                      <a:cubicBezTo>
                        <a:pt x="59" y="22"/>
                        <a:pt x="55" y="25"/>
                        <a:pt x="44" y="36"/>
                      </a:cubicBezTo>
                      <a:cubicBezTo>
                        <a:pt x="35" y="33"/>
                        <a:pt x="26" y="30"/>
                        <a:pt x="17" y="27"/>
                      </a:cubicBezTo>
                      <a:cubicBezTo>
                        <a:pt x="14" y="26"/>
                        <a:pt x="8" y="24"/>
                        <a:pt x="8" y="24"/>
                      </a:cubicBezTo>
                      <a:cubicBezTo>
                        <a:pt x="0" y="11"/>
                        <a:pt x="2" y="8"/>
                        <a:pt x="14" y="0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89" name="Freeform 93"/>
                <p:cNvSpPr>
                  <a:spLocks/>
                </p:cNvSpPr>
                <p:nvPr/>
              </p:nvSpPr>
              <p:spPr bwMode="ltGray">
                <a:xfrm>
                  <a:off x="3369" y="540"/>
                  <a:ext cx="383" cy="225"/>
                </a:xfrm>
                <a:custGeom>
                  <a:avLst/>
                  <a:gdLst>
                    <a:gd name="T0" fmla="*/ 11 w 383"/>
                    <a:gd name="T1" fmla="*/ 0 h 225"/>
                    <a:gd name="T2" fmla="*/ 41 w 383"/>
                    <a:gd name="T3" fmla="*/ 36 h 225"/>
                    <a:gd name="T4" fmla="*/ 77 w 383"/>
                    <a:gd name="T5" fmla="*/ 39 h 225"/>
                    <a:gd name="T6" fmla="*/ 71 w 383"/>
                    <a:gd name="T7" fmla="*/ 60 h 225"/>
                    <a:gd name="T8" fmla="*/ 20 w 383"/>
                    <a:gd name="T9" fmla="*/ 45 h 225"/>
                    <a:gd name="T10" fmla="*/ 23 w 383"/>
                    <a:gd name="T11" fmla="*/ 60 h 225"/>
                    <a:gd name="T12" fmla="*/ 5 w 383"/>
                    <a:gd name="T13" fmla="*/ 63 h 225"/>
                    <a:gd name="T14" fmla="*/ 14 w 383"/>
                    <a:gd name="T15" fmla="*/ 81 h 225"/>
                    <a:gd name="T16" fmla="*/ 53 w 383"/>
                    <a:gd name="T17" fmla="*/ 84 h 225"/>
                    <a:gd name="T18" fmla="*/ 98 w 383"/>
                    <a:gd name="T19" fmla="*/ 78 h 225"/>
                    <a:gd name="T20" fmla="*/ 122 w 383"/>
                    <a:gd name="T21" fmla="*/ 93 h 225"/>
                    <a:gd name="T22" fmla="*/ 98 w 383"/>
                    <a:gd name="T23" fmla="*/ 102 h 225"/>
                    <a:gd name="T24" fmla="*/ 125 w 383"/>
                    <a:gd name="T25" fmla="*/ 117 h 225"/>
                    <a:gd name="T26" fmla="*/ 155 w 383"/>
                    <a:gd name="T27" fmla="*/ 132 h 225"/>
                    <a:gd name="T28" fmla="*/ 185 w 383"/>
                    <a:gd name="T29" fmla="*/ 135 h 225"/>
                    <a:gd name="T30" fmla="*/ 200 w 383"/>
                    <a:gd name="T31" fmla="*/ 168 h 225"/>
                    <a:gd name="T32" fmla="*/ 239 w 383"/>
                    <a:gd name="T33" fmla="*/ 204 h 225"/>
                    <a:gd name="T34" fmla="*/ 227 w 383"/>
                    <a:gd name="T35" fmla="*/ 207 h 225"/>
                    <a:gd name="T36" fmla="*/ 245 w 383"/>
                    <a:gd name="T37" fmla="*/ 213 h 225"/>
                    <a:gd name="T38" fmla="*/ 293 w 383"/>
                    <a:gd name="T39" fmla="*/ 225 h 225"/>
                    <a:gd name="T40" fmla="*/ 296 w 383"/>
                    <a:gd name="T41" fmla="*/ 198 h 225"/>
                    <a:gd name="T42" fmla="*/ 299 w 383"/>
                    <a:gd name="T43" fmla="*/ 168 h 225"/>
                    <a:gd name="T44" fmla="*/ 383 w 383"/>
                    <a:gd name="T45" fmla="*/ 147 h 225"/>
                    <a:gd name="T46" fmla="*/ 260 w 383"/>
                    <a:gd name="T47" fmla="*/ 81 h 225"/>
                    <a:gd name="T48" fmla="*/ 134 w 383"/>
                    <a:gd name="T49" fmla="*/ 36 h 225"/>
                    <a:gd name="T50" fmla="*/ 59 w 383"/>
                    <a:gd name="T51" fmla="*/ 12 h 225"/>
                    <a:gd name="T52" fmla="*/ 11 w 383"/>
                    <a:gd name="T53" fmla="*/ 0 h 22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83" h="225">
                      <a:moveTo>
                        <a:pt x="11" y="0"/>
                      </a:moveTo>
                      <a:cubicBezTo>
                        <a:pt x="17" y="19"/>
                        <a:pt x="20" y="29"/>
                        <a:pt x="41" y="36"/>
                      </a:cubicBezTo>
                      <a:cubicBezTo>
                        <a:pt x="54" y="32"/>
                        <a:pt x="64" y="35"/>
                        <a:pt x="77" y="39"/>
                      </a:cubicBezTo>
                      <a:cubicBezTo>
                        <a:pt x="85" y="51"/>
                        <a:pt x="85" y="55"/>
                        <a:pt x="71" y="60"/>
                      </a:cubicBezTo>
                      <a:cubicBezTo>
                        <a:pt x="54" y="54"/>
                        <a:pt x="37" y="51"/>
                        <a:pt x="20" y="45"/>
                      </a:cubicBezTo>
                      <a:cubicBezTo>
                        <a:pt x="5" y="50"/>
                        <a:pt x="12" y="56"/>
                        <a:pt x="23" y="60"/>
                      </a:cubicBezTo>
                      <a:cubicBezTo>
                        <a:pt x="17" y="61"/>
                        <a:pt x="10" y="59"/>
                        <a:pt x="5" y="63"/>
                      </a:cubicBezTo>
                      <a:cubicBezTo>
                        <a:pt x="0" y="67"/>
                        <a:pt x="8" y="79"/>
                        <a:pt x="14" y="81"/>
                      </a:cubicBezTo>
                      <a:cubicBezTo>
                        <a:pt x="27" y="84"/>
                        <a:pt x="40" y="83"/>
                        <a:pt x="53" y="84"/>
                      </a:cubicBezTo>
                      <a:cubicBezTo>
                        <a:pt x="78" y="92"/>
                        <a:pt x="75" y="86"/>
                        <a:pt x="98" y="78"/>
                      </a:cubicBezTo>
                      <a:cubicBezTo>
                        <a:pt x="102" y="91"/>
                        <a:pt x="109" y="90"/>
                        <a:pt x="122" y="93"/>
                      </a:cubicBezTo>
                      <a:cubicBezTo>
                        <a:pt x="113" y="107"/>
                        <a:pt x="112" y="97"/>
                        <a:pt x="98" y="102"/>
                      </a:cubicBezTo>
                      <a:cubicBezTo>
                        <a:pt x="107" y="108"/>
                        <a:pt x="116" y="111"/>
                        <a:pt x="125" y="117"/>
                      </a:cubicBezTo>
                      <a:cubicBezTo>
                        <a:pt x="133" y="129"/>
                        <a:pt x="142" y="128"/>
                        <a:pt x="155" y="132"/>
                      </a:cubicBezTo>
                      <a:cubicBezTo>
                        <a:pt x="167" y="128"/>
                        <a:pt x="174" y="131"/>
                        <a:pt x="185" y="135"/>
                      </a:cubicBezTo>
                      <a:cubicBezTo>
                        <a:pt x="189" y="146"/>
                        <a:pt x="200" y="161"/>
                        <a:pt x="200" y="168"/>
                      </a:cubicBezTo>
                      <a:cubicBezTo>
                        <a:pt x="213" y="180"/>
                        <a:pt x="229" y="189"/>
                        <a:pt x="239" y="204"/>
                      </a:cubicBezTo>
                      <a:cubicBezTo>
                        <a:pt x="241" y="207"/>
                        <a:pt x="225" y="204"/>
                        <a:pt x="227" y="207"/>
                      </a:cubicBezTo>
                      <a:cubicBezTo>
                        <a:pt x="231" y="212"/>
                        <a:pt x="245" y="213"/>
                        <a:pt x="245" y="213"/>
                      </a:cubicBezTo>
                      <a:cubicBezTo>
                        <a:pt x="262" y="207"/>
                        <a:pt x="279" y="216"/>
                        <a:pt x="293" y="225"/>
                      </a:cubicBezTo>
                      <a:cubicBezTo>
                        <a:pt x="311" y="219"/>
                        <a:pt x="311" y="208"/>
                        <a:pt x="296" y="198"/>
                      </a:cubicBezTo>
                      <a:cubicBezTo>
                        <a:pt x="285" y="182"/>
                        <a:pt x="277" y="175"/>
                        <a:pt x="299" y="168"/>
                      </a:cubicBezTo>
                      <a:cubicBezTo>
                        <a:pt x="319" y="182"/>
                        <a:pt x="366" y="164"/>
                        <a:pt x="383" y="147"/>
                      </a:cubicBezTo>
                      <a:lnTo>
                        <a:pt x="260" y="81"/>
                      </a:lnTo>
                      <a:lnTo>
                        <a:pt x="134" y="36"/>
                      </a:lnTo>
                      <a:lnTo>
                        <a:pt x="59" y="12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90" name="Freeform 94"/>
                <p:cNvSpPr>
                  <a:spLocks/>
                </p:cNvSpPr>
                <p:nvPr/>
              </p:nvSpPr>
              <p:spPr bwMode="ltGray">
                <a:xfrm>
                  <a:off x="2516" y="522"/>
                  <a:ext cx="81" cy="39"/>
                </a:xfrm>
                <a:custGeom>
                  <a:avLst/>
                  <a:gdLst>
                    <a:gd name="T0" fmla="*/ 18 w 81"/>
                    <a:gd name="T1" fmla="*/ 33 h 39"/>
                    <a:gd name="T2" fmla="*/ 60 w 81"/>
                    <a:gd name="T3" fmla="*/ 0 h 39"/>
                    <a:gd name="T4" fmla="*/ 81 w 81"/>
                    <a:gd name="T5" fmla="*/ 18 h 39"/>
                    <a:gd name="T6" fmla="*/ 54 w 81"/>
                    <a:gd name="T7" fmla="*/ 24 h 39"/>
                    <a:gd name="T8" fmla="*/ 27 w 81"/>
                    <a:gd name="T9" fmla="*/ 39 h 39"/>
                    <a:gd name="T10" fmla="*/ 18 w 81"/>
                    <a:gd name="T11" fmla="*/ 33 h 3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81" h="39">
                      <a:moveTo>
                        <a:pt x="18" y="33"/>
                      </a:moveTo>
                      <a:cubicBezTo>
                        <a:pt x="0" y="6"/>
                        <a:pt x="43" y="6"/>
                        <a:pt x="60" y="0"/>
                      </a:cubicBezTo>
                      <a:cubicBezTo>
                        <a:pt x="72" y="4"/>
                        <a:pt x="77" y="6"/>
                        <a:pt x="81" y="18"/>
                      </a:cubicBezTo>
                      <a:cubicBezTo>
                        <a:pt x="70" y="25"/>
                        <a:pt x="66" y="28"/>
                        <a:pt x="54" y="24"/>
                      </a:cubicBezTo>
                      <a:cubicBezTo>
                        <a:pt x="44" y="27"/>
                        <a:pt x="27" y="39"/>
                        <a:pt x="27" y="39"/>
                      </a:cubicBezTo>
                      <a:cubicBezTo>
                        <a:pt x="18" y="36"/>
                        <a:pt x="4" y="19"/>
                        <a:pt x="18" y="33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91" name="Freeform 95"/>
                <p:cNvSpPr>
                  <a:spLocks/>
                </p:cNvSpPr>
                <p:nvPr/>
              </p:nvSpPr>
              <p:spPr bwMode="ltGray">
                <a:xfrm>
                  <a:off x="2576" y="657"/>
                  <a:ext cx="93" cy="40"/>
                </a:xfrm>
                <a:custGeom>
                  <a:avLst/>
                  <a:gdLst>
                    <a:gd name="T0" fmla="*/ 15 w 93"/>
                    <a:gd name="T1" fmla="*/ 36 h 40"/>
                    <a:gd name="T2" fmla="*/ 51 w 93"/>
                    <a:gd name="T3" fmla="*/ 6 h 40"/>
                    <a:gd name="T4" fmla="*/ 69 w 93"/>
                    <a:gd name="T5" fmla="*/ 0 h 40"/>
                    <a:gd name="T6" fmla="*/ 93 w 93"/>
                    <a:gd name="T7" fmla="*/ 15 h 40"/>
                    <a:gd name="T8" fmla="*/ 42 w 93"/>
                    <a:gd name="T9" fmla="*/ 39 h 40"/>
                    <a:gd name="T10" fmla="*/ 9 w 93"/>
                    <a:gd name="T11" fmla="*/ 36 h 40"/>
                    <a:gd name="T12" fmla="*/ 12 w 93"/>
                    <a:gd name="T13" fmla="*/ 27 h 40"/>
                    <a:gd name="T14" fmla="*/ 15 w 93"/>
                    <a:gd name="T15" fmla="*/ 36 h 4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93" h="40">
                      <a:moveTo>
                        <a:pt x="15" y="36"/>
                      </a:moveTo>
                      <a:cubicBezTo>
                        <a:pt x="0" y="14"/>
                        <a:pt x="36" y="10"/>
                        <a:pt x="51" y="6"/>
                      </a:cubicBezTo>
                      <a:cubicBezTo>
                        <a:pt x="57" y="4"/>
                        <a:pt x="69" y="0"/>
                        <a:pt x="69" y="0"/>
                      </a:cubicBezTo>
                      <a:cubicBezTo>
                        <a:pt x="82" y="3"/>
                        <a:pt x="89" y="2"/>
                        <a:pt x="93" y="15"/>
                      </a:cubicBezTo>
                      <a:cubicBezTo>
                        <a:pt x="59" y="24"/>
                        <a:pt x="65" y="16"/>
                        <a:pt x="42" y="39"/>
                      </a:cubicBezTo>
                      <a:cubicBezTo>
                        <a:pt x="31" y="38"/>
                        <a:pt x="19" y="40"/>
                        <a:pt x="9" y="36"/>
                      </a:cubicBezTo>
                      <a:cubicBezTo>
                        <a:pt x="6" y="35"/>
                        <a:pt x="9" y="27"/>
                        <a:pt x="12" y="27"/>
                      </a:cubicBezTo>
                      <a:cubicBezTo>
                        <a:pt x="15" y="27"/>
                        <a:pt x="14" y="33"/>
                        <a:pt x="15" y="36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92" name="Freeform 96"/>
                <p:cNvSpPr>
                  <a:spLocks/>
                </p:cNvSpPr>
                <p:nvPr/>
              </p:nvSpPr>
              <p:spPr bwMode="ltGray">
                <a:xfrm>
                  <a:off x="2625" y="680"/>
                  <a:ext cx="53" cy="31"/>
                </a:xfrm>
                <a:custGeom>
                  <a:avLst/>
                  <a:gdLst>
                    <a:gd name="T0" fmla="*/ 14 w 53"/>
                    <a:gd name="T1" fmla="*/ 25 h 31"/>
                    <a:gd name="T2" fmla="*/ 35 w 53"/>
                    <a:gd name="T3" fmla="*/ 1 h 31"/>
                    <a:gd name="T4" fmla="*/ 47 w 53"/>
                    <a:gd name="T5" fmla="*/ 4 h 31"/>
                    <a:gd name="T6" fmla="*/ 32 w 53"/>
                    <a:gd name="T7" fmla="*/ 25 h 31"/>
                    <a:gd name="T8" fmla="*/ 23 w 53"/>
                    <a:gd name="T9" fmla="*/ 31 h 31"/>
                    <a:gd name="T10" fmla="*/ 14 w 53"/>
                    <a:gd name="T11" fmla="*/ 2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3" h="31">
                      <a:moveTo>
                        <a:pt x="14" y="25"/>
                      </a:moveTo>
                      <a:cubicBezTo>
                        <a:pt x="8" y="6"/>
                        <a:pt x="19" y="5"/>
                        <a:pt x="35" y="1"/>
                      </a:cubicBezTo>
                      <a:cubicBezTo>
                        <a:pt x="39" y="2"/>
                        <a:pt x="46" y="0"/>
                        <a:pt x="47" y="4"/>
                      </a:cubicBezTo>
                      <a:cubicBezTo>
                        <a:pt x="53" y="24"/>
                        <a:pt x="41" y="21"/>
                        <a:pt x="32" y="25"/>
                      </a:cubicBezTo>
                      <a:cubicBezTo>
                        <a:pt x="29" y="27"/>
                        <a:pt x="26" y="29"/>
                        <a:pt x="23" y="31"/>
                      </a:cubicBezTo>
                      <a:cubicBezTo>
                        <a:pt x="14" y="28"/>
                        <a:pt x="0" y="11"/>
                        <a:pt x="14" y="25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93" name="Freeform 97"/>
                <p:cNvSpPr>
                  <a:spLocks/>
                </p:cNvSpPr>
                <p:nvPr/>
              </p:nvSpPr>
              <p:spPr bwMode="ltGray">
                <a:xfrm>
                  <a:off x="2629" y="744"/>
                  <a:ext cx="62" cy="21"/>
                </a:xfrm>
                <a:custGeom>
                  <a:avLst/>
                  <a:gdLst>
                    <a:gd name="T0" fmla="*/ 25 w 62"/>
                    <a:gd name="T1" fmla="*/ 21 h 21"/>
                    <a:gd name="T2" fmla="*/ 31 w 62"/>
                    <a:gd name="T3" fmla="*/ 0 h 21"/>
                    <a:gd name="T4" fmla="*/ 25 w 62"/>
                    <a:gd name="T5" fmla="*/ 21 h 21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62" h="21">
                      <a:moveTo>
                        <a:pt x="25" y="21"/>
                      </a:moveTo>
                      <a:cubicBezTo>
                        <a:pt x="0" y="4"/>
                        <a:pt x="10" y="5"/>
                        <a:pt x="31" y="0"/>
                      </a:cubicBezTo>
                      <a:cubicBezTo>
                        <a:pt x="62" y="6"/>
                        <a:pt x="40" y="16"/>
                        <a:pt x="25" y="21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94" name="Freeform 98"/>
                <p:cNvSpPr>
                  <a:spLocks/>
                </p:cNvSpPr>
                <p:nvPr/>
              </p:nvSpPr>
              <p:spPr bwMode="ltGray">
                <a:xfrm>
                  <a:off x="2642" y="777"/>
                  <a:ext cx="45" cy="31"/>
                </a:xfrm>
                <a:custGeom>
                  <a:avLst/>
                  <a:gdLst>
                    <a:gd name="T0" fmla="*/ 0 w 45"/>
                    <a:gd name="T1" fmla="*/ 12 h 31"/>
                    <a:gd name="T2" fmla="*/ 45 w 45"/>
                    <a:gd name="T3" fmla="*/ 15 h 31"/>
                    <a:gd name="T4" fmla="*/ 15 w 45"/>
                    <a:gd name="T5" fmla="*/ 15 h 31"/>
                    <a:gd name="T6" fmla="*/ 0 w 45"/>
                    <a:gd name="T7" fmla="*/ 12 h 3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5" h="31">
                      <a:moveTo>
                        <a:pt x="0" y="12"/>
                      </a:moveTo>
                      <a:cubicBezTo>
                        <a:pt x="17" y="0"/>
                        <a:pt x="29" y="4"/>
                        <a:pt x="45" y="15"/>
                      </a:cubicBezTo>
                      <a:cubicBezTo>
                        <a:pt x="34" y="31"/>
                        <a:pt x="29" y="20"/>
                        <a:pt x="15" y="15"/>
                      </a:cubicBezTo>
                      <a:cubicBezTo>
                        <a:pt x="10" y="13"/>
                        <a:pt x="0" y="12"/>
                        <a:pt x="0" y="12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95" name="Freeform 99"/>
                <p:cNvSpPr>
                  <a:spLocks/>
                </p:cNvSpPr>
                <p:nvPr/>
              </p:nvSpPr>
              <p:spPr bwMode="ltGray">
                <a:xfrm>
                  <a:off x="2735" y="828"/>
                  <a:ext cx="54" cy="30"/>
                </a:xfrm>
                <a:custGeom>
                  <a:avLst/>
                  <a:gdLst>
                    <a:gd name="T0" fmla="*/ 0 w 54"/>
                    <a:gd name="T1" fmla="*/ 24 h 30"/>
                    <a:gd name="T2" fmla="*/ 18 w 54"/>
                    <a:gd name="T3" fmla="*/ 30 h 30"/>
                    <a:gd name="T4" fmla="*/ 0 w 54"/>
                    <a:gd name="T5" fmla="*/ 24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4" h="30">
                      <a:moveTo>
                        <a:pt x="0" y="24"/>
                      </a:moveTo>
                      <a:cubicBezTo>
                        <a:pt x="16" y="0"/>
                        <a:pt x="54" y="18"/>
                        <a:pt x="18" y="30"/>
                      </a:cubicBezTo>
                      <a:cubicBezTo>
                        <a:pt x="13" y="28"/>
                        <a:pt x="0" y="18"/>
                        <a:pt x="0" y="24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96" name="Freeform 100"/>
                <p:cNvSpPr>
                  <a:spLocks/>
                </p:cNvSpPr>
                <p:nvPr/>
              </p:nvSpPr>
              <p:spPr bwMode="ltGray">
                <a:xfrm>
                  <a:off x="2714" y="863"/>
                  <a:ext cx="40" cy="24"/>
                </a:xfrm>
                <a:custGeom>
                  <a:avLst/>
                  <a:gdLst>
                    <a:gd name="T0" fmla="*/ 6 w 40"/>
                    <a:gd name="T1" fmla="*/ 10 h 24"/>
                    <a:gd name="T2" fmla="*/ 33 w 40"/>
                    <a:gd name="T3" fmla="*/ 4 h 24"/>
                    <a:gd name="T4" fmla="*/ 12 w 40"/>
                    <a:gd name="T5" fmla="*/ 19 h 24"/>
                    <a:gd name="T6" fmla="*/ 6 w 40"/>
                    <a:gd name="T7" fmla="*/ 10 h 2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0" h="24">
                      <a:moveTo>
                        <a:pt x="6" y="10"/>
                      </a:moveTo>
                      <a:cubicBezTo>
                        <a:pt x="17" y="3"/>
                        <a:pt x="21" y="0"/>
                        <a:pt x="33" y="4"/>
                      </a:cubicBezTo>
                      <a:cubicBezTo>
                        <a:pt x="40" y="24"/>
                        <a:pt x="33" y="22"/>
                        <a:pt x="12" y="19"/>
                      </a:cubicBezTo>
                      <a:cubicBezTo>
                        <a:pt x="2" y="12"/>
                        <a:pt x="0" y="16"/>
                        <a:pt x="6" y="10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97" name="Freeform 101"/>
                <p:cNvSpPr>
                  <a:spLocks/>
                </p:cNvSpPr>
                <p:nvPr/>
              </p:nvSpPr>
              <p:spPr bwMode="ltGray">
                <a:xfrm>
                  <a:off x="2729" y="898"/>
                  <a:ext cx="30" cy="20"/>
                </a:xfrm>
                <a:custGeom>
                  <a:avLst/>
                  <a:gdLst>
                    <a:gd name="T0" fmla="*/ 3 w 30"/>
                    <a:gd name="T1" fmla="*/ 5 h 20"/>
                    <a:gd name="T2" fmla="*/ 30 w 30"/>
                    <a:gd name="T3" fmla="*/ 14 h 20"/>
                    <a:gd name="T4" fmla="*/ 12 w 30"/>
                    <a:gd name="T5" fmla="*/ 14 h 20"/>
                    <a:gd name="T6" fmla="*/ 3 w 30"/>
                    <a:gd name="T7" fmla="*/ 5 h 2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0" h="20">
                      <a:moveTo>
                        <a:pt x="3" y="5"/>
                      </a:moveTo>
                      <a:cubicBezTo>
                        <a:pt x="16" y="1"/>
                        <a:pt x="25" y="0"/>
                        <a:pt x="30" y="14"/>
                      </a:cubicBezTo>
                      <a:cubicBezTo>
                        <a:pt x="23" y="16"/>
                        <a:pt x="19" y="20"/>
                        <a:pt x="12" y="14"/>
                      </a:cubicBezTo>
                      <a:cubicBezTo>
                        <a:pt x="0" y="4"/>
                        <a:pt x="11" y="5"/>
                        <a:pt x="3" y="5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98" name="Freeform 102"/>
                <p:cNvSpPr>
                  <a:spLocks/>
                </p:cNvSpPr>
                <p:nvPr/>
              </p:nvSpPr>
              <p:spPr bwMode="ltGray">
                <a:xfrm>
                  <a:off x="2953" y="975"/>
                  <a:ext cx="62" cy="41"/>
                </a:xfrm>
                <a:custGeom>
                  <a:avLst/>
                  <a:gdLst>
                    <a:gd name="T0" fmla="*/ 49 w 62"/>
                    <a:gd name="T1" fmla="*/ 18 h 41"/>
                    <a:gd name="T2" fmla="*/ 4 w 62"/>
                    <a:gd name="T3" fmla="*/ 21 h 41"/>
                    <a:gd name="T4" fmla="*/ 16 w 62"/>
                    <a:gd name="T5" fmla="*/ 0 h 41"/>
                    <a:gd name="T6" fmla="*/ 46 w 62"/>
                    <a:gd name="T7" fmla="*/ 3 h 41"/>
                    <a:gd name="T8" fmla="*/ 61 w 62"/>
                    <a:gd name="T9" fmla="*/ 18 h 41"/>
                    <a:gd name="T10" fmla="*/ 49 w 62"/>
                    <a:gd name="T11" fmla="*/ 18 h 4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62" h="41">
                      <a:moveTo>
                        <a:pt x="49" y="18"/>
                      </a:moveTo>
                      <a:cubicBezTo>
                        <a:pt x="41" y="41"/>
                        <a:pt x="20" y="31"/>
                        <a:pt x="4" y="21"/>
                      </a:cubicBezTo>
                      <a:cubicBezTo>
                        <a:pt x="0" y="8"/>
                        <a:pt x="3" y="4"/>
                        <a:pt x="16" y="0"/>
                      </a:cubicBezTo>
                      <a:cubicBezTo>
                        <a:pt x="27" y="4"/>
                        <a:pt x="34" y="7"/>
                        <a:pt x="46" y="3"/>
                      </a:cubicBezTo>
                      <a:cubicBezTo>
                        <a:pt x="49" y="5"/>
                        <a:pt x="62" y="12"/>
                        <a:pt x="61" y="18"/>
                      </a:cubicBezTo>
                      <a:cubicBezTo>
                        <a:pt x="58" y="29"/>
                        <a:pt x="51" y="20"/>
                        <a:pt x="49" y="18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99" name="Freeform 103"/>
                <p:cNvSpPr>
                  <a:spLocks/>
                </p:cNvSpPr>
                <p:nvPr/>
              </p:nvSpPr>
              <p:spPr bwMode="ltGray">
                <a:xfrm>
                  <a:off x="3022" y="981"/>
                  <a:ext cx="45" cy="18"/>
                </a:xfrm>
                <a:custGeom>
                  <a:avLst/>
                  <a:gdLst>
                    <a:gd name="T0" fmla="*/ 25 w 45"/>
                    <a:gd name="T1" fmla="*/ 15 h 18"/>
                    <a:gd name="T2" fmla="*/ 16 w 45"/>
                    <a:gd name="T3" fmla="*/ 0 h 18"/>
                    <a:gd name="T4" fmla="*/ 34 w 45"/>
                    <a:gd name="T5" fmla="*/ 18 h 18"/>
                    <a:gd name="T6" fmla="*/ 25 w 45"/>
                    <a:gd name="T7" fmla="*/ 15 h 1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5" h="18">
                      <a:moveTo>
                        <a:pt x="25" y="15"/>
                      </a:moveTo>
                      <a:cubicBezTo>
                        <a:pt x="13" y="11"/>
                        <a:pt x="0" y="10"/>
                        <a:pt x="16" y="0"/>
                      </a:cubicBezTo>
                      <a:cubicBezTo>
                        <a:pt x="31" y="3"/>
                        <a:pt x="45" y="2"/>
                        <a:pt x="34" y="18"/>
                      </a:cubicBezTo>
                      <a:cubicBezTo>
                        <a:pt x="31" y="17"/>
                        <a:pt x="25" y="15"/>
                        <a:pt x="25" y="15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00" name="Freeform 104"/>
                <p:cNvSpPr>
                  <a:spLocks/>
                </p:cNvSpPr>
                <p:nvPr/>
              </p:nvSpPr>
              <p:spPr bwMode="ltGray">
                <a:xfrm>
                  <a:off x="2973" y="1015"/>
                  <a:ext cx="45" cy="23"/>
                </a:xfrm>
                <a:custGeom>
                  <a:avLst/>
                  <a:gdLst>
                    <a:gd name="T0" fmla="*/ 8 w 45"/>
                    <a:gd name="T1" fmla="*/ 8 h 23"/>
                    <a:gd name="T2" fmla="*/ 38 w 45"/>
                    <a:gd name="T3" fmla="*/ 8 h 23"/>
                    <a:gd name="T4" fmla="*/ 17 w 45"/>
                    <a:gd name="T5" fmla="*/ 23 h 23"/>
                    <a:gd name="T6" fmla="*/ 8 w 45"/>
                    <a:gd name="T7" fmla="*/ 8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5" h="23">
                      <a:moveTo>
                        <a:pt x="8" y="8"/>
                      </a:moveTo>
                      <a:cubicBezTo>
                        <a:pt x="18" y="5"/>
                        <a:pt x="27" y="0"/>
                        <a:pt x="38" y="8"/>
                      </a:cubicBezTo>
                      <a:cubicBezTo>
                        <a:pt x="45" y="13"/>
                        <a:pt x="17" y="23"/>
                        <a:pt x="17" y="23"/>
                      </a:cubicBezTo>
                      <a:cubicBezTo>
                        <a:pt x="10" y="21"/>
                        <a:pt x="0" y="16"/>
                        <a:pt x="8" y="8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01" name="Freeform 105"/>
                <p:cNvSpPr>
                  <a:spLocks/>
                </p:cNvSpPr>
                <p:nvPr/>
              </p:nvSpPr>
              <p:spPr bwMode="ltGray">
                <a:xfrm>
                  <a:off x="3325" y="985"/>
                  <a:ext cx="50" cy="26"/>
                </a:xfrm>
                <a:custGeom>
                  <a:avLst/>
                  <a:gdLst>
                    <a:gd name="T0" fmla="*/ 22 w 50"/>
                    <a:gd name="T1" fmla="*/ 2 h 26"/>
                    <a:gd name="T2" fmla="*/ 37 w 50"/>
                    <a:gd name="T3" fmla="*/ 14 h 26"/>
                    <a:gd name="T4" fmla="*/ 10 w 50"/>
                    <a:gd name="T5" fmla="*/ 26 h 26"/>
                    <a:gd name="T6" fmla="*/ 22 w 50"/>
                    <a:gd name="T7" fmla="*/ 2 h 2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0" h="26">
                      <a:moveTo>
                        <a:pt x="22" y="2"/>
                      </a:moveTo>
                      <a:cubicBezTo>
                        <a:pt x="29" y="0"/>
                        <a:pt x="50" y="1"/>
                        <a:pt x="37" y="14"/>
                      </a:cubicBezTo>
                      <a:cubicBezTo>
                        <a:pt x="32" y="19"/>
                        <a:pt x="17" y="24"/>
                        <a:pt x="10" y="26"/>
                      </a:cubicBezTo>
                      <a:cubicBezTo>
                        <a:pt x="4" y="8"/>
                        <a:pt x="0" y="2"/>
                        <a:pt x="22" y="2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02" name="Freeform 106"/>
                <p:cNvSpPr>
                  <a:spLocks/>
                </p:cNvSpPr>
                <p:nvPr/>
              </p:nvSpPr>
              <p:spPr bwMode="ltGray">
                <a:xfrm>
                  <a:off x="3578" y="1091"/>
                  <a:ext cx="24" cy="17"/>
                </a:xfrm>
                <a:custGeom>
                  <a:avLst/>
                  <a:gdLst>
                    <a:gd name="T0" fmla="*/ 0 w 24"/>
                    <a:gd name="T1" fmla="*/ 13 h 17"/>
                    <a:gd name="T2" fmla="*/ 24 w 24"/>
                    <a:gd name="T3" fmla="*/ 4 h 17"/>
                    <a:gd name="T4" fmla="*/ 0 w 24"/>
                    <a:gd name="T5" fmla="*/ 13 h 1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4" h="17">
                      <a:moveTo>
                        <a:pt x="0" y="13"/>
                      </a:moveTo>
                      <a:cubicBezTo>
                        <a:pt x="8" y="2"/>
                        <a:pt x="11" y="0"/>
                        <a:pt x="24" y="4"/>
                      </a:cubicBezTo>
                      <a:cubicBezTo>
                        <a:pt x="16" y="15"/>
                        <a:pt x="13" y="17"/>
                        <a:pt x="0" y="13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03" name="Freeform 107"/>
                <p:cNvSpPr>
                  <a:spLocks/>
                </p:cNvSpPr>
                <p:nvPr/>
              </p:nvSpPr>
              <p:spPr bwMode="ltGray">
                <a:xfrm>
                  <a:off x="1234" y="639"/>
                  <a:ext cx="2308" cy="2297"/>
                </a:xfrm>
                <a:custGeom>
                  <a:avLst/>
                  <a:gdLst>
                    <a:gd name="T0" fmla="*/ 844 w 2308"/>
                    <a:gd name="T1" fmla="*/ 111 h 2297"/>
                    <a:gd name="T2" fmla="*/ 871 w 2308"/>
                    <a:gd name="T3" fmla="*/ 201 h 2297"/>
                    <a:gd name="T4" fmla="*/ 925 w 2308"/>
                    <a:gd name="T5" fmla="*/ 90 h 2297"/>
                    <a:gd name="T6" fmla="*/ 1126 w 2308"/>
                    <a:gd name="T7" fmla="*/ 30 h 2297"/>
                    <a:gd name="T8" fmla="*/ 1030 w 2308"/>
                    <a:gd name="T9" fmla="*/ 129 h 2297"/>
                    <a:gd name="T10" fmla="*/ 1000 w 2308"/>
                    <a:gd name="T11" fmla="*/ 195 h 2297"/>
                    <a:gd name="T12" fmla="*/ 1117 w 2308"/>
                    <a:gd name="T13" fmla="*/ 258 h 2297"/>
                    <a:gd name="T14" fmla="*/ 1240 w 2308"/>
                    <a:gd name="T15" fmla="*/ 273 h 2297"/>
                    <a:gd name="T16" fmla="*/ 1105 w 2308"/>
                    <a:gd name="T17" fmla="*/ 366 h 2297"/>
                    <a:gd name="T18" fmla="*/ 1219 w 2308"/>
                    <a:gd name="T19" fmla="*/ 312 h 2297"/>
                    <a:gd name="T20" fmla="*/ 1306 w 2308"/>
                    <a:gd name="T21" fmla="*/ 294 h 2297"/>
                    <a:gd name="T22" fmla="*/ 1498 w 2308"/>
                    <a:gd name="T23" fmla="*/ 288 h 2297"/>
                    <a:gd name="T24" fmla="*/ 1606 w 2308"/>
                    <a:gd name="T25" fmla="*/ 393 h 2297"/>
                    <a:gd name="T26" fmla="*/ 1750 w 2308"/>
                    <a:gd name="T27" fmla="*/ 420 h 2297"/>
                    <a:gd name="T28" fmla="*/ 1864 w 2308"/>
                    <a:gd name="T29" fmla="*/ 426 h 2297"/>
                    <a:gd name="T30" fmla="*/ 2065 w 2308"/>
                    <a:gd name="T31" fmla="*/ 441 h 2297"/>
                    <a:gd name="T32" fmla="*/ 2260 w 2308"/>
                    <a:gd name="T33" fmla="*/ 408 h 2297"/>
                    <a:gd name="T34" fmla="*/ 2245 w 2308"/>
                    <a:gd name="T35" fmla="*/ 516 h 2297"/>
                    <a:gd name="T36" fmla="*/ 2182 w 2308"/>
                    <a:gd name="T37" fmla="*/ 641 h 2297"/>
                    <a:gd name="T38" fmla="*/ 2152 w 2308"/>
                    <a:gd name="T39" fmla="*/ 749 h 2297"/>
                    <a:gd name="T40" fmla="*/ 2148 w 2308"/>
                    <a:gd name="T41" fmla="*/ 861 h 2297"/>
                    <a:gd name="T42" fmla="*/ 2074 w 2308"/>
                    <a:gd name="T43" fmla="*/ 977 h 2297"/>
                    <a:gd name="T44" fmla="*/ 2058 w 2308"/>
                    <a:gd name="T45" fmla="*/ 769 h 2297"/>
                    <a:gd name="T46" fmla="*/ 2094 w 2308"/>
                    <a:gd name="T47" fmla="*/ 623 h 2297"/>
                    <a:gd name="T48" fmla="*/ 2012 w 2308"/>
                    <a:gd name="T49" fmla="*/ 717 h 2297"/>
                    <a:gd name="T50" fmla="*/ 1716 w 2308"/>
                    <a:gd name="T51" fmla="*/ 861 h 2297"/>
                    <a:gd name="T52" fmla="*/ 1762 w 2308"/>
                    <a:gd name="T53" fmla="*/ 1127 h 2297"/>
                    <a:gd name="T54" fmla="*/ 1584 w 2308"/>
                    <a:gd name="T55" fmla="*/ 1263 h 2297"/>
                    <a:gd name="T56" fmla="*/ 1560 w 2308"/>
                    <a:gd name="T57" fmla="*/ 1445 h 2297"/>
                    <a:gd name="T58" fmla="*/ 1476 w 2308"/>
                    <a:gd name="T59" fmla="*/ 1329 h 2297"/>
                    <a:gd name="T60" fmla="*/ 1414 w 2308"/>
                    <a:gd name="T61" fmla="*/ 1251 h 2297"/>
                    <a:gd name="T62" fmla="*/ 1332 w 2308"/>
                    <a:gd name="T63" fmla="*/ 1349 h 2297"/>
                    <a:gd name="T64" fmla="*/ 1342 w 2308"/>
                    <a:gd name="T65" fmla="*/ 1383 h 2297"/>
                    <a:gd name="T66" fmla="*/ 1348 w 2308"/>
                    <a:gd name="T67" fmla="*/ 1517 h 2297"/>
                    <a:gd name="T68" fmla="*/ 1300 w 2308"/>
                    <a:gd name="T69" fmla="*/ 1663 h 2297"/>
                    <a:gd name="T70" fmla="*/ 1118 w 2308"/>
                    <a:gd name="T71" fmla="*/ 1769 h 2297"/>
                    <a:gd name="T72" fmla="*/ 940 w 2308"/>
                    <a:gd name="T73" fmla="*/ 1773 h 2297"/>
                    <a:gd name="T74" fmla="*/ 972 w 2308"/>
                    <a:gd name="T75" fmla="*/ 2031 h 2297"/>
                    <a:gd name="T76" fmla="*/ 840 w 2308"/>
                    <a:gd name="T77" fmla="*/ 2091 h 2297"/>
                    <a:gd name="T78" fmla="*/ 736 w 2308"/>
                    <a:gd name="T79" fmla="*/ 1943 h 2297"/>
                    <a:gd name="T80" fmla="*/ 800 w 2308"/>
                    <a:gd name="T81" fmla="*/ 2247 h 2297"/>
                    <a:gd name="T82" fmla="*/ 694 w 2308"/>
                    <a:gd name="T83" fmla="*/ 2085 h 2297"/>
                    <a:gd name="T84" fmla="*/ 690 w 2308"/>
                    <a:gd name="T85" fmla="*/ 1807 h 2297"/>
                    <a:gd name="T86" fmla="*/ 598 w 2308"/>
                    <a:gd name="T87" fmla="*/ 1565 h 2297"/>
                    <a:gd name="T88" fmla="*/ 434 w 2308"/>
                    <a:gd name="T89" fmla="*/ 1627 h 2297"/>
                    <a:gd name="T90" fmla="*/ 282 w 2308"/>
                    <a:gd name="T91" fmla="*/ 1829 h 2297"/>
                    <a:gd name="T92" fmla="*/ 252 w 2308"/>
                    <a:gd name="T93" fmla="*/ 1467 h 2297"/>
                    <a:gd name="T94" fmla="*/ 232 w 2308"/>
                    <a:gd name="T95" fmla="*/ 1357 h 2297"/>
                    <a:gd name="T96" fmla="*/ 176 w 2308"/>
                    <a:gd name="T97" fmla="*/ 1149 h 2297"/>
                    <a:gd name="T98" fmla="*/ 138 w 2308"/>
                    <a:gd name="T99" fmla="*/ 1021 h 2297"/>
                    <a:gd name="T100" fmla="*/ 132 w 2308"/>
                    <a:gd name="T101" fmla="*/ 1253 h 2297"/>
                    <a:gd name="T102" fmla="*/ 22 w 2308"/>
                    <a:gd name="T103" fmla="*/ 1151 h 2297"/>
                    <a:gd name="T104" fmla="*/ 206 w 2308"/>
                    <a:gd name="T105" fmla="*/ 681 h 2297"/>
                    <a:gd name="T106" fmla="*/ 404 w 2308"/>
                    <a:gd name="T107" fmla="*/ 515 h 2297"/>
                    <a:gd name="T108" fmla="*/ 386 w 2308"/>
                    <a:gd name="T109" fmla="*/ 673 h 2297"/>
                    <a:gd name="T110" fmla="*/ 378 w 2308"/>
                    <a:gd name="T111" fmla="*/ 733 h 2297"/>
                    <a:gd name="T112" fmla="*/ 498 w 2308"/>
                    <a:gd name="T113" fmla="*/ 599 h 2297"/>
                    <a:gd name="T114" fmla="*/ 494 w 2308"/>
                    <a:gd name="T115" fmla="*/ 411 h 2297"/>
                    <a:gd name="T116" fmla="*/ 500 w 2308"/>
                    <a:gd name="T117" fmla="*/ 375 h 2297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0" t="0" r="r" b="b"/>
                  <a:pathLst>
                    <a:path w="2308" h="2297">
                      <a:moveTo>
                        <a:pt x="847" y="63"/>
                      </a:moveTo>
                      <a:cubicBezTo>
                        <a:pt x="856" y="89"/>
                        <a:pt x="868" y="59"/>
                        <a:pt x="883" y="54"/>
                      </a:cubicBezTo>
                      <a:cubicBezTo>
                        <a:pt x="892" y="51"/>
                        <a:pt x="901" y="48"/>
                        <a:pt x="910" y="45"/>
                      </a:cubicBezTo>
                      <a:cubicBezTo>
                        <a:pt x="913" y="44"/>
                        <a:pt x="919" y="42"/>
                        <a:pt x="919" y="42"/>
                      </a:cubicBezTo>
                      <a:cubicBezTo>
                        <a:pt x="922" y="43"/>
                        <a:pt x="951" y="46"/>
                        <a:pt x="934" y="60"/>
                      </a:cubicBezTo>
                      <a:cubicBezTo>
                        <a:pt x="930" y="63"/>
                        <a:pt x="924" y="62"/>
                        <a:pt x="919" y="63"/>
                      </a:cubicBezTo>
                      <a:cubicBezTo>
                        <a:pt x="899" y="56"/>
                        <a:pt x="879" y="70"/>
                        <a:pt x="865" y="84"/>
                      </a:cubicBezTo>
                      <a:cubicBezTo>
                        <a:pt x="863" y="102"/>
                        <a:pt x="865" y="118"/>
                        <a:pt x="844" y="111"/>
                      </a:cubicBezTo>
                      <a:cubicBezTo>
                        <a:pt x="818" y="114"/>
                        <a:pt x="807" y="111"/>
                        <a:pt x="799" y="135"/>
                      </a:cubicBezTo>
                      <a:cubicBezTo>
                        <a:pt x="800" y="139"/>
                        <a:pt x="799" y="144"/>
                        <a:pt x="802" y="147"/>
                      </a:cubicBezTo>
                      <a:cubicBezTo>
                        <a:pt x="807" y="151"/>
                        <a:pt x="820" y="153"/>
                        <a:pt x="820" y="153"/>
                      </a:cubicBezTo>
                      <a:cubicBezTo>
                        <a:pt x="840" y="149"/>
                        <a:pt x="846" y="140"/>
                        <a:pt x="862" y="129"/>
                      </a:cubicBezTo>
                      <a:cubicBezTo>
                        <a:pt x="866" y="132"/>
                        <a:pt x="877" y="136"/>
                        <a:pt x="874" y="144"/>
                      </a:cubicBezTo>
                      <a:cubicBezTo>
                        <a:pt x="872" y="151"/>
                        <a:pt x="867" y="157"/>
                        <a:pt x="862" y="162"/>
                      </a:cubicBezTo>
                      <a:cubicBezTo>
                        <a:pt x="856" y="168"/>
                        <a:pt x="844" y="180"/>
                        <a:pt x="844" y="180"/>
                      </a:cubicBezTo>
                      <a:cubicBezTo>
                        <a:pt x="848" y="202"/>
                        <a:pt x="849" y="205"/>
                        <a:pt x="871" y="201"/>
                      </a:cubicBezTo>
                      <a:cubicBezTo>
                        <a:pt x="882" y="194"/>
                        <a:pt x="888" y="189"/>
                        <a:pt x="892" y="177"/>
                      </a:cubicBezTo>
                      <a:cubicBezTo>
                        <a:pt x="890" y="170"/>
                        <a:pt x="884" y="164"/>
                        <a:pt x="883" y="156"/>
                      </a:cubicBezTo>
                      <a:cubicBezTo>
                        <a:pt x="878" y="102"/>
                        <a:pt x="934" y="96"/>
                        <a:pt x="973" y="90"/>
                      </a:cubicBezTo>
                      <a:cubicBezTo>
                        <a:pt x="992" y="96"/>
                        <a:pt x="1006" y="97"/>
                        <a:pt x="1027" y="99"/>
                      </a:cubicBezTo>
                      <a:cubicBezTo>
                        <a:pt x="1029" y="100"/>
                        <a:pt x="1051" y="110"/>
                        <a:pt x="1042" y="93"/>
                      </a:cubicBezTo>
                      <a:cubicBezTo>
                        <a:pt x="1034" y="79"/>
                        <a:pt x="1013" y="80"/>
                        <a:pt x="1000" y="78"/>
                      </a:cubicBezTo>
                      <a:cubicBezTo>
                        <a:pt x="981" y="72"/>
                        <a:pt x="985" y="69"/>
                        <a:pt x="961" y="72"/>
                      </a:cubicBezTo>
                      <a:cubicBezTo>
                        <a:pt x="948" y="76"/>
                        <a:pt x="938" y="86"/>
                        <a:pt x="925" y="90"/>
                      </a:cubicBezTo>
                      <a:cubicBezTo>
                        <a:pt x="919" y="73"/>
                        <a:pt x="932" y="70"/>
                        <a:pt x="946" y="60"/>
                      </a:cubicBezTo>
                      <a:cubicBezTo>
                        <a:pt x="952" y="56"/>
                        <a:pt x="964" y="48"/>
                        <a:pt x="964" y="48"/>
                      </a:cubicBezTo>
                      <a:cubicBezTo>
                        <a:pt x="967" y="43"/>
                        <a:pt x="978" y="25"/>
                        <a:pt x="985" y="21"/>
                      </a:cubicBezTo>
                      <a:cubicBezTo>
                        <a:pt x="993" y="16"/>
                        <a:pt x="1004" y="17"/>
                        <a:pt x="1012" y="12"/>
                      </a:cubicBezTo>
                      <a:cubicBezTo>
                        <a:pt x="1020" y="7"/>
                        <a:pt x="1039" y="0"/>
                        <a:pt x="1039" y="0"/>
                      </a:cubicBezTo>
                      <a:cubicBezTo>
                        <a:pt x="1060" y="2"/>
                        <a:pt x="1068" y="1"/>
                        <a:pt x="1084" y="12"/>
                      </a:cubicBezTo>
                      <a:cubicBezTo>
                        <a:pt x="1091" y="33"/>
                        <a:pt x="1084" y="28"/>
                        <a:pt x="1099" y="33"/>
                      </a:cubicBezTo>
                      <a:cubicBezTo>
                        <a:pt x="1110" y="29"/>
                        <a:pt x="1115" y="34"/>
                        <a:pt x="1126" y="30"/>
                      </a:cubicBezTo>
                      <a:cubicBezTo>
                        <a:pt x="1140" y="34"/>
                        <a:pt x="1150" y="32"/>
                        <a:pt x="1159" y="45"/>
                      </a:cubicBezTo>
                      <a:cubicBezTo>
                        <a:pt x="1167" y="78"/>
                        <a:pt x="1154" y="97"/>
                        <a:pt x="1123" y="105"/>
                      </a:cubicBezTo>
                      <a:cubicBezTo>
                        <a:pt x="1110" y="114"/>
                        <a:pt x="1106" y="126"/>
                        <a:pt x="1093" y="135"/>
                      </a:cubicBezTo>
                      <a:cubicBezTo>
                        <a:pt x="1086" y="146"/>
                        <a:pt x="1039" y="169"/>
                        <a:pt x="1024" y="174"/>
                      </a:cubicBezTo>
                      <a:cubicBezTo>
                        <a:pt x="1015" y="188"/>
                        <a:pt x="1011" y="186"/>
                        <a:pt x="994" y="183"/>
                      </a:cubicBezTo>
                      <a:cubicBezTo>
                        <a:pt x="991" y="180"/>
                        <a:pt x="986" y="178"/>
                        <a:pt x="985" y="174"/>
                      </a:cubicBezTo>
                      <a:cubicBezTo>
                        <a:pt x="983" y="163"/>
                        <a:pt x="1004" y="150"/>
                        <a:pt x="1012" y="147"/>
                      </a:cubicBezTo>
                      <a:cubicBezTo>
                        <a:pt x="1018" y="141"/>
                        <a:pt x="1024" y="135"/>
                        <a:pt x="1030" y="129"/>
                      </a:cubicBezTo>
                      <a:cubicBezTo>
                        <a:pt x="1034" y="125"/>
                        <a:pt x="1018" y="133"/>
                        <a:pt x="1012" y="135"/>
                      </a:cubicBezTo>
                      <a:cubicBezTo>
                        <a:pt x="1006" y="137"/>
                        <a:pt x="1000" y="141"/>
                        <a:pt x="994" y="144"/>
                      </a:cubicBezTo>
                      <a:cubicBezTo>
                        <a:pt x="988" y="148"/>
                        <a:pt x="976" y="156"/>
                        <a:pt x="976" y="156"/>
                      </a:cubicBezTo>
                      <a:cubicBezTo>
                        <a:pt x="969" y="167"/>
                        <a:pt x="963" y="167"/>
                        <a:pt x="952" y="174"/>
                      </a:cubicBezTo>
                      <a:cubicBezTo>
                        <a:pt x="938" y="195"/>
                        <a:pt x="936" y="186"/>
                        <a:pt x="946" y="201"/>
                      </a:cubicBezTo>
                      <a:cubicBezTo>
                        <a:pt x="952" y="199"/>
                        <a:pt x="958" y="197"/>
                        <a:pt x="964" y="195"/>
                      </a:cubicBezTo>
                      <a:cubicBezTo>
                        <a:pt x="967" y="194"/>
                        <a:pt x="973" y="192"/>
                        <a:pt x="973" y="192"/>
                      </a:cubicBezTo>
                      <a:cubicBezTo>
                        <a:pt x="994" y="199"/>
                        <a:pt x="985" y="200"/>
                        <a:pt x="1000" y="195"/>
                      </a:cubicBezTo>
                      <a:cubicBezTo>
                        <a:pt x="1018" y="222"/>
                        <a:pt x="982" y="200"/>
                        <a:pt x="1006" y="216"/>
                      </a:cubicBezTo>
                      <a:cubicBezTo>
                        <a:pt x="1019" y="212"/>
                        <a:pt x="1031" y="221"/>
                        <a:pt x="1042" y="228"/>
                      </a:cubicBezTo>
                      <a:cubicBezTo>
                        <a:pt x="1050" y="216"/>
                        <a:pt x="1053" y="210"/>
                        <a:pt x="1066" y="219"/>
                      </a:cubicBezTo>
                      <a:cubicBezTo>
                        <a:pt x="1076" y="234"/>
                        <a:pt x="1073" y="223"/>
                        <a:pt x="1063" y="234"/>
                      </a:cubicBezTo>
                      <a:cubicBezTo>
                        <a:pt x="1058" y="239"/>
                        <a:pt x="1051" y="252"/>
                        <a:pt x="1051" y="252"/>
                      </a:cubicBezTo>
                      <a:cubicBezTo>
                        <a:pt x="1063" y="260"/>
                        <a:pt x="1076" y="262"/>
                        <a:pt x="1090" y="267"/>
                      </a:cubicBezTo>
                      <a:cubicBezTo>
                        <a:pt x="1096" y="265"/>
                        <a:pt x="1102" y="263"/>
                        <a:pt x="1108" y="261"/>
                      </a:cubicBezTo>
                      <a:cubicBezTo>
                        <a:pt x="1111" y="260"/>
                        <a:pt x="1117" y="258"/>
                        <a:pt x="1117" y="258"/>
                      </a:cubicBezTo>
                      <a:cubicBezTo>
                        <a:pt x="1119" y="264"/>
                        <a:pt x="1121" y="270"/>
                        <a:pt x="1123" y="276"/>
                      </a:cubicBezTo>
                      <a:cubicBezTo>
                        <a:pt x="1124" y="279"/>
                        <a:pt x="1126" y="285"/>
                        <a:pt x="1126" y="285"/>
                      </a:cubicBezTo>
                      <a:cubicBezTo>
                        <a:pt x="1113" y="289"/>
                        <a:pt x="1114" y="296"/>
                        <a:pt x="1111" y="309"/>
                      </a:cubicBezTo>
                      <a:cubicBezTo>
                        <a:pt x="1112" y="314"/>
                        <a:pt x="1110" y="320"/>
                        <a:pt x="1114" y="324"/>
                      </a:cubicBezTo>
                      <a:cubicBezTo>
                        <a:pt x="1124" y="334"/>
                        <a:pt x="1133" y="301"/>
                        <a:pt x="1138" y="294"/>
                      </a:cubicBezTo>
                      <a:cubicBezTo>
                        <a:pt x="1144" y="286"/>
                        <a:pt x="1156" y="286"/>
                        <a:pt x="1165" y="285"/>
                      </a:cubicBezTo>
                      <a:cubicBezTo>
                        <a:pt x="1180" y="275"/>
                        <a:pt x="1199" y="271"/>
                        <a:pt x="1216" y="267"/>
                      </a:cubicBezTo>
                      <a:cubicBezTo>
                        <a:pt x="1228" y="259"/>
                        <a:pt x="1235" y="258"/>
                        <a:pt x="1240" y="273"/>
                      </a:cubicBezTo>
                      <a:cubicBezTo>
                        <a:pt x="1230" y="283"/>
                        <a:pt x="1224" y="287"/>
                        <a:pt x="1210" y="291"/>
                      </a:cubicBezTo>
                      <a:cubicBezTo>
                        <a:pt x="1202" y="296"/>
                        <a:pt x="1183" y="303"/>
                        <a:pt x="1183" y="303"/>
                      </a:cubicBezTo>
                      <a:cubicBezTo>
                        <a:pt x="1167" y="328"/>
                        <a:pt x="1163" y="332"/>
                        <a:pt x="1135" y="339"/>
                      </a:cubicBezTo>
                      <a:cubicBezTo>
                        <a:pt x="1125" y="349"/>
                        <a:pt x="1119" y="350"/>
                        <a:pt x="1105" y="354"/>
                      </a:cubicBezTo>
                      <a:cubicBezTo>
                        <a:pt x="1085" y="347"/>
                        <a:pt x="1075" y="345"/>
                        <a:pt x="1054" y="342"/>
                      </a:cubicBezTo>
                      <a:cubicBezTo>
                        <a:pt x="1054" y="342"/>
                        <a:pt x="1062" y="355"/>
                        <a:pt x="1069" y="357"/>
                      </a:cubicBezTo>
                      <a:cubicBezTo>
                        <a:pt x="1075" y="359"/>
                        <a:pt x="1081" y="359"/>
                        <a:pt x="1087" y="360"/>
                      </a:cubicBezTo>
                      <a:cubicBezTo>
                        <a:pt x="1093" y="362"/>
                        <a:pt x="1105" y="366"/>
                        <a:pt x="1105" y="366"/>
                      </a:cubicBezTo>
                      <a:cubicBezTo>
                        <a:pt x="1116" y="362"/>
                        <a:pt x="1123" y="359"/>
                        <a:pt x="1135" y="363"/>
                      </a:cubicBezTo>
                      <a:cubicBezTo>
                        <a:pt x="1138" y="360"/>
                        <a:pt x="1140" y="356"/>
                        <a:pt x="1144" y="354"/>
                      </a:cubicBezTo>
                      <a:cubicBezTo>
                        <a:pt x="1147" y="352"/>
                        <a:pt x="1152" y="348"/>
                        <a:pt x="1153" y="351"/>
                      </a:cubicBezTo>
                      <a:cubicBezTo>
                        <a:pt x="1154" y="357"/>
                        <a:pt x="1147" y="369"/>
                        <a:pt x="1147" y="369"/>
                      </a:cubicBezTo>
                      <a:cubicBezTo>
                        <a:pt x="1148" y="373"/>
                        <a:pt x="1146" y="380"/>
                        <a:pt x="1150" y="381"/>
                      </a:cubicBezTo>
                      <a:cubicBezTo>
                        <a:pt x="1162" y="384"/>
                        <a:pt x="1162" y="348"/>
                        <a:pt x="1165" y="345"/>
                      </a:cubicBezTo>
                      <a:cubicBezTo>
                        <a:pt x="1166" y="343"/>
                        <a:pt x="1195" y="321"/>
                        <a:pt x="1201" y="318"/>
                      </a:cubicBezTo>
                      <a:cubicBezTo>
                        <a:pt x="1207" y="315"/>
                        <a:pt x="1219" y="312"/>
                        <a:pt x="1219" y="312"/>
                      </a:cubicBezTo>
                      <a:cubicBezTo>
                        <a:pt x="1220" y="318"/>
                        <a:pt x="1219" y="325"/>
                        <a:pt x="1222" y="330"/>
                      </a:cubicBezTo>
                      <a:cubicBezTo>
                        <a:pt x="1224" y="333"/>
                        <a:pt x="1223" y="324"/>
                        <a:pt x="1225" y="321"/>
                      </a:cubicBezTo>
                      <a:cubicBezTo>
                        <a:pt x="1227" y="317"/>
                        <a:pt x="1230" y="314"/>
                        <a:pt x="1234" y="312"/>
                      </a:cubicBezTo>
                      <a:cubicBezTo>
                        <a:pt x="1240" y="309"/>
                        <a:pt x="1252" y="306"/>
                        <a:pt x="1252" y="306"/>
                      </a:cubicBezTo>
                      <a:cubicBezTo>
                        <a:pt x="1268" y="310"/>
                        <a:pt x="1273" y="324"/>
                        <a:pt x="1258" y="336"/>
                      </a:cubicBezTo>
                      <a:cubicBezTo>
                        <a:pt x="1253" y="340"/>
                        <a:pt x="1246" y="341"/>
                        <a:pt x="1240" y="345"/>
                      </a:cubicBezTo>
                      <a:cubicBezTo>
                        <a:pt x="1225" y="368"/>
                        <a:pt x="1262" y="342"/>
                        <a:pt x="1270" y="339"/>
                      </a:cubicBezTo>
                      <a:cubicBezTo>
                        <a:pt x="1277" y="317"/>
                        <a:pt x="1282" y="302"/>
                        <a:pt x="1306" y="294"/>
                      </a:cubicBezTo>
                      <a:cubicBezTo>
                        <a:pt x="1320" y="298"/>
                        <a:pt x="1320" y="305"/>
                        <a:pt x="1333" y="309"/>
                      </a:cubicBezTo>
                      <a:cubicBezTo>
                        <a:pt x="1365" y="301"/>
                        <a:pt x="1327" y="312"/>
                        <a:pt x="1354" y="300"/>
                      </a:cubicBezTo>
                      <a:cubicBezTo>
                        <a:pt x="1360" y="297"/>
                        <a:pt x="1372" y="294"/>
                        <a:pt x="1372" y="294"/>
                      </a:cubicBezTo>
                      <a:cubicBezTo>
                        <a:pt x="1387" y="299"/>
                        <a:pt x="1378" y="298"/>
                        <a:pt x="1399" y="291"/>
                      </a:cubicBezTo>
                      <a:cubicBezTo>
                        <a:pt x="1405" y="289"/>
                        <a:pt x="1417" y="285"/>
                        <a:pt x="1417" y="285"/>
                      </a:cubicBezTo>
                      <a:cubicBezTo>
                        <a:pt x="1424" y="287"/>
                        <a:pt x="1431" y="288"/>
                        <a:pt x="1438" y="291"/>
                      </a:cubicBezTo>
                      <a:cubicBezTo>
                        <a:pt x="1444" y="294"/>
                        <a:pt x="1456" y="303"/>
                        <a:pt x="1456" y="303"/>
                      </a:cubicBezTo>
                      <a:cubicBezTo>
                        <a:pt x="1475" y="284"/>
                        <a:pt x="1464" y="284"/>
                        <a:pt x="1498" y="288"/>
                      </a:cubicBezTo>
                      <a:cubicBezTo>
                        <a:pt x="1513" y="293"/>
                        <a:pt x="1524" y="300"/>
                        <a:pt x="1540" y="303"/>
                      </a:cubicBezTo>
                      <a:cubicBezTo>
                        <a:pt x="1553" y="322"/>
                        <a:pt x="1536" y="347"/>
                        <a:pt x="1516" y="354"/>
                      </a:cubicBezTo>
                      <a:cubicBezTo>
                        <a:pt x="1500" y="349"/>
                        <a:pt x="1511" y="359"/>
                        <a:pt x="1495" y="363"/>
                      </a:cubicBezTo>
                      <a:cubicBezTo>
                        <a:pt x="1474" y="368"/>
                        <a:pt x="1453" y="376"/>
                        <a:pt x="1432" y="381"/>
                      </a:cubicBezTo>
                      <a:cubicBezTo>
                        <a:pt x="1443" y="385"/>
                        <a:pt x="1485" y="376"/>
                        <a:pt x="1495" y="375"/>
                      </a:cubicBezTo>
                      <a:cubicBezTo>
                        <a:pt x="1511" y="370"/>
                        <a:pt x="1524" y="376"/>
                        <a:pt x="1540" y="381"/>
                      </a:cubicBezTo>
                      <a:cubicBezTo>
                        <a:pt x="1549" y="384"/>
                        <a:pt x="1567" y="390"/>
                        <a:pt x="1567" y="390"/>
                      </a:cubicBezTo>
                      <a:cubicBezTo>
                        <a:pt x="1577" y="406"/>
                        <a:pt x="1590" y="398"/>
                        <a:pt x="1606" y="393"/>
                      </a:cubicBezTo>
                      <a:cubicBezTo>
                        <a:pt x="1608" y="386"/>
                        <a:pt x="1608" y="380"/>
                        <a:pt x="1618" y="381"/>
                      </a:cubicBezTo>
                      <a:cubicBezTo>
                        <a:pt x="1624" y="382"/>
                        <a:pt x="1636" y="387"/>
                        <a:pt x="1636" y="387"/>
                      </a:cubicBezTo>
                      <a:cubicBezTo>
                        <a:pt x="1650" y="408"/>
                        <a:pt x="1650" y="398"/>
                        <a:pt x="1645" y="414"/>
                      </a:cubicBezTo>
                      <a:cubicBezTo>
                        <a:pt x="1650" y="428"/>
                        <a:pt x="1652" y="438"/>
                        <a:pt x="1660" y="450"/>
                      </a:cubicBezTo>
                      <a:cubicBezTo>
                        <a:pt x="1671" y="443"/>
                        <a:pt x="1669" y="436"/>
                        <a:pt x="1681" y="432"/>
                      </a:cubicBezTo>
                      <a:cubicBezTo>
                        <a:pt x="1694" y="435"/>
                        <a:pt x="1702" y="439"/>
                        <a:pt x="1714" y="435"/>
                      </a:cubicBezTo>
                      <a:cubicBezTo>
                        <a:pt x="1724" y="438"/>
                        <a:pt x="1731" y="444"/>
                        <a:pt x="1741" y="447"/>
                      </a:cubicBezTo>
                      <a:cubicBezTo>
                        <a:pt x="1760" y="441"/>
                        <a:pt x="1761" y="437"/>
                        <a:pt x="1750" y="420"/>
                      </a:cubicBezTo>
                      <a:cubicBezTo>
                        <a:pt x="1751" y="417"/>
                        <a:pt x="1750" y="413"/>
                        <a:pt x="1753" y="411"/>
                      </a:cubicBezTo>
                      <a:cubicBezTo>
                        <a:pt x="1758" y="407"/>
                        <a:pt x="1771" y="405"/>
                        <a:pt x="1771" y="405"/>
                      </a:cubicBezTo>
                      <a:cubicBezTo>
                        <a:pt x="1786" y="407"/>
                        <a:pt x="1808" y="404"/>
                        <a:pt x="1813" y="420"/>
                      </a:cubicBezTo>
                      <a:cubicBezTo>
                        <a:pt x="1810" y="423"/>
                        <a:pt x="1804" y="425"/>
                        <a:pt x="1804" y="429"/>
                      </a:cubicBezTo>
                      <a:cubicBezTo>
                        <a:pt x="1804" y="433"/>
                        <a:pt x="1810" y="436"/>
                        <a:pt x="1813" y="435"/>
                      </a:cubicBezTo>
                      <a:cubicBezTo>
                        <a:pt x="1820" y="433"/>
                        <a:pt x="1816" y="420"/>
                        <a:pt x="1822" y="417"/>
                      </a:cubicBezTo>
                      <a:cubicBezTo>
                        <a:pt x="1826" y="414"/>
                        <a:pt x="1832" y="415"/>
                        <a:pt x="1837" y="414"/>
                      </a:cubicBezTo>
                      <a:cubicBezTo>
                        <a:pt x="1858" y="421"/>
                        <a:pt x="1850" y="416"/>
                        <a:pt x="1864" y="426"/>
                      </a:cubicBezTo>
                      <a:cubicBezTo>
                        <a:pt x="1874" y="440"/>
                        <a:pt x="1867" y="436"/>
                        <a:pt x="1888" y="429"/>
                      </a:cubicBezTo>
                      <a:cubicBezTo>
                        <a:pt x="1894" y="427"/>
                        <a:pt x="1906" y="423"/>
                        <a:pt x="1906" y="423"/>
                      </a:cubicBezTo>
                      <a:cubicBezTo>
                        <a:pt x="1927" y="427"/>
                        <a:pt x="1916" y="424"/>
                        <a:pt x="1939" y="432"/>
                      </a:cubicBezTo>
                      <a:cubicBezTo>
                        <a:pt x="1942" y="433"/>
                        <a:pt x="1948" y="435"/>
                        <a:pt x="1948" y="435"/>
                      </a:cubicBezTo>
                      <a:cubicBezTo>
                        <a:pt x="1954" y="444"/>
                        <a:pt x="1972" y="456"/>
                        <a:pt x="1972" y="456"/>
                      </a:cubicBezTo>
                      <a:cubicBezTo>
                        <a:pt x="1984" y="453"/>
                        <a:pt x="1991" y="449"/>
                        <a:pt x="2002" y="444"/>
                      </a:cubicBezTo>
                      <a:cubicBezTo>
                        <a:pt x="2008" y="441"/>
                        <a:pt x="2020" y="438"/>
                        <a:pt x="2020" y="438"/>
                      </a:cubicBezTo>
                      <a:cubicBezTo>
                        <a:pt x="2036" y="441"/>
                        <a:pt x="2049" y="445"/>
                        <a:pt x="2065" y="441"/>
                      </a:cubicBezTo>
                      <a:cubicBezTo>
                        <a:pt x="2059" y="423"/>
                        <a:pt x="2065" y="423"/>
                        <a:pt x="2083" y="417"/>
                      </a:cubicBezTo>
                      <a:cubicBezTo>
                        <a:pt x="2090" y="415"/>
                        <a:pt x="2095" y="409"/>
                        <a:pt x="2101" y="405"/>
                      </a:cubicBezTo>
                      <a:cubicBezTo>
                        <a:pt x="2104" y="403"/>
                        <a:pt x="2110" y="399"/>
                        <a:pt x="2110" y="399"/>
                      </a:cubicBezTo>
                      <a:cubicBezTo>
                        <a:pt x="2119" y="400"/>
                        <a:pt x="2136" y="402"/>
                        <a:pt x="2146" y="405"/>
                      </a:cubicBezTo>
                      <a:cubicBezTo>
                        <a:pt x="2155" y="407"/>
                        <a:pt x="2173" y="414"/>
                        <a:pt x="2173" y="414"/>
                      </a:cubicBezTo>
                      <a:cubicBezTo>
                        <a:pt x="2189" y="403"/>
                        <a:pt x="2197" y="405"/>
                        <a:pt x="2215" y="411"/>
                      </a:cubicBezTo>
                      <a:cubicBezTo>
                        <a:pt x="2222" y="413"/>
                        <a:pt x="2233" y="423"/>
                        <a:pt x="2233" y="423"/>
                      </a:cubicBezTo>
                      <a:cubicBezTo>
                        <a:pt x="2244" y="419"/>
                        <a:pt x="2249" y="412"/>
                        <a:pt x="2260" y="408"/>
                      </a:cubicBezTo>
                      <a:cubicBezTo>
                        <a:pt x="2271" y="412"/>
                        <a:pt x="2280" y="413"/>
                        <a:pt x="2290" y="420"/>
                      </a:cubicBezTo>
                      <a:cubicBezTo>
                        <a:pt x="2287" y="434"/>
                        <a:pt x="2284" y="442"/>
                        <a:pt x="2299" y="447"/>
                      </a:cubicBezTo>
                      <a:cubicBezTo>
                        <a:pt x="2308" y="460"/>
                        <a:pt x="2304" y="463"/>
                        <a:pt x="2293" y="474"/>
                      </a:cubicBezTo>
                      <a:cubicBezTo>
                        <a:pt x="2284" y="471"/>
                        <a:pt x="2275" y="468"/>
                        <a:pt x="2266" y="465"/>
                      </a:cubicBezTo>
                      <a:cubicBezTo>
                        <a:pt x="2263" y="464"/>
                        <a:pt x="2257" y="462"/>
                        <a:pt x="2257" y="462"/>
                      </a:cubicBezTo>
                      <a:cubicBezTo>
                        <a:pt x="2242" y="465"/>
                        <a:pt x="2235" y="462"/>
                        <a:pt x="2221" y="465"/>
                      </a:cubicBezTo>
                      <a:cubicBezTo>
                        <a:pt x="2229" y="477"/>
                        <a:pt x="2234" y="480"/>
                        <a:pt x="2221" y="489"/>
                      </a:cubicBezTo>
                      <a:cubicBezTo>
                        <a:pt x="2214" y="509"/>
                        <a:pt x="2227" y="512"/>
                        <a:pt x="2245" y="516"/>
                      </a:cubicBezTo>
                      <a:cubicBezTo>
                        <a:pt x="2248" y="518"/>
                        <a:pt x="2252" y="519"/>
                        <a:pt x="2254" y="522"/>
                      </a:cubicBezTo>
                      <a:cubicBezTo>
                        <a:pt x="2257" y="527"/>
                        <a:pt x="2260" y="540"/>
                        <a:pt x="2260" y="540"/>
                      </a:cubicBezTo>
                      <a:cubicBezTo>
                        <a:pt x="2253" y="550"/>
                        <a:pt x="2248" y="554"/>
                        <a:pt x="2236" y="558"/>
                      </a:cubicBezTo>
                      <a:cubicBezTo>
                        <a:pt x="2230" y="567"/>
                        <a:pt x="2228" y="575"/>
                        <a:pt x="2221" y="582"/>
                      </a:cubicBezTo>
                      <a:lnTo>
                        <a:pt x="2212" y="623"/>
                      </a:lnTo>
                      <a:lnTo>
                        <a:pt x="2218" y="643"/>
                      </a:lnTo>
                      <a:lnTo>
                        <a:pt x="2198" y="631"/>
                      </a:lnTo>
                      <a:lnTo>
                        <a:pt x="2182" y="641"/>
                      </a:lnTo>
                      <a:lnTo>
                        <a:pt x="2176" y="655"/>
                      </a:lnTo>
                      <a:lnTo>
                        <a:pt x="2156" y="659"/>
                      </a:lnTo>
                      <a:lnTo>
                        <a:pt x="2146" y="673"/>
                      </a:lnTo>
                      <a:lnTo>
                        <a:pt x="2132" y="687"/>
                      </a:lnTo>
                      <a:lnTo>
                        <a:pt x="2132" y="709"/>
                      </a:lnTo>
                      <a:lnTo>
                        <a:pt x="2136" y="727"/>
                      </a:lnTo>
                      <a:lnTo>
                        <a:pt x="2150" y="729"/>
                      </a:lnTo>
                      <a:lnTo>
                        <a:pt x="2152" y="749"/>
                      </a:lnTo>
                      <a:lnTo>
                        <a:pt x="2176" y="763"/>
                      </a:lnTo>
                      <a:lnTo>
                        <a:pt x="2180" y="779"/>
                      </a:lnTo>
                      <a:lnTo>
                        <a:pt x="2158" y="769"/>
                      </a:lnTo>
                      <a:lnTo>
                        <a:pt x="2152" y="789"/>
                      </a:lnTo>
                      <a:lnTo>
                        <a:pt x="2166" y="807"/>
                      </a:lnTo>
                      <a:lnTo>
                        <a:pt x="2152" y="821"/>
                      </a:lnTo>
                      <a:lnTo>
                        <a:pt x="2146" y="839"/>
                      </a:lnTo>
                      <a:lnTo>
                        <a:pt x="2148" y="861"/>
                      </a:lnTo>
                      <a:lnTo>
                        <a:pt x="2132" y="879"/>
                      </a:lnTo>
                      <a:lnTo>
                        <a:pt x="2128" y="907"/>
                      </a:lnTo>
                      <a:lnTo>
                        <a:pt x="2118" y="925"/>
                      </a:lnTo>
                      <a:lnTo>
                        <a:pt x="2118" y="945"/>
                      </a:lnTo>
                      <a:lnTo>
                        <a:pt x="2100" y="963"/>
                      </a:lnTo>
                      <a:lnTo>
                        <a:pt x="2100" y="979"/>
                      </a:lnTo>
                      <a:lnTo>
                        <a:pt x="2088" y="983"/>
                      </a:lnTo>
                      <a:lnTo>
                        <a:pt x="2074" y="977"/>
                      </a:lnTo>
                      <a:lnTo>
                        <a:pt x="2086" y="961"/>
                      </a:lnTo>
                      <a:lnTo>
                        <a:pt x="2104" y="945"/>
                      </a:lnTo>
                      <a:lnTo>
                        <a:pt x="2110" y="925"/>
                      </a:lnTo>
                      <a:lnTo>
                        <a:pt x="2106" y="893"/>
                      </a:lnTo>
                      <a:lnTo>
                        <a:pt x="2090" y="865"/>
                      </a:lnTo>
                      <a:lnTo>
                        <a:pt x="2070" y="837"/>
                      </a:lnTo>
                      <a:lnTo>
                        <a:pt x="2056" y="797"/>
                      </a:lnTo>
                      <a:lnTo>
                        <a:pt x="2058" y="769"/>
                      </a:lnTo>
                      <a:lnTo>
                        <a:pt x="2062" y="745"/>
                      </a:lnTo>
                      <a:lnTo>
                        <a:pt x="2080" y="731"/>
                      </a:lnTo>
                      <a:lnTo>
                        <a:pt x="2098" y="701"/>
                      </a:lnTo>
                      <a:lnTo>
                        <a:pt x="2108" y="677"/>
                      </a:lnTo>
                      <a:lnTo>
                        <a:pt x="2106" y="663"/>
                      </a:lnTo>
                      <a:lnTo>
                        <a:pt x="2116" y="623"/>
                      </a:lnTo>
                      <a:lnTo>
                        <a:pt x="2106" y="603"/>
                      </a:lnTo>
                      <a:lnTo>
                        <a:pt x="2094" y="623"/>
                      </a:lnTo>
                      <a:lnTo>
                        <a:pt x="2100" y="641"/>
                      </a:lnTo>
                      <a:lnTo>
                        <a:pt x="2076" y="665"/>
                      </a:lnTo>
                      <a:lnTo>
                        <a:pt x="2060" y="659"/>
                      </a:lnTo>
                      <a:lnTo>
                        <a:pt x="2060" y="639"/>
                      </a:lnTo>
                      <a:lnTo>
                        <a:pt x="2022" y="657"/>
                      </a:lnTo>
                      <a:lnTo>
                        <a:pt x="2020" y="679"/>
                      </a:lnTo>
                      <a:lnTo>
                        <a:pt x="2004" y="703"/>
                      </a:lnTo>
                      <a:lnTo>
                        <a:pt x="2012" y="717"/>
                      </a:lnTo>
                      <a:lnTo>
                        <a:pt x="1968" y="731"/>
                      </a:lnTo>
                      <a:lnTo>
                        <a:pt x="1962" y="711"/>
                      </a:lnTo>
                      <a:lnTo>
                        <a:pt x="1934" y="719"/>
                      </a:lnTo>
                      <a:lnTo>
                        <a:pt x="1906" y="735"/>
                      </a:lnTo>
                      <a:lnTo>
                        <a:pt x="1854" y="737"/>
                      </a:lnTo>
                      <a:lnTo>
                        <a:pt x="1814" y="753"/>
                      </a:lnTo>
                      <a:lnTo>
                        <a:pt x="1810" y="767"/>
                      </a:lnTo>
                      <a:lnTo>
                        <a:pt x="1716" y="861"/>
                      </a:lnTo>
                      <a:lnTo>
                        <a:pt x="1738" y="877"/>
                      </a:lnTo>
                      <a:lnTo>
                        <a:pt x="1762" y="889"/>
                      </a:lnTo>
                      <a:lnTo>
                        <a:pt x="1794" y="875"/>
                      </a:lnTo>
                      <a:lnTo>
                        <a:pt x="1820" y="905"/>
                      </a:lnTo>
                      <a:lnTo>
                        <a:pt x="1826" y="953"/>
                      </a:lnTo>
                      <a:lnTo>
                        <a:pt x="1820" y="1021"/>
                      </a:lnTo>
                      <a:lnTo>
                        <a:pt x="1800" y="1059"/>
                      </a:lnTo>
                      <a:lnTo>
                        <a:pt x="1762" y="1127"/>
                      </a:lnTo>
                      <a:lnTo>
                        <a:pt x="1734" y="1151"/>
                      </a:lnTo>
                      <a:lnTo>
                        <a:pt x="1706" y="1191"/>
                      </a:lnTo>
                      <a:lnTo>
                        <a:pt x="1670" y="1207"/>
                      </a:lnTo>
                      <a:lnTo>
                        <a:pt x="1648" y="1209"/>
                      </a:lnTo>
                      <a:lnTo>
                        <a:pt x="1636" y="1193"/>
                      </a:lnTo>
                      <a:lnTo>
                        <a:pt x="1620" y="1215"/>
                      </a:lnTo>
                      <a:lnTo>
                        <a:pt x="1592" y="1239"/>
                      </a:lnTo>
                      <a:lnTo>
                        <a:pt x="1584" y="1263"/>
                      </a:lnTo>
                      <a:lnTo>
                        <a:pt x="1564" y="1281"/>
                      </a:lnTo>
                      <a:lnTo>
                        <a:pt x="1534" y="1295"/>
                      </a:lnTo>
                      <a:lnTo>
                        <a:pt x="1536" y="1317"/>
                      </a:lnTo>
                      <a:lnTo>
                        <a:pt x="1560" y="1337"/>
                      </a:lnTo>
                      <a:lnTo>
                        <a:pt x="1574" y="1375"/>
                      </a:lnTo>
                      <a:lnTo>
                        <a:pt x="1580" y="1409"/>
                      </a:lnTo>
                      <a:lnTo>
                        <a:pt x="1574" y="1427"/>
                      </a:lnTo>
                      <a:lnTo>
                        <a:pt x="1560" y="1445"/>
                      </a:lnTo>
                      <a:lnTo>
                        <a:pt x="1526" y="1449"/>
                      </a:lnTo>
                      <a:lnTo>
                        <a:pt x="1500" y="1445"/>
                      </a:lnTo>
                      <a:lnTo>
                        <a:pt x="1506" y="1393"/>
                      </a:lnTo>
                      <a:lnTo>
                        <a:pt x="1500" y="1377"/>
                      </a:lnTo>
                      <a:lnTo>
                        <a:pt x="1510" y="1369"/>
                      </a:lnTo>
                      <a:lnTo>
                        <a:pt x="1506" y="1355"/>
                      </a:lnTo>
                      <a:lnTo>
                        <a:pt x="1478" y="1341"/>
                      </a:lnTo>
                      <a:lnTo>
                        <a:pt x="1476" y="1329"/>
                      </a:lnTo>
                      <a:lnTo>
                        <a:pt x="1488" y="1315"/>
                      </a:lnTo>
                      <a:lnTo>
                        <a:pt x="1482" y="1295"/>
                      </a:lnTo>
                      <a:lnTo>
                        <a:pt x="1460" y="1281"/>
                      </a:lnTo>
                      <a:lnTo>
                        <a:pt x="1436" y="1279"/>
                      </a:lnTo>
                      <a:lnTo>
                        <a:pt x="1416" y="1299"/>
                      </a:lnTo>
                      <a:lnTo>
                        <a:pt x="1402" y="1299"/>
                      </a:lnTo>
                      <a:lnTo>
                        <a:pt x="1398" y="1283"/>
                      </a:lnTo>
                      <a:lnTo>
                        <a:pt x="1414" y="1251"/>
                      </a:lnTo>
                      <a:lnTo>
                        <a:pt x="1396" y="1243"/>
                      </a:lnTo>
                      <a:lnTo>
                        <a:pt x="1368" y="1269"/>
                      </a:lnTo>
                      <a:lnTo>
                        <a:pt x="1336" y="1283"/>
                      </a:lnTo>
                      <a:lnTo>
                        <a:pt x="1326" y="1293"/>
                      </a:lnTo>
                      <a:lnTo>
                        <a:pt x="1306" y="1295"/>
                      </a:lnTo>
                      <a:lnTo>
                        <a:pt x="1308" y="1323"/>
                      </a:lnTo>
                      <a:lnTo>
                        <a:pt x="1328" y="1325"/>
                      </a:lnTo>
                      <a:lnTo>
                        <a:pt x="1332" y="1349"/>
                      </a:lnTo>
                      <a:lnTo>
                        <a:pt x="1346" y="1353"/>
                      </a:lnTo>
                      <a:lnTo>
                        <a:pt x="1376" y="1337"/>
                      </a:lnTo>
                      <a:lnTo>
                        <a:pt x="1392" y="1345"/>
                      </a:lnTo>
                      <a:lnTo>
                        <a:pt x="1410" y="1357"/>
                      </a:lnTo>
                      <a:lnTo>
                        <a:pt x="1408" y="1367"/>
                      </a:lnTo>
                      <a:lnTo>
                        <a:pt x="1380" y="1365"/>
                      </a:lnTo>
                      <a:lnTo>
                        <a:pt x="1358" y="1379"/>
                      </a:lnTo>
                      <a:lnTo>
                        <a:pt x="1342" y="1383"/>
                      </a:lnTo>
                      <a:lnTo>
                        <a:pt x="1342" y="1397"/>
                      </a:lnTo>
                      <a:lnTo>
                        <a:pt x="1322" y="1411"/>
                      </a:lnTo>
                      <a:lnTo>
                        <a:pt x="1326" y="1425"/>
                      </a:lnTo>
                      <a:lnTo>
                        <a:pt x="1350" y="1439"/>
                      </a:lnTo>
                      <a:lnTo>
                        <a:pt x="1354" y="1475"/>
                      </a:lnTo>
                      <a:lnTo>
                        <a:pt x="1370" y="1507"/>
                      </a:lnTo>
                      <a:lnTo>
                        <a:pt x="1378" y="1519"/>
                      </a:lnTo>
                      <a:lnTo>
                        <a:pt x="1348" y="1517"/>
                      </a:lnTo>
                      <a:lnTo>
                        <a:pt x="1366" y="1537"/>
                      </a:lnTo>
                      <a:lnTo>
                        <a:pt x="1366" y="1547"/>
                      </a:lnTo>
                      <a:lnTo>
                        <a:pt x="1344" y="1565"/>
                      </a:lnTo>
                      <a:lnTo>
                        <a:pt x="1364" y="1581"/>
                      </a:lnTo>
                      <a:lnTo>
                        <a:pt x="1368" y="1601"/>
                      </a:lnTo>
                      <a:lnTo>
                        <a:pt x="1352" y="1619"/>
                      </a:lnTo>
                      <a:lnTo>
                        <a:pt x="1334" y="1635"/>
                      </a:lnTo>
                      <a:lnTo>
                        <a:pt x="1300" y="1663"/>
                      </a:lnTo>
                      <a:lnTo>
                        <a:pt x="1290" y="1693"/>
                      </a:lnTo>
                      <a:lnTo>
                        <a:pt x="1258" y="1725"/>
                      </a:lnTo>
                      <a:lnTo>
                        <a:pt x="1220" y="1747"/>
                      </a:lnTo>
                      <a:lnTo>
                        <a:pt x="1198" y="1765"/>
                      </a:lnTo>
                      <a:lnTo>
                        <a:pt x="1172" y="1765"/>
                      </a:lnTo>
                      <a:lnTo>
                        <a:pt x="1140" y="1763"/>
                      </a:lnTo>
                      <a:lnTo>
                        <a:pt x="1124" y="1753"/>
                      </a:lnTo>
                      <a:lnTo>
                        <a:pt x="1118" y="1769"/>
                      </a:lnTo>
                      <a:lnTo>
                        <a:pt x="1088" y="1779"/>
                      </a:lnTo>
                      <a:lnTo>
                        <a:pt x="1046" y="1783"/>
                      </a:lnTo>
                      <a:lnTo>
                        <a:pt x="1030" y="1801"/>
                      </a:lnTo>
                      <a:lnTo>
                        <a:pt x="1016" y="1793"/>
                      </a:lnTo>
                      <a:lnTo>
                        <a:pt x="1014" y="1767"/>
                      </a:lnTo>
                      <a:lnTo>
                        <a:pt x="992" y="1757"/>
                      </a:lnTo>
                      <a:lnTo>
                        <a:pt x="968" y="1761"/>
                      </a:lnTo>
                      <a:lnTo>
                        <a:pt x="940" y="1773"/>
                      </a:lnTo>
                      <a:lnTo>
                        <a:pt x="912" y="1783"/>
                      </a:lnTo>
                      <a:lnTo>
                        <a:pt x="890" y="1815"/>
                      </a:lnTo>
                      <a:lnTo>
                        <a:pt x="908" y="1849"/>
                      </a:lnTo>
                      <a:lnTo>
                        <a:pt x="924" y="1875"/>
                      </a:lnTo>
                      <a:lnTo>
                        <a:pt x="946" y="1909"/>
                      </a:lnTo>
                      <a:lnTo>
                        <a:pt x="970" y="1955"/>
                      </a:lnTo>
                      <a:lnTo>
                        <a:pt x="972" y="1989"/>
                      </a:lnTo>
                      <a:lnTo>
                        <a:pt x="972" y="2031"/>
                      </a:lnTo>
                      <a:lnTo>
                        <a:pt x="966" y="2051"/>
                      </a:lnTo>
                      <a:lnTo>
                        <a:pt x="952" y="2071"/>
                      </a:lnTo>
                      <a:lnTo>
                        <a:pt x="932" y="2071"/>
                      </a:lnTo>
                      <a:lnTo>
                        <a:pt x="906" y="2077"/>
                      </a:lnTo>
                      <a:lnTo>
                        <a:pt x="878" y="2091"/>
                      </a:lnTo>
                      <a:lnTo>
                        <a:pt x="862" y="2103"/>
                      </a:lnTo>
                      <a:lnTo>
                        <a:pt x="850" y="2101"/>
                      </a:lnTo>
                      <a:lnTo>
                        <a:pt x="840" y="2091"/>
                      </a:lnTo>
                      <a:lnTo>
                        <a:pt x="852" y="2067"/>
                      </a:lnTo>
                      <a:lnTo>
                        <a:pt x="822" y="2047"/>
                      </a:lnTo>
                      <a:lnTo>
                        <a:pt x="806" y="2019"/>
                      </a:lnTo>
                      <a:lnTo>
                        <a:pt x="802" y="1997"/>
                      </a:lnTo>
                      <a:lnTo>
                        <a:pt x="782" y="1977"/>
                      </a:lnTo>
                      <a:lnTo>
                        <a:pt x="760" y="1963"/>
                      </a:lnTo>
                      <a:lnTo>
                        <a:pt x="756" y="1937"/>
                      </a:lnTo>
                      <a:lnTo>
                        <a:pt x="736" y="1943"/>
                      </a:lnTo>
                      <a:lnTo>
                        <a:pt x="736" y="1977"/>
                      </a:lnTo>
                      <a:lnTo>
                        <a:pt x="724" y="2007"/>
                      </a:lnTo>
                      <a:lnTo>
                        <a:pt x="708" y="2033"/>
                      </a:lnTo>
                      <a:lnTo>
                        <a:pt x="726" y="2067"/>
                      </a:lnTo>
                      <a:lnTo>
                        <a:pt x="734" y="2113"/>
                      </a:lnTo>
                      <a:lnTo>
                        <a:pt x="752" y="2129"/>
                      </a:lnTo>
                      <a:lnTo>
                        <a:pt x="798" y="2197"/>
                      </a:lnTo>
                      <a:lnTo>
                        <a:pt x="800" y="2247"/>
                      </a:lnTo>
                      <a:lnTo>
                        <a:pt x="818" y="2293"/>
                      </a:lnTo>
                      <a:lnTo>
                        <a:pt x="806" y="2297"/>
                      </a:lnTo>
                      <a:lnTo>
                        <a:pt x="774" y="2259"/>
                      </a:lnTo>
                      <a:lnTo>
                        <a:pt x="744" y="2225"/>
                      </a:lnTo>
                      <a:lnTo>
                        <a:pt x="732" y="2193"/>
                      </a:lnTo>
                      <a:lnTo>
                        <a:pt x="728" y="2151"/>
                      </a:lnTo>
                      <a:lnTo>
                        <a:pt x="716" y="2125"/>
                      </a:lnTo>
                      <a:lnTo>
                        <a:pt x="694" y="2085"/>
                      </a:lnTo>
                      <a:lnTo>
                        <a:pt x="676" y="2055"/>
                      </a:lnTo>
                      <a:lnTo>
                        <a:pt x="688" y="2021"/>
                      </a:lnTo>
                      <a:lnTo>
                        <a:pt x="702" y="1985"/>
                      </a:lnTo>
                      <a:lnTo>
                        <a:pt x="702" y="1947"/>
                      </a:lnTo>
                      <a:lnTo>
                        <a:pt x="688" y="1919"/>
                      </a:lnTo>
                      <a:lnTo>
                        <a:pt x="698" y="1885"/>
                      </a:lnTo>
                      <a:lnTo>
                        <a:pt x="690" y="1841"/>
                      </a:lnTo>
                      <a:lnTo>
                        <a:pt x="690" y="1807"/>
                      </a:lnTo>
                      <a:lnTo>
                        <a:pt x="656" y="1825"/>
                      </a:lnTo>
                      <a:lnTo>
                        <a:pt x="630" y="1829"/>
                      </a:lnTo>
                      <a:lnTo>
                        <a:pt x="620" y="1819"/>
                      </a:lnTo>
                      <a:lnTo>
                        <a:pt x="628" y="1763"/>
                      </a:lnTo>
                      <a:lnTo>
                        <a:pt x="624" y="1715"/>
                      </a:lnTo>
                      <a:lnTo>
                        <a:pt x="600" y="1641"/>
                      </a:lnTo>
                      <a:lnTo>
                        <a:pt x="598" y="1585"/>
                      </a:lnTo>
                      <a:lnTo>
                        <a:pt x="598" y="1565"/>
                      </a:lnTo>
                      <a:lnTo>
                        <a:pt x="582" y="1563"/>
                      </a:lnTo>
                      <a:lnTo>
                        <a:pt x="580" y="1595"/>
                      </a:lnTo>
                      <a:lnTo>
                        <a:pt x="548" y="1597"/>
                      </a:lnTo>
                      <a:lnTo>
                        <a:pt x="536" y="1583"/>
                      </a:lnTo>
                      <a:lnTo>
                        <a:pt x="502" y="1587"/>
                      </a:lnTo>
                      <a:lnTo>
                        <a:pt x="490" y="1607"/>
                      </a:lnTo>
                      <a:lnTo>
                        <a:pt x="470" y="1625"/>
                      </a:lnTo>
                      <a:lnTo>
                        <a:pt x="434" y="1627"/>
                      </a:lnTo>
                      <a:lnTo>
                        <a:pt x="394" y="1659"/>
                      </a:lnTo>
                      <a:lnTo>
                        <a:pt x="348" y="1671"/>
                      </a:lnTo>
                      <a:lnTo>
                        <a:pt x="322" y="1691"/>
                      </a:lnTo>
                      <a:lnTo>
                        <a:pt x="322" y="1749"/>
                      </a:lnTo>
                      <a:lnTo>
                        <a:pt x="300" y="1779"/>
                      </a:lnTo>
                      <a:lnTo>
                        <a:pt x="300" y="1805"/>
                      </a:lnTo>
                      <a:lnTo>
                        <a:pt x="286" y="1813"/>
                      </a:lnTo>
                      <a:lnTo>
                        <a:pt x="282" y="1829"/>
                      </a:lnTo>
                      <a:lnTo>
                        <a:pt x="264" y="1839"/>
                      </a:lnTo>
                      <a:lnTo>
                        <a:pt x="248" y="1835"/>
                      </a:lnTo>
                      <a:lnTo>
                        <a:pt x="238" y="1815"/>
                      </a:lnTo>
                      <a:lnTo>
                        <a:pt x="238" y="1769"/>
                      </a:lnTo>
                      <a:lnTo>
                        <a:pt x="234" y="1695"/>
                      </a:lnTo>
                      <a:lnTo>
                        <a:pt x="232" y="1607"/>
                      </a:lnTo>
                      <a:lnTo>
                        <a:pt x="240" y="1531"/>
                      </a:lnTo>
                      <a:lnTo>
                        <a:pt x="252" y="1467"/>
                      </a:lnTo>
                      <a:lnTo>
                        <a:pt x="270" y="1451"/>
                      </a:lnTo>
                      <a:lnTo>
                        <a:pt x="268" y="1425"/>
                      </a:lnTo>
                      <a:lnTo>
                        <a:pt x="276" y="1409"/>
                      </a:lnTo>
                      <a:lnTo>
                        <a:pt x="262" y="1397"/>
                      </a:lnTo>
                      <a:lnTo>
                        <a:pt x="244" y="1415"/>
                      </a:lnTo>
                      <a:lnTo>
                        <a:pt x="234" y="1405"/>
                      </a:lnTo>
                      <a:lnTo>
                        <a:pt x="228" y="1377"/>
                      </a:lnTo>
                      <a:lnTo>
                        <a:pt x="232" y="1357"/>
                      </a:lnTo>
                      <a:lnTo>
                        <a:pt x="254" y="1359"/>
                      </a:lnTo>
                      <a:lnTo>
                        <a:pt x="240" y="1337"/>
                      </a:lnTo>
                      <a:lnTo>
                        <a:pt x="256" y="1333"/>
                      </a:lnTo>
                      <a:lnTo>
                        <a:pt x="228" y="1307"/>
                      </a:lnTo>
                      <a:lnTo>
                        <a:pt x="236" y="1265"/>
                      </a:lnTo>
                      <a:lnTo>
                        <a:pt x="244" y="1237"/>
                      </a:lnTo>
                      <a:lnTo>
                        <a:pt x="208" y="1207"/>
                      </a:lnTo>
                      <a:lnTo>
                        <a:pt x="176" y="1149"/>
                      </a:lnTo>
                      <a:lnTo>
                        <a:pt x="168" y="1101"/>
                      </a:lnTo>
                      <a:lnTo>
                        <a:pt x="180" y="1075"/>
                      </a:lnTo>
                      <a:lnTo>
                        <a:pt x="164" y="1051"/>
                      </a:lnTo>
                      <a:lnTo>
                        <a:pt x="170" y="971"/>
                      </a:lnTo>
                      <a:lnTo>
                        <a:pt x="196" y="921"/>
                      </a:lnTo>
                      <a:lnTo>
                        <a:pt x="186" y="895"/>
                      </a:lnTo>
                      <a:lnTo>
                        <a:pt x="152" y="975"/>
                      </a:lnTo>
                      <a:lnTo>
                        <a:pt x="138" y="1021"/>
                      </a:lnTo>
                      <a:lnTo>
                        <a:pt x="148" y="1037"/>
                      </a:lnTo>
                      <a:lnTo>
                        <a:pt x="126" y="1055"/>
                      </a:lnTo>
                      <a:lnTo>
                        <a:pt x="130" y="1107"/>
                      </a:lnTo>
                      <a:lnTo>
                        <a:pt x="158" y="1087"/>
                      </a:lnTo>
                      <a:lnTo>
                        <a:pt x="150" y="1133"/>
                      </a:lnTo>
                      <a:lnTo>
                        <a:pt x="146" y="1217"/>
                      </a:lnTo>
                      <a:lnTo>
                        <a:pt x="144" y="1233"/>
                      </a:lnTo>
                      <a:lnTo>
                        <a:pt x="132" y="1253"/>
                      </a:lnTo>
                      <a:lnTo>
                        <a:pt x="110" y="1255"/>
                      </a:lnTo>
                      <a:lnTo>
                        <a:pt x="96" y="1285"/>
                      </a:lnTo>
                      <a:lnTo>
                        <a:pt x="76" y="1281"/>
                      </a:lnTo>
                      <a:lnTo>
                        <a:pt x="50" y="1293"/>
                      </a:lnTo>
                      <a:lnTo>
                        <a:pt x="18" y="1291"/>
                      </a:lnTo>
                      <a:lnTo>
                        <a:pt x="0" y="1251"/>
                      </a:lnTo>
                      <a:lnTo>
                        <a:pt x="2" y="1209"/>
                      </a:lnTo>
                      <a:lnTo>
                        <a:pt x="22" y="1151"/>
                      </a:lnTo>
                      <a:lnTo>
                        <a:pt x="52" y="1081"/>
                      </a:lnTo>
                      <a:lnTo>
                        <a:pt x="84" y="1019"/>
                      </a:lnTo>
                      <a:lnTo>
                        <a:pt x="108" y="973"/>
                      </a:lnTo>
                      <a:lnTo>
                        <a:pt x="124" y="945"/>
                      </a:lnTo>
                      <a:lnTo>
                        <a:pt x="150" y="891"/>
                      </a:lnTo>
                      <a:lnTo>
                        <a:pt x="176" y="855"/>
                      </a:lnTo>
                      <a:lnTo>
                        <a:pt x="186" y="765"/>
                      </a:lnTo>
                      <a:lnTo>
                        <a:pt x="206" y="681"/>
                      </a:lnTo>
                      <a:lnTo>
                        <a:pt x="268" y="593"/>
                      </a:lnTo>
                      <a:lnTo>
                        <a:pt x="328" y="513"/>
                      </a:lnTo>
                      <a:lnTo>
                        <a:pt x="380" y="457"/>
                      </a:lnTo>
                      <a:lnTo>
                        <a:pt x="422" y="403"/>
                      </a:lnTo>
                      <a:lnTo>
                        <a:pt x="430" y="431"/>
                      </a:lnTo>
                      <a:lnTo>
                        <a:pt x="434" y="471"/>
                      </a:lnTo>
                      <a:lnTo>
                        <a:pt x="404" y="493"/>
                      </a:lnTo>
                      <a:lnTo>
                        <a:pt x="404" y="515"/>
                      </a:lnTo>
                      <a:lnTo>
                        <a:pt x="396" y="557"/>
                      </a:lnTo>
                      <a:lnTo>
                        <a:pt x="464" y="475"/>
                      </a:lnTo>
                      <a:lnTo>
                        <a:pt x="438" y="531"/>
                      </a:lnTo>
                      <a:lnTo>
                        <a:pt x="464" y="549"/>
                      </a:lnTo>
                      <a:lnTo>
                        <a:pt x="450" y="575"/>
                      </a:lnTo>
                      <a:lnTo>
                        <a:pt x="426" y="607"/>
                      </a:lnTo>
                      <a:lnTo>
                        <a:pt x="406" y="635"/>
                      </a:lnTo>
                      <a:lnTo>
                        <a:pt x="386" y="673"/>
                      </a:lnTo>
                      <a:lnTo>
                        <a:pt x="354" y="693"/>
                      </a:lnTo>
                      <a:lnTo>
                        <a:pt x="322" y="727"/>
                      </a:lnTo>
                      <a:lnTo>
                        <a:pt x="320" y="759"/>
                      </a:lnTo>
                      <a:lnTo>
                        <a:pt x="308" y="785"/>
                      </a:lnTo>
                      <a:lnTo>
                        <a:pt x="328" y="803"/>
                      </a:lnTo>
                      <a:lnTo>
                        <a:pt x="358" y="759"/>
                      </a:lnTo>
                      <a:lnTo>
                        <a:pt x="362" y="741"/>
                      </a:lnTo>
                      <a:lnTo>
                        <a:pt x="378" y="733"/>
                      </a:lnTo>
                      <a:lnTo>
                        <a:pt x="390" y="703"/>
                      </a:lnTo>
                      <a:lnTo>
                        <a:pt x="414" y="709"/>
                      </a:lnTo>
                      <a:lnTo>
                        <a:pt x="420" y="695"/>
                      </a:lnTo>
                      <a:lnTo>
                        <a:pt x="408" y="679"/>
                      </a:lnTo>
                      <a:lnTo>
                        <a:pt x="430" y="655"/>
                      </a:lnTo>
                      <a:lnTo>
                        <a:pt x="438" y="629"/>
                      </a:lnTo>
                      <a:lnTo>
                        <a:pt x="478" y="593"/>
                      </a:lnTo>
                      <a:lnTo>
                        <a:pt x="498" y="599"/>
                      </a:lnTo>
                      <a:lnTo>
                        <a:pt x="518" y="585"/>
                      </a:lnTo>
                      <a:lnTo>
                        <a:pt x="522" y="563"/>
                      </a:lnTo>
                      <a:lnTo>
                        <a:pt x="502" y="549"/>
                      </a:lnTo>
                      <a:lnTo>
                        <a:pt x="466" y="551"/>
                      </a:lnTo>
                      <a:lnTo>
                        <a:pt x="446" y="525"/>
                      </a:lnTo>
                      <a:lnTo>
                        <a:pt x="462" y="473"/>
                      </a:lnTo>
                      <a:lnTo>
                        <a:pt x="480" y="433"/>
                      </a:lnTo>
                      <a:lnTo>
                        <a:pt x="494" y="411"/>
                      </a:lnTo>
                      <a:lnTo>
                        <a:pt x="494" y="441"/>
                      </a:lnTo>
                      <a:lnTo>
                        <a:pt x="510" y="439"/>
                      </a:lnTo>
                      <a:lnTo>
                        <a:pt x="520" y="419"/>
                      </a:lnTo>
                      <a:lnTo>
                        <a:pt x="512" y="377"/>
                      </a:lnTo>
                      <a:lnTo>
                        <a:pt x="534" y="369"/>
                      </a:lnTo>
                      <a:lnTo>
                        <a:pt x="536" y="355"/>
                      </a:lnTo>
                      <a:lnTo>
                        <a:pt x="522" y="347"/>
                      </a:lnTo>
                      <a:lnTo>
                        <a:pt x="500" y="375"/>
                      </a:lnTo>
                      <a:lnTo>
                        <a:pt x="490" y="391"/>
                      </a:lnTo>
                      <a:lnTo>
                        <a:pt x="438" y="419"/>
                      </a:lnTo>
                      <a:lnTo>
                        <a:pt x="438" y="391"/>
                      </a:lnTo>
                      <a:lnTo>
                        <a:pt x="494" y="331"/>
                      </a:lnTo>
                      <a:lnTo>
                        <a:pt x="608" y="231"/>
                      </a:lnTo>
                      <a:lnTo>
                        <a:pt x="704" y="157"/>
                      </a:lnTo>
                      <a:lnTo>
                        <a:pt x="847" y="63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04" name="Freeform 108"/>
                <p:cNvSpPr>
                  <a:spLocks/>
                </p:cNvSpPr>
                <p:nvPr/>
              </p:nvSpPr>
              <p:spPr bwMode="ltGray">
                <a:xfrm>
                  <a:off x="2810" y="2105"/>
                  <a:ext cx="58" cy="87"/>
                </a:xfrm>
                <a:custGeom>
                  <a:avLst/>
                  <a:gdLst>
                    <a:gd name="T0" fmla="*/ 0 w 58"/>
                    <a:gd name="T1" fmla="*/ 23 h 87"/>
                    <a:gd name="T2" fmla="*/ 2 w 58"/>
                    <a:gd name="T3" fmla="*/ 17 h 87"/>
                    <a:gd name="T4" fmla="*/ 14 w 58"/>
                    <a:gd name="T5" fmla="*/ 13 h 87"/>
                    <a:gd name="T6" fmla="*/ 36 w 58"/>
                    <a:gd name="T7" fmla="*/ 5 h 87"/>
                    <a:gd name="T8" fmla="*/ 46 w 58"/>
                    <a:gd name="T9" fmla="*/ 19 h 87"/>
                    <a:gd name="T10" fmla="*/ 58 w 58"/>
                    <a:gd name="T11" fmla="*/ 33 h 87"/>
                    <a:gd name="T12" fmla="*/ 40 w 58"/>
                    <a:gd name="T13" fmla="*/ 71 h 87"/>
                    <a:gd name="T14" fmla="*/ 38 w 58"/>
                    <a:gd name="T15" fmla="*/ 83 h 87"/>
                    <a:gd name="T16" fmla="*/ 26 w 58"/>
                    <a:gd name="T17" fmla="*/ 87 h 87"/>
                    <a:gd name="T18" fmla="*/ 12 w 58"/>
                    <a:gd name="T19" fmla="*/ 75 h 87"/>
                    <a:gd name="T20" fmla="*/ 18 w 58"/>
                    <a:gd name="T21" fmla="*/ 43 h 87"/>
                    <a:gd name="T22" fmla="*/ 6 w 58"/>
                    <a:gd name="T23" fmla="*/ 41 h 87"/>
                    <a:gd name="T24" fmla="*/ 0 w 58"/>
                    <a:gd name="T25" fmla="*/ 23 h 8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8" h="87">
                      <a:moveTo>
                        <a:pt x="0" y="23"/>
                      </a:moveTo>
                      <a:cubicBezTo>
                        <a:pt x="1" y="21"/>
                        <a:pt x="0" y="18"/>
                        <a:pt x="2" y="17"/>
                      </a:cubicBezTo>
                      <a:cubicBezTo>
                        <a:pt x="5" y="15"/>
                        <a:pt x="14" y="13"/>
                        <a:pt x="14" y="13"/>
                      </a:cubicBezTo>
                      <a:cubicBezTo>
                        <a:pt x="18" y="0"/>
                        <a:pt x="23" y="3"/>
                        <a:pt x="36" y="5"/>
                      </a:cubicBezTo>
                      <a:cubicBezTo>
                        <a:pt x="52" y="2"/>
                        <a:pt x="55" y="5"/>
                        <a:pt x="46" y="19"/>
                      </a:cubicBezTo>
                      <a:cubicBezTo>
                        <a:pt x="51" y="26"/>
                        <a:pt x="55" y="25"/>
                        <a:pt x="58" y="33"/>
                      </a:cubicBezTo>
                      <a:cubicBezTo>
                        <a:pt x="49" y="47"/>
                        <a:pt x="45" y="55"/>
                        <a:pt x="40" y="71"/>
                      </a:cubicBezTo>
                      <a:cubicBezTo>
                        <a:pt x="42" y="76"/>
                        <a:pt x="44" y="79"/>
                        <a:pt x="38" y="83"/>
                      </a:cubicBezTo>
                      <a:cubicBezTo>
                        <a:pt x="34" y="85"/>
                        <a:pt x="26" y="87"/>
                        <a:pt x="26" y="87"/>
                      </a:cubicBezTo>
                      <a:cubicBezTo>
                        <a:pt x="23" y="79"/>
                        <a:pt x="20" y="78"/>
                        <a:pt x="12" y="75"/>
                      </a:cubicBezTo>
                      <a:cubicBezTo>
                        <a:pt x="15" y="64"/>
                        <a:pt x="15" y="54"/>
                        <a:pt x="18" y="43"/>
                      </a:cubicBezTo>
                      <a:cubicBezTo>
                        <a:pt x="15" y="34"/>
                        <a:pt x="12" y="33"/>
                        <a:pt x="6" y="41"/>
                      </a:cubicBezTo>
                      <a:cubicBezTo>
                        <a:pt x="2" y="34"/>
                        <a:pt x="0" y="31"/>
                        <a:pt x="0" y="23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05" name="Freeform 109"/>
                <p:cNvSpPr>
                  <a:spLocks/>
                </p:cNvSpPr>
                <p:nvPr/>
              </p:nvSpPr>
              <p:spPr bwMode="ltGray">
                <a:xfrm>
                  <a:off x="2840" y="1841"/>
                  <a:ext cx="279" cy="307"/>
                </a:xfrm>
                <a:custGeom>
                  <a:avLst/>
                  <a:gdLst>
                    <a:gd name="T0" fmla="*/ 44 w 279"/>
                    <a:gd name="T1" fmla="*/ 251 h 307"/>
                    <a:gd name="T2" fmla="*/ 28 w 279"/>
                    <a:gd name="T3" fmla="*/ 265 h 307"/>
                    <a:gd name="T4" fmla="*/ 10 w 279"/>
                    <a:gd name="T5" fmla="*/ 271 h 307"/>
                    <a:gd name="T6" fmla="*/ 4 w 279"/>
                    <a:gd name="T7" fmla="*/ 269 h 307"/>
                    <a:gd name="T8" fmla="*/ 0 w 279"/>
                    <a:gd name="T9" fmla="*/ 257 h 307"/>
                    <a:gd name="T10" fmla="*/ 22 w 279"/>
                    <a:gd name="T11" fmla="*/ 241 h 307"/>
                    <a:gd name="T12" fmla="*/ 34 w 279"/>
                    <a:gd name="T13" fmla="*/ 237 h 307"/>
                    <a:gd name="T14" fmla="*/ 48 w 279"/>
                    <a:gd name="T15" fmla="*/ 223 h 307"/>
                    <a:gd name="T16" fmla="*/ 66 w 279"/>
                    <a:gd name="T17" fmla="*/ 217 h 307"/>
                    <a:gd name="T18" fmla="*/ 82 w 279"/>
                    <a:gd name="T19" fmla="*/ 219 h 307"/>
                    <a:gd name="T20" fmla="*/ 94 w 279"/>
                    <a:gd name="T21" fmla="*/ 215 h 307"/>
                    <a:gd name="T22" fmla="*/ 104 w 279"/>
                    <a:gd name="T23" fmla="*/ 205 h 307"/>
                    <a:gd name="T24" fmla="*/ 122 w 279"/>
                    <a:gd name="T25" fmla="*/ 211 h 307"/>
                    <a:gd name="T26" fmla="*/ 128 w 279"/>
                    <a:gd name="T27" fmla="*/ 195 h 307"/>
                    <a:gd name="T28" fmla="*/ 146 w 279"/>
                    <a:gd name="T29" fmla="*/ 183 h 307"/>
                    <a:gd name="T30" fmla="*/ 142 w 279"/>
                    <a:gd name="T31" fmla="*/ 165 h 307"/>
                    <a:gd name="T32" fmla="*/ 154 w 279"/>
                    <a:gd name="T33" fmla="*/ 161 h 307"/>
                    <a:gd name="T34" fmla="*/ 166 w 279"/>
                    <a:gd name="T35" fmla="*/ 163 h 307"/>
                    <a:gd name="T36" fmla="*/ 170 w 279"/>
                    <a:gd name="T37" fmla="*/ 183 h 307"/>
                    <a:gd name="T38" fmla="*/ 194 w 279"/>
                    <a:gd name="T39" fmla="*/ 163 h 307"/>
                    <a:gd name="T40" fmla="*/ 180 w 279"/>
                    <a:gd name="T41" fmla="*/ 149 h 307"/>
                    <a:gd name="T42" fmla="*/ 192 w 279"/>
                    <a:gd name="T43" fmla="*/ 131 h 307"/>
                    <a:gd name="T44" fmla="*/ 208 w 279"/>
                    <a:gd name="T45" fmla="*/ 145 h 307"/>
                    <a:gd name="T46" fmla="*/ 228 w 279"/>
                    <a:gd name="T47" fmla="*/ 121 h 307"/>
                    <a:gd name="T48" fmla="*/ 224 w 279"/>
                    <a:gd name="T49" fmla="*/ 95 h 307"/>
                    <a:gd name="T50" fmla="*/ 232 w 279"/>
                    <a:gd name="T51" fmla="*/ 55 h 307"/>
                    <a:gd name="T52" fmla="*/ 230 w 279"/>
                    <a:gd name="T53" fmla="*/ 37 h 307"/>
                    <a:gd name="T54" fmla="*/ 222 w 279"/>
                    <a:gd name="T55" fmla="*/ 25 h 307"/>
                    <a:gd name="T56" fmla="*/ 218 w 279"/>
                    <a:gd name="T57" fmla="*/ 13 h 307"/>
                    <a:gd name="T58" fmla="*/ 230 w 279"/>
                    <a:gd name="T59" fmla="*/ 3 h 307"/>
                    <a:gd name="T60" fmla="*/ 244 w 279"/>
                    <a:gd name="T61" fmla="*/ 17 h 307"/>
                    <a:gd name="T62" fmla="*/ 246 w 279"/>
                    <a:gd name="T63" fmla="*/ 31 h 307"/>
                    <a:gd name="T64" fmla="*/ 254 w 279"/>
                    <a:gd name="T65" fmla="*/ 53 h 307"/>
                    <a:gd name="T66" fmla="*/ 266 w 279"/>
                    <a:gd name="T67" fmla="*/ 69 h 307"/>
                    <a:gd name="T68" fmla="*/ 276 w 279"/>
                    <a:gd name="T69" fmla="*/ 93 h 307"/>
                    <a:gd name="T70" fmla="*/ 262 w 279"/>
                    <a:gd name="T71" fmla="*/ 137 h 307"/>
                    <a:gd name="T72" fmla="*/ 246 w 279"/>
                    <a:gd name="T73" fmla="*/ 177 h 307"/>
                    <a:gd name="T74" fmla="*/ 240 w 279"/>
                    <a:gd name="T75" fmla="*/ 231 h 307"/>
                    <a:gd name="T76" fmla="*/ 220 w 279"/>
                    <a:gd name="T77" fmla="*/ 229 h 307"/>
                    <a:gd name="T78" fmla="*/ 206 w 279"/>
                    <a:gd name="T79" fmla="*/ 237 h 307"/>
                    <a:gd name="T80" fmla="*/ 188 w 279"/>
                    <a:gd name="T81" fmla="*/ 239 h 307"/>
                    <a:gd name="T82" fmla="*/ 168 w 279"/>
                    <a:gd name="T83" fmla="*/ 245 h 307"/>
                    <a:gd name="T84" fmla="*/ 150 w 279"/>
                    <a:gd name="T85" fmla="*/ 239 h 307"/>
                    <a:gd name="T86" fmla="*/ 140 w 279"/>
                    <a:gd name="T87" fmla="*/ 267 h 307"/>
                    <a:gd name="T88" fmla="*/ 130 w 279"/>
                    <a:gd name="T89" fmla="*/ 281 h 307"/>
                    <a:gd name="T90" fmla="*/ 110 w 279"/>
                    <a:gd name="T91" fmla="*/ 271 h 307"/>
                    <a:gd name="T92" fmla="*/ 104 w 279"/>
                    <a:gd name="T93" fmla="*/ 243 h 307"/>
                    <a:gd name="T94" fmla="*/ 82 w 279"/>
                    <a:gd name="T95" fmla="*/ 253 h 307"/>
                    <a:gd name="T96" fmla="*/ 64 w 279"/>
                    <a:gd name="T97" fmla="*/ 255 h 307"/>
                    <a:gd name="T98" fmla="*/ 50 w 279"/>
                    <a:gd name="T99" fmla="*/ 255 h 307"/>
                    <a:gd name="T100" fmla="*/ 52 w 279"/>
                    <a:gd name="T101" fmla="*/ 261 h 307"/>
                    <a:gd name="T102" fmla="*/ 50 w 279"/>
                    <a:gd name="T103" fmla="*/ 267 h 307"/>
                    <a:gd name="T104" fmla="*/ 80 w 279"/>
                    <a:gd name="T105" fmla="*/ 259 h 307"/>
                    <a:gd name="T106" fmla="*/ 86 w 279"/>
                    <a:gd name="T107" fmla="*/ 257 h 307"/>
                    <a:gd name="T108" fmla="*/ 98 w 279"/>
                    <a:gd name="T109" fmla="*/ 261 h 307"/>
                    <a:gd name="T110" fmla="*/ 96 w 279"/>
                    <a:gd name="T111" fmla="*/ 269 h 307"/>
                    <a:gd name="T112" fmla="*/ 80 w 279"/>
                    <a:gd name="T113" fmla="*/ 291 h 307"/>
                    <a:gd name="T114" fmla="*/ 60 w 279"/>
                    <a:gd name="T115" fmla="*/ 289 h 307"/>
                    <a:gd name="T116" fmla="*/ 50 w 279"/>
                    <a:gd name="T117" fmla="*/ 307 h 307"/>
                    <a:gd name="T118" fmla="*/ 36 w 279"/>
                    <a:gd name="T119" fmla="*/ 291 h 307"/>
                    <a:gd name="T120" fmla="*/ 44 w 279"/>
                    <a:gd name="T121" fmla="*/ 273 h 307"/>
                    <a:gd name="T122" fmla="*/ 40 w 279"/>
                    <a:gd name="T123" fmla="*/ 261 h 307"/>
                    <a:gd name="T124" fmla="*/ 44 w 279"/>
                    <a:gd name="T125" fmla="*/ 251 h 307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0" t="0" r="r" b="b"/>
                  <a:pathLst>
                    <a:path w="279" h="307">
                      <a:moveTo>
                        <a:pt x="44" y="251"/>
                      </a:moveTo>
                      <a:cubicBezTo>
                        <a:pt x="38" y="255"/>
                        <a:pt x="35" y="262"/>
                        <a:pt x="28" y="265"/>
                      </a:cubicBezTo>
                      <a:cubicBezTo>
                        <a:pt x="22" y="268"/>
                        <a:pt x="10" y="271"/>
                        <a:pt x="10" y="271"/>
                      </a:cubicBezTo>
                      <a:cubicBezTo>
                        <a:pt x="8" y="270"/>
                        <a:pt x="5" y="271"/>
                        <a:pt x="4" y="269"/>
                      </a:cubicBezTo>
                      <a:cubicBezTo>
                        <a:pt x="2" y="266"/>
                        <a:pt x="0" y="257"/>
                        <a:pt x="0" y="257"/>
                      </a:cubicBezTo>
                      <a:cubicBezTo>
                        <a:pt x="5" y="249"/>
                        <a:pt x="13" y="245"/>
                        <a:pt x="22" y="241"/>
                      </a:cubicBezTo>
                      <a:cubicBezTo>
                        <a:pt x="26" y="239"/>
                        <a:pt x="34" y="237"/>
                        <a:pt x="34" y="237"/>
                      </a:cubicBezTo>
                      <a:cubicBezTo>
                        <a:pt x="37" y="233"/>
                        <a:pt x="44" y="226"/>
                        <a:pt x="48" y="223"/>
                      </a:cubicBezTo>
                      <a:cubicBezTo>
                        <a:pt x="53" y="220"/>
                        <a:pt x="66" y="217"/>
                        <a:pt x="66" y="217"/>
                      </a:cubicBezTo>
                      <a:cubicBezTo>
                        <a:pt x="71" y="218"/>
                        <a:pt x="77" y="219"/>
                        <a:pt x="82" y="219"/>
                      </a:cubicBezTo>
                      <a:cubicBezTo>
                        <a:pt x="86" y="219"/>
                        <a:pt x="94" y="215"/>
                        <a:pt x="94" y="215"/>
                      </a:cubicBezTo>
                      <a:cubicBezTo>
                        <a:pt x="96" y="212"/>
                        <a:pt x="100" y="205"/>
                        <a:pt x="104" y="205"/>
                      </a:cubicBezTo>
                      <a:cubicBezTo>
                        <a:pt x="110" y="205"/>
                        <a:pt x="122" y="211"/>
                        <a:pt x="122" y="211"/>
                      </a:cubicBezTo>
                      <a:cubicBezTo>
                        <a:pt x="132" y="208"/>
                        <a:pt x="130" y="204"/>
                        <a:pt x="128" y="195"/>
                      </a:cubicBezTo>
                      <a:cubicBezTo>
                        <a:pt x="136" y="190"/>
                        <a:pt x="141" y="191"/>
                        <a:pt x="146" y="183"/>
                      </a:cubicBezTo>
                      <a:cubicBezTo>
                        <a:pt x="144" y="179"/>
                        <a:pt x="136" y="170"/>
                        <a:pt x="142" y="165"/>
                      </a:cubicBezTo>
                      <a:cubicBezTo>
                        <a:pt x="145" y="163"/>
                        <a:pt x="154" y="161"/>
                        <a:pt x="154" y="161"/>
                      </a:cubicBezTo>
                      <a:cubicBezTo>
                        <a:pt x="159" y="175"/>
                        <a:pt x="151" y="158"/>
                        <a:pt x="166" y="163"/>
                      </a:cubicBezTo>
                      <a:cubicBezTo>
                        <a:pt x="163" y="173"/>
                        <a:pt x="158" y="179"/>
                        <a:pt x="170" y="183"/>
                      </a:cubicBezTo>
                      <a:cubicBezTo>
                        <a:pt x="182" y="179"/>
                        <a:pt x="181" y="167"/>
                        <a:pt x="194" y="163"/>
                      </a:cubicBezTo>
                      <a:cubicBezTo>
                        <a:pt x="192" y="157"/>
                        <a:pt x="180" y="149"/>
                        <a:pt x="180" y="149"/>
                      </a:cubicBezTo>
                      <a:cubicBezTo>
                        <a:pt x="173" y="138"/>
                        <a:pt x="182" y="134"/>
                        <a:pt x="192" y="131"/>
                      </a:cubicBezTo>
                      <a:cubicBezTo>
                        <a:pt x="206" y="136"/>
                        <a:pt x="191" y="149"/>
                        <a:pt x="208" y="145"/>
                      </a:cubicBezTo>
                      <a:cubicBezTo>
                        <a:pt x="212" y="133"/>
                        <a:pt x="216" y="125"/>
                        <a:pt x="228" y="121"/>
                      </a:cubicBezTo>
                      <a:cubicBezTo>
                        <a:pt x="231" y="112"/>
                        <a:pt x="226" y="104"/>
                        <a:pt x="224" y="95"/>
                      </a:cubicBezTo>
                      <a:cubicBezTo>
                        <a:pt x="228" y="82"/>
                        <a:pt x="223" y="68"/>
                        <a:pt x="232" y="55"/>
                      </a:cubicBezTo>
                      <a:cubicBezTo>
                        <a:pt x="234" y="45"/>
                        <a:pt x="239" y="43"/>
                        <a:pt x="230" y="37"/>
                      </a:cubicBezTo>
                      <a:cubicBezTo>
                        <a:pt x="227" y="33"/>
                        <a:pt x="224" y="30"/>
                        <a:pt x="222" y="25"/>
                      </a:cubicBezTo>
                      <a:cubicBezTo>
                        <a:pt x="221" y="21"/>
                        <a:pt x="218" y="13"/>
                        <a:pt x="218" y="13"/>
                      </a:cubicBezTo>
                      <a:cubicBezTo>
                        <a:pt x="221" y="5"/>
                        <a:pt x="221" y="0"/>
                        <a:pt x="230" y="3"/>
                      </a:cubicBezTo>
                      <a:cubicBezTo>
                        <a:pt x="233" y="11"/>
                        <a:pt x="236" y="14"/>
                        <a:pt x="244" y="17"/>
                      </a:cubicBezTo>
                      <a:cubicBezTo>
                        <a:pt x="248" y="29"/>
                        <a:pt x="234" y="23"/>
                        <a:pt x="246" y="31"/>
                      </a:cubicBezTo>
                      <a:cubicBezTo>
                        <a:pt x="242" y="42"/>
                        <a:pt x="246" y="47"/>
                        <a:pt x="254" y="53"/>
                      </a:cubicBezTo>
                      <a:cubicBezTo>
                        <a:pt x="257" y="61"/>
                        <a:pt x="259" y="64"/>
                        <a:pt x="266" y="69"/>
                      </a:cubicBezTo>
                      <a:cubicBezTo>
                        <a:pt x="269" y="78"/>
                        <a:pt x="271" y="85"/>
                        <a:pt x="276" y="93"/>
                      </a:cubicBezTo>
                      <a:cubicBezTo>
                        <a:pt x="279" y="107"/>
                        <a:pt x="272" y="127"/>
                        <a:pt x="262" y="137"/>
                      </a:cubicBezTo>
                      <a:cubicBezTo>
                        <a:pt x="245" y="131"/>
                        <a:pt x="250" y="164"/>
                        <a:pt x="246" y="177"/>
                      </a:cubicBezTo>
                      <a:cubicBezTo>
                        <a:pt x="244" y="197"/>
                        <a:pt x="245" y="212"/>
                        <a:pt x="240" y="231"/>
                      </a:cubicBezTo>
                      <a:cubicBezTo>
                        <a:pt x="232" y="229"/>
                        <a:pt x="228" y="226"/>
                        <a:pt x="220" y="229"/>
                      </a:cubicBezTo>
                      <a:cubicBezTo>
                        <a:pt x="217" y="237"/>
                        <a:pt x="215" y="240"/>
                        <a:pt x="206" y="237"/>
                      </a:cubicBezTo>
                      <a:cubicBezTo>
                        <a:pt x="203" y="247"/>
                        <a:pt x="196" y="242"/>
                        <a:pt x="188" y="239"/>
                      </a:cubicBezTo>
                      <a:cubicBezTo>
                        <a:pt x="181" y="241"/>
                        <a:pt x="175" y="243"/>
                        <a:pt x="168" y="245"/>
                      </a:cubicBezTo>
                      <a:cubicBezTo>
                        <a:pt x="162" y="243"/>
                        <a:pt x="150" y="239"/>
                        <a:pt x="150" y="239"/>
                      </a:cubicBezTo>
                      <a:cubicBezTo>
                        <a:pt x="153" y="253"/>
                        <a:pt x="150" y="257"/>
                        <a:pt x="140" y="267"/>
                      </a:cubicBezTo>
                      <a:cubicBezTo>
                        <a:pt x="135" y="281"/>
                        <a:pt x="140" y="278"/>
                        <a:pt x="130" y="281"/>
                      </a:cubicBezTo>
                      <a:cubicBezTo>
                        <a:pt x="121" y="278"/>
                        <a:pt x="113" y="281"/>
                        <a:pt x="110" y="271"/>
                      </a:cubicBezTo>
                      <a:cubicBezTo>
                        <a:pt x="114" y="259"/>
                        <a:pt x="116" y="251"/>
                        <a:pt x="104" y="243"/>
                      </a:cubicBezTo>
                      <a:cubicBezTo>
                        <a:pt x="93" y="245"/>
                        <a:pt x="88" y="244"/>
                        <a:pt x="82" y="253"/>
                      </a:cubicBezTo>
                      <a:cubicBezTo>
                        <a:pt x="67" y="248"/>
                        <a:pt x="73" y="246"/>
                        <a:pt x="64" y="255"/>
                      </a:cubicBezTo>
                      <a:cubicBezTo>
                        <a:pt x="56" y="252"/>
                        <a:pt x="53" y="245"/>
                        <a:pt x="50" y="255"/>
                      </a:cubicBezTo>
                      <a:cubicBezTo>
                        <a:pt x="51" y="257"/>
                        <a:pt x="52" y="259"/>
                        <a:pt x="52" y="261"/>
                      </a:cubicBezTo>
                      <a:cubicBezTo>
                        <a:pt x="52" y="263"/>
                        <a:pt x="48" y="266"/>
                        <a:pt x="50" y="267"/>
                      </a:cubicBezTo>
                      <a:cubicBezTo>
                        <a:pt x="55" y="269"/>
                        <a:pt x="76" y="260"/>
                        <a:pt x="80" y="259"/>
                      </a:cubicBezTo>
                      <a:cubicBezTo>
                        <a:pt x="82" y="258"/>
                        <a:pt x="86" y="257"/>
                        <a:pt x="86" y="257"/>
                      </a:cubicBezTo>
                      <a:cubicBezTo>
                        <a:pt x="90" y="258"/>
                        <a:pt x="94" y="260"/>
                        <a:pt x="98" y="261"/>
                      </a:cubicBezTo>
                      <a:cubicBezTo>
                        <a:pt x="101" y="262"/>
                        <a:pt x="97" y="266"/>
                        <a:pt x="96" y="269"/>
                      </a:cubicBezTo>
                      <a:cubicBezTo>
                        <a:pt x="92" y="281"/>
                        <a:pt x="91" y="284"/>
                        <a:pt x="80" y="291"/>
                      </a:cubicBezTo>
                      <a:cubicBezTo>
                        <a:pt x="72" y="283"/>
                        <a:pt x="71" y="286"/>
                        <a:pt x="60" y="289"/>
                      </a:cubicBezTo>
                      <a:cubicBezTo>
                        <a:pt x="55" y="304"/>
                        <a:pt x="59" y="298"/>
                        <a:pt x="50" y="307"/>
                      </a:cubicBezTo>
                      <a:cubicBezTo>
                        <a:pt x="39" y="304"/>
                        <a:pt x="42" y="300"/>
                        <a:pt x="36" y="291"/>
                      </a:cubicBezTo>
                      <a:cubicBezTo>
                        <a:pt x="41" y="277"/>
                        <a:pt x="38" y="283"/>
                        <a:pt x="44" y="273"/>
                      </a:cubicBezTo>
                      <a:cubicBezTo>
                        <a:pt x="43" y="269"/>
                        <a:pt x="36" y="263"/>
                        <a:pt x="40" y="261"/>
                      </a:cubicBezTo>
                      <a:cubicBezTo>
                        <a:pt x="48" y="256"/>
                        <a:pt x="47" y="259"/>
                        <a:pt x="44" y="251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06" name="Freeform 110"/>
                <p:cNvSpPr>
                  <a:spLocks/>
                </p:cNvSpPr>
                <p:nvPr/>
              </p:nvSpPr>
              <p:spPr bwMode="ltGray">
                <a:xfrm>
                  <a:off x="3063" y="1757"/>
                  <a:ext cx="138" cy="113"/>
                </a:xfrm>
                <a:custGeom>
                  <a:avLst/>
                  <a:gdLst>
                    <a:gd name="T0" fmla="*/ 7 w 138"/>
                    <a:gd name="T1" fmla="*/ 81 h 113"/>
                    <a:gd name="T2" fmla="*/ 11 w 138"/>
                    <a:gd name="T3" fmla="*/ 63 h 113"/>
                    <a:gd name="T4" fmla="*/ 23 w 138"/>
                    <a:gd name="T5" fmla="*/ 69 h 113"/>
                    <a:gd name="T6" fmla="*/ 29 w 138"/>
                    <a:gd name="T7" fmla="*/ 51 h 113"/>
                    <a:gd name="T8" fmla="*/ 31 w 138"/>
                    <a:gd name="T9" fmla="*/ 45 h 113"/>
                    <a:gd name="T10" fmla="*/ 25 w 138"/>
                    <a:gd name="T11" fmla="*/ 15 h 113"/>
                    <a:gd name="T12" fmla="*/ 35 w 138"/>
                    <a:gd name="T13" fmla="*/ 3 h 113"/>
                    <a:gd name="T14" fmla="*/ 57 w 138"/>
                    <a:gd name="T15" fmla="*/ 17 h 113"/>
                    <a:gd name="T16" fmla="*/ 79 w 138"/>
                    <a:gd name="T17" fmla="*/ 41 h 113"/>
                    <a:gd name="T18" fmla="*/ 99 w 138"/>
                    <a:gd name="T19" fmla="*/ 35 h 113"/>
                    <a:gd name="T20" fmla="*/ 113 w 138"/>
                    <a:gd name="T21" fmla="*/ 37 h 113"/>
                    <a:gd name="T22" fmla="*/ 127 w 138"/>
                    <a:gd name="T23" fmla="*/ 25 h 113"/>
                    <a:gd name="T24" fmla="*/ 125 w 138"/>
                    <a:gd name="T25" fmla="*/ 39 h 113"/>
                    <a:gd name="T26" fmla="*/ 111 w 138"/>
                    <a:gd name="T27" fmla="*/ 45 h 113"/>
                    <a:gd name="T28" fmla="*/ 109 w 138"/>
                    <a:gd name="T29" fmla="*/ 57 h 113"/>
                    <a:gd name="T30" fmla="*/ 95 w 138"/>
                    <a:gd name="T31" fmla="*/ 73 h 113"/>
                    <a:gd name="T32" fmla="*/ 83 w 138"/>
                    <a:gd name="T33" fmla="*/ 77 h 113"/>
                    <a:gd name="T34" fmla="*/ 73 w 138"/>
                    <a:gd name="T35" fmla="*/ 101 h 113"/>
                    <a:gd name="T36" fmla="*/ 69 w 138"/>
                    <a:gd name="T37" fmla="*/ 113 h 113"/>
                    <a:gd name="T38" fmla="*/ 51 w 138"/>
                    <a:gd name="T39" fmla="*/ 99 h 113"/>
                    <a:gd name="T40" fmla="*/ 33 w 138"/>
                    <a:gd name="T41" fmla="*/ 87 h 113"/>
                    <a:gd name="T42" fmla="*/ 17 w 138"/>
                    <a:gd name="T43" fmla="*/ 95 h 113"/>
                    <a:gd name="T44" fmla="*/ 7 w 138"/>
                    <a:gd name="T45" fmla="*/ 81 h 113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138" h="113">
                      <a:moveTo>
                        <a:pt x="7" y="81"/>
                      </a:moveTo>
                      <a:cubicBezTo>
                        <a:pt x="2" y="73"/>
                        <a:pt x="1" y="66"/>
                        <a:pt x="11" y="63"/>
                      </a:cubicBezTo>
                      <a:cubicBezTo>
                        <a:pt x="11" y="63"/>
                        <a:pt x="21" y="71"/>
                        <a:pt x="23" y="69"/>
                      </a:cubicBezTo>
                      <a:cubicBezTo>
                        <a:pt x="23" y="69"/>
                        <a:pt x="28" y="54"/>
                        <a:pt x="29" y="51"/>
                      </a:cubicBezTo>
                      <a:cubicBezTo>
                        <a:pt x="30" y="49"/>
                        <a:pt x="31" y="45"/>
                        <a:pt x="31" y="45"/>
                      </a:cubicBezTo>
                      <a:cubicBezTo>
                        <a:pt x="30" y="34"/>
                        <a:pt x="28" y="26"/>
                        <a:pt x="25" y="15"/>
                      </a:cubicBezTo>
                      <a:cubicBezTo>
                        <a:pt x="27" y="6"/>
                        <a:pt x="25" y="0"/>
                        <a:pt x="35" y="3"/>
                      </a:cubicBezTo>
                      <a:cubicBezTo>
                        <a:pt x="42" y="13"/>
                        <a:pt x="44" y="15"/>
                        <a:pt x="57" y="17"/>
                      </a:cubicBezTo>
                      <a:cubicBezTo>
                        <a:pt x="61" y="29"/>
                        <a:pt x="66" y="37"/>
                        <a:pt x="79" y="41"/>
                      </a:cubicBezTo>
                      <a:cubicBezTo>
                        <a:pt x="94" y="36"/>
                        <a:pt x="87" y="38"/>
                        <a:pt x="99" y="35"/>
                      </a:cubicBezTo>
                      <a:cubicBezTo>
                        <a:pt x="106" y="25"/>
                        <a:pt x="104" y="34"/>
                        <a:pt x="113" y="37"/>
                      </a:cubicBezTo>
                      <a:cubicBezTo>
                        <a:pt x="120" y="32"/>
                        <a:pt x="119" y="28"/>
                        <a:pt x="127" y="25"/>
                      </a:cubicBezTo>
                      <a:cubicBezTo>
                        <a:pt x="138" y="29"/>
                        <a:pt x="131" y="33"/>
                        <a:pt x="125" y="39"/>
                      </a:cubicBezTo>
                      <a:cubicBezTo>
                        <a:pt x="122" y="48"/>
                        <a:pt x="119" y="48"/>
                        <a:pt x="111" y="45"/>
                      </a:cubicBezTo>
                      <a:cubicBezTo>
                        <a:pt x="98" y="48"/>
                        <a:pt x="99" y="50"/>
                        <a:pt x="109" y="57"/>
                      </a:cubicBezTo>
                      <a:cubicBezTo>
                        <a:pt x="117" y="69"/>
                        <a:pt x="105" y="70"/>
                        <a:pt x="95" y="73"/>
                      </a:cubicBezTo>
                      <a:cubicBezTo>
                        <a:pt x="91" y="74"/>
                        <a:pt x="83" y="77"/>
                        <a:pt x="83" y="77"/>
                      </a:cubicBezTo>
                      <a:cubicBezTo>
                        <a:pt x="80" y="86"/>
                        <a:pt x="76" y="92"/>
                        <a:pt x="73" y="101"/>
                      </a:cubicBezTo>
                      <a:cubicBezTo>
                        <a:pt x="72" y="105"/>
                        <a:pt x="69" y="113"/>
                        <a:pt x="69" y="113"/>
                      </a:cubicBezTo>
                      <a:cubicBezTo>
                        <a:pt x="58" y="110"/>
                        <a:pt x="60" y="106"/>
                        <a:pt x="51" y="99"/>
                      </a:cubicBezTo>
                      <a:cubicBezTo>
                        <a:pt x="45" y="95"/>
                        <a:pt x="33" y="87"/>
                        <a:pt x="33" y="87"/>
                      </a:cubicBezTo>
                      <a:cubicBezTo>
                        <a:pt x="25" y="92"/>
                        <a:pt x="26" y="98"/>
                        <a:pt x="17" y="95"/>
                      </a:cubicBezTo>
                      <a:cubicBezTo>
                        <a:pt x="16" y="93"/>
                        <a:pt x="0" y="81"/>
                        <a:pt x="7" y="81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07" name="Freeform 111"/>
                <p:cNvSpPr>
                  <a:spLocks/>
                </p:cNvSpPr>
                <p:nvPr/>
              </p:nvSpPr>
              <p:spPr bwMode="ltGray">
                <a:xfrm>
                  <a:off x="3202" y="1742"/>
                  <a:ext cx="46" cy="34"/>
                </a:xfrm>
                <a:custGeom>
                  <a:avLst/>
                  <a:gdLst>
                    <a:gd name="T0" fmla="*/ 0 w 46"/>
                    <a:gd name="T1" fmla="*/ 24 h 34"/>
                    <a:gd name="T2" fmla="*/ 24 w 46"/>
                    <a:gd name="T3" fmla="*/ 0 h 34"/>
                    <a:gd name="T4" fmla="*/ 46 w 46"/>
                    <a:gd name="T5" fmla="*/ 16 h 34"/>
                    <a:gd name="T6" fmla="*/ 24 w 46"/>
                    <a:gd name="T7" fmla="*/ 20 h 34"/>
                    <a:gd name="T8" fmla="*/ 0 w 46"/>
                    <a:gd name="T9" fmla="*/ 24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6" h="34">
                      <a:moveTo>
                        <a:pt x="0" y="24"/>
                      </a:moveTo>
                      <a:cubicBezTo>
                        <a:pt x="22" y="17"/>
                        <a:pt x="7" y="12"/>
                        <a:pt x="24" y="0"/>
                      </a:cubicBezTo>
                      <a:cubicBezTo>
                        <a:pt x="43" y="6"/>
                        <a:pt x="21" y="12"/>
                        <a:pt x="46" y="16"/>
                      </a:cubicBezTo>
                      <a:cubicBezTo>
                        <a:pt x="42" y="28"/>
                        <a:pt x="34" y="23"/>
                        <a:pt x="24" y="20"/>
                      </a:cubicBezTo>
                      <a:cubicBezTo>
                        <a:pt x="3" y="34"/>
                        <a:pt x="12" y="16"/>
                        <a:pt x="0" y="24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08" name="Freeform 112"/>
                <p:cNvSpPr>
                  <a:spLocks/>
                </p:cNvSpPr>
                <p:nvPr/>
              </p:nvSpPr>
              <p:spPr bwMode="ltGray">
                <a:xfrm>
                  <a:off x="3241" y="1699"/>
                  <a:ext cx="39" cy="47"/>
                </a:xfrm>
                <a:custGeom>
                  <a:avLst/>
                  <a:gdLst>
                    <a:gd name="T0" fmla="*/ 17 w 39"/>
                    <a:gd name="T1" fmla="*/ 43 h 47"/>
                    <a:gd name="T2" fmla="*/ 13 w 39"/>
                    <a:gd name="T3" fmla="*/ 17 h 47"/>
                    <a:gd name="T4" fmla="*/ 29 w 39"/>
                    <a:gd name="T5" fmla="*/ 19 h 47"/>
                    <a:gd name="T6" fmla="*/ 25 w 39"/>
                    <a:gd name="T7" fmla="*/ 33 h 47"/>
                    <a:gd name="T8" fmla="*/ 17 w 39"/>
                    <a:gd name="T9" fmla="*/ 43 h 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9" h="47">
                      <a:moveTo>
                        <a:pt x="17" y="43"/>
                      </a:moveTo>
                      <a:cubicBezTo>
                        <a:pt x="0" y="39"/>
                        <a:pt x="6" y="28"/>
                        <a:pt x="13" y="17"/>
                      </a:cubicBezTo>
                      <a:cubicBezTo>
                        <a:pt x="7" y="0"/>
                        <a:pt x="24" y="16"/>
                        <a:pt x="29" y="19"/>
                      </a:cubicBezTo>
                      <a:cubicBezTo>
                        <a:pt x="36" y="29"/>
                        <a:pt x="39" y="30"/>
                        <a:pt x="25" y="33"/>
                      </a:cubicBezTo>
                      <a:cubicBezTo>
                        <a:pt x="21" y="46"/>
                        <a:pt x="25" y="47"/>
                        <a:pt x="17" y="43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09" name="Freeform 113"/>
                <p:cNvSpPr>
                  <a:spLocks/>
                </p:cNvSpPr>
                <p:nvPr/>
              </p:nvSpPr>
              <p:spPr bwMode="ltGray">
                <a:xfrm>
                  <a:off x="3285" y="1686"/>
                  <a:ext cx="25" cy="27"/>
                </a:xfrm>
                <a:custGeom>
                  <a:avLst/>
                  <a:gdLst>
                    <a:gd name="T0" fmla="*/ 11 w 25"/>
                    <a:gd name="T1" fmla="*/ 18 h 27"/>
                    <a:gd name="T2" fmla="*/ 7 w 25"/>
                    <a:gd name="T3" fmla="*/ 8 h 27"/>
                    <a:gd name="T4" fmla="*/ 19 w 25"/>
                    <a:gd name="T5" fmla="*/ 0 h 27"/>
                    <a:gd name="T6" fmla="*/ 11 w 25"/>
                    <a:gd name="T7" fmla="*/ 18 h 2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27">
                      <a:moveTo>
                        <a:pt x="11" y="18"/>
                      </a:moveTo>
                      <a:cubicBezTo>
                        <a:pt x="6" y="16"/>
                        <a:pt x="0" y="16"/>
                        <a:pt x="7" y="8"/>
                      </a:cubicBezTo>
                      <a:cubicBezTo>
                        <a:pt x="10" y="4"/>
                        <a:pt x="19" y="0"/>
                        <a:pt x="19" y="0"/>
                      </a:cubicBezTo>
                      <a:cubicBezTo>
                        <a:pt x="25" y="9"/>
                        <a:pt x="20" y="27"/>
                        <a:pt x="11" y="18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10" name="Freeform 114"/>
                <p:cNvSpPr>
                  <a:spLocks/>
                </p:cNvSpPr>
                <p:nvPr/>
              </p:nvSpPr>
              <p:spPr bwMode="ltGray">
                <a:xfrm>
                  <a:off x="3069" y="1506"/>
                  <a:ext cx="62" cy="238"/>
                </a:xfrm>
                <a:custGeom>
                  <a:avLst/>
                  <a:gdLst>
                    <a:gd name="T0" fmla="*/ 3 w 62"/>
                    <a:gd name="T1" fmla="*/ 60 h 238"/>
                    <a:gd name="T2" fmla="*/ 11 w 62"/>
                    <a:gd name="T3" fmla="*/ 32 h 238"/>
                    <a:gd name="T4" fmla="*/ 13 w 62"/>
                    <a:gd name="T5" fmla="*/ 2 h 238"/>
                    <a:gd name="T6" fmla="*/ 19 w 62"/>
                    <a:gd name="T7" fmla="*/ 6 h 238"/>
                    <a:gd name="T8" fmla="*/ 25 w 62"/>
                    <a:gd name="T9" fmla="*/ 30 h 238"/>
                    <a:gd name="T10" fmla="*/ 49 w 62"/>
                    <a:gd name="T11" fmla="*/ 94 h 238"/>
                    <a:gd name="T12" fmla="*/ 57 w 62"/>
                    <a:gd name="T13" fmla="*/ 122 h 238"/>
                    <a:gd name="T14" fmla="*/ 61 w 62"/>
                    <a:gd name="T15" fmla="*/ 134 h 238"/>
                    <a:gd name="T16" fmla="*/ 51 w 62"/>
                    <a:gd name="T17" fmla="*/ 148 h 238"/>
                    <a:gd name="T18" fmla="*/ 39 w 62"/>
                    <a:gd name="T19" fmla="*/ 144 h 238"/>
                    <a:gd name="T20" fmla="*/ 27 w 62"/>
                    <a:gd name="T21" fmla="*/ 162 h 238"/>
                    <a:gd name="T22" fmla="*/ 51 w 62"/>
                    <a:gd name="T23" fmla="*/ 220 h 238"/>
                    <a:gd name="T24" fmla="*/ 35 w 62"/>
                    <a:gd name="T25" fmla="*/ 230 h 238"/>
                    <a:gd name="T26" fmla="*/ 11 w 62"/>
                    <a:gd name="T27" fmla="*/ 238 h 238"/>
                    <a:gd name="T28" fmla="*/ 11 w 62"/>
                    <a:gd name="T29" fmla="*/ 196 h 238"/>
                    <a:gd name="T30" fmla="*/ 9 w 62"/>
                    <a:gd name="T31" fmla="*/ 140 h 238"/>
                    <a:gd name="T32" fmla="*/ 19 w 62"/>
                    <a:gd name="T33" fmla="*/ 122 h 238"/>
                    <a:gd name="T34" fmla="*/ 1 w 62"/>
                    <a:gd name="T35" fmla="*/ 76 h 238"/>
                    <a:gd name="T36" fmla="*/ 3 w 62"/>
                    <a:gd name="T37" fmla="*/ 60 h 23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62" h="238">
                      <a:moveTo>
                        <a:pt x="3" y="60"/>
                      </a:moveTo>
                      <a:cubicBezTo>
                        <a:pt x="5" y="47"/>
                        <a:pt x="4" y="42"/>
                        <a:pt x="11" y="32"/>
                      </a:cubicBezTo>
                      <a:cubicBezTo>
                        <a:pt x="12" y="22"/>
                        <a:pt x="10" y="12"/>
                        <a:pt x="13" y="2"/>
                      </a:cubicBezTo>
                      <a:cubicBezTo>
                        <a:pt x="14" y="0"/>
                        <a:pt x="18" y="4"/>
                        <a:pt x="19" y="6"/>
                      </a:cubicBezTo>
                      <a:cubicBezTo>
                        <a:pt x="24" y="13"/>
                        <a:pt x="23" y="22"/>
                        <a:pt x="25" y="30"/>
                      </a:cubicBezTo>
                      <a:cubicBezTo>
                        <a:pt x="31" y="53"/>
                        <a:pt x="44" y="71"/>
                        <a:pt x="49" y="94"/>
                      </a:cubicBezTo>
                      <a:cubicBezTo>
                        <a:pt x="51" y="104"/>
                        <a:pt x="54" y="113"/>
                        <a:pt x="57" y="122"/>
                      </a:cubicBezTo>
                      <a:cubicBezTo>
                        <a:pt x="58" y="126"/>
                        <a:pt x="61" y="134"/>
                        <a:pt x="61" y="134"/>
                      </a:cubicBezTo>
                      <a:cubicBezTo>
                        <a:pt x="59" y="144"/>
                        <a:pt x="62" y="155"/>
                        <a:pt x="51" y="148"/>
                      </a:cubicBezTo>
                      <a:cubicBezTo>
                        <a:pt x="48" y="143"/>
                        <a:pt x="47" y="137"/>
                        <a:pt x="39" y="144"/>
                      </a:cubicBezTo>
                      <a:cubicBezTo>
                        <a:pt x="34" y="149"/>
                        <a:pt x="27" y="162"/>
                        <a:pt x="27" y="162"/>
                      </a:cubicBezTo>
                      <a:cubicBezTo>
                        <a:pt x="31" y="184"/>
                        <a:pt x="44" y="199"/>
                        <a:pt x="51" y="220"/>
                      </a:cubicBezTo>
                      <a:cubicBezTo>
                        <a:pt x="47" y="231"/>
                        <a:pt x="47" y="232"/>
                        <a:pt x="35" y="230"/>
                      </a:cubicBezTo>
                      <a:cubicBezTo>
                        <a:pt x="23" y="222"/>
                        <a:pt x="21" y="232"/>
                        <a:pt x="11" y="238"/>
                      </a:cubicBezTo>
                      <a:cubicBezTo>
                        <a:pt x="4" y="227"/>
                        <a:pt x="10" y="208"/>
                        <a:pt x="11" y="196"/>
                      </a:cubicBezTo>
                      <a:cubicBezTo>
                        <a:pt x="9" y="179"/>
                        <a:pt x="3" y="157"/>
                        <a:pt x="9" y="140"/>
                      </a:cubicBezTo>
                      <a:cubicBezTo>
                        <a:pt x="11" y="133"/>
                        <a:pt x="17" y="129"/>
                        <a:pt x="19" y="122"/>
                      </a:cubicBezTo>
                      <a:cubicBezTo>
                        <a:pt x="13" y="105"/>
                        <a:pt x="17" y="86"/>
                        <a:pt x="1" y="76"/>
                      </a:cubicBezTo>
                      <a:cubicBezTo>
                        <a:pt x="0" y="72"/>
                        <a:pt x="3" y="50"/>
                        <a:pt x="3" y="60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11" name="Freeform 115"/>
                <p:cNvSpPr>
                  <a:spLocks/>
                </p:cNvSpPr>
                <p:nvPr/>
              </p:nvSpPr>
              <p:spPr bwMode="ltGray">
                <a:xfrm>
                  <a:off x="1518" y="2478"/>
                  <a:ext cx="47" cy="114"/>
                </a:xfrm>
                <a:custGeom>
                  <a:avLst/>
                  <a:gdLst>
                    <a:gd name="T0" fmla="*/ 6 w 47"/>
                    <a:gd name="T1" fmla="*/ 58 h 114"/>
                    <a:gd name="T2" fmla="*/ 20 w 47"/>
                    <a:gd name="T3" fmla="*/ 0 h 114"/>
                    <a:gd name="T4" fmla="*/ 36 w 47"/>
                    <a:gd name="T5" fmla="*/ 28 h 114"/>
                    <a:gd name="T6" fmla="*/ 38 w 47"/>
                    <a:gd name="T7" fmla="*/ 46 h 114"/>
                    <a:gd name="T8" fmla="*/ 42 w 47"/>
                    <a:gd name="T9" fmla="*/ 58 h 114"/>
                    <a:gd name="T10" fmla="*/ 26 w 47"/>
                    <a:gd name="T11" fmla="*/ 104 h 114"/>
                    <a:gd name="T12" fmla="*/ 8 w 47"/>
                    <a:gd name="T13" fmla="*/ 108 h 114"/>
                    <a:gd name="T14" fmla="*/ 0 w 47"/>
                    <a:gd name="T15" fmla="*/ 74 h 114"/>
                    <a:gd name="T16" fmla="*/ 2 w 47"/>
                    <a:gd name="T17" fmla="*/ 66 h 114"/>
                    <a:gd name="T18" fmla="*/ 6 w 47"/>
                    <a:gd name="T19" fmla="*/ 58 h 1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47" h="114">
                      <a:moveTo>
                        <a:pt x="6" y="58"/>
                      </a:moveTo>
                      <a:cubicBezTo>
                        <a:pt x="3" y="48"/>
                        <a:pt x="6" y="5"/>
                        <a:pt x="20" y="0"/>
                      </a:cubicBezTo>
                      <a:cubicBezTo>
                        <a:pt x="32" y="4"/>
                        <a:pt x="32" y="17"/>
                        <a:pt x="36" y="28"/>
                      </a:cubicBezTo>
                      <a:cubicBezTo>
                        <a:pt x="33" y="38"/>
                        <a:pt x="33" y="32"/>
                        <a:pt x="38" y="46"/>
                      </a:cubicBezTo>
                      <a:cubicBezTo>
                        <a:pt x="39" y="50"/>
                        <a:pt x="42" y="58"/>
                        <a:pt x="42" y="58"/>
                      </a:cubicBezTo>
                      <a:cubicBezTo>
                        <a:pt x="44" y="77"/>
                        <a:pt x="47" y="97"/>
                        <a:pt x="26" y="104"/>
                      </a:cubicBezTo>
                      <a:cubicBezTo>
                        <a:pt x="19" y="111"/>
                        <a:pt x="17" y="114"/>
                        <a:pt x="8" y="108"/>
                      </a:cubicBezTo>
                      <a:cubicBezTo>
                        <a:pt x="4" y="97"/>
                        <a:pt x="4" y="85"/>
                        <a:pt x="0" y="74"/>
                      </a:cubicBezTo>
                      <a:cubicBezTo>
                        <a:pt x="1" y="71"/>
                        <a:pt x="1" y="69"/>
                        <a:pt x="2" y="66"/>
                      </a:cubicBezTo>
                      <a:cubicBezTo>
                        <a:pt x="6" y="51"/>
                        <a:pt x="6" y="50"/>
                        <a:pt x="6" y="58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12" name="Freeform 116"/>
                <p:cNvSpPr>
                  <a:spLocks/>
                </p:cNvSpPr>
                <p:nvPr/>
              </p:nvSpPr>
              <p:spPr bwMode="ltGray">
                <a:xfrm>
                  <a:off x="1194" y="1923"/>
                  <a:ext cx="55" cy="239"/>
                </a:xfrm>
                <a:custGeom>
                  <a:avLst/>
                  <a:gdLst>
                    <a:gd name="T0" fmla="*/ 24 w 55"/>
                    <a:gd name="T1" fmla="*/ 11 h 239"/>
                    <a:gd name="T2" fmla="*/ 28 w 55"/>
                    <a:gd name="T3" fmla="*/ 27 h 239"/>
                    <a:gd name="T4" fmla="*/ 32 w 55"/>
                    <a:gd name="T5" fmla="*/ 39 h 239"/>
                    <a:gd name="T6" fmla="*/ 48 w 55"/>
                    <a:gd name="T7" fmla="*/ 81 h 239"/>
                    <a:gd name="T8" fmla="*/ 44 w 55"/>
                    <a:gd name="T9" fmla="*/ 111 h 239"/>
                    <a:gd name="T10" fmla="*/ 22 w 55"/>
                    <a:gd name="T11" fmla="*/ 197 h 239"/>
                    <a:gd name="T12" fmla="*/ 10 w 55"/>
                    <a:gd name="T13" fmla="*/ 221 h 239"/>
                    <a:gd name="T14" fmla="*/ 2 w 55"/>
                    <a:gd name="T15" fmla="*/ 233 h 239"/>
                    <a:gd name="T16" fmla="*/ 0 w 55"/>
                    <a:gd name="T17" fmla="*/ 239 h 239"/>
                    <a:gd name="T18" fmla="*/ 2 w 55"/>
                    <a:gd name="T19" fmla="*/ 123 h 239"/>
                    <a:gd name="T20" fmla="*/ 16 w 55"/>
                    <a:gd name="T21" fmla="*/ 29 h 239"/>
                    <a:gd name="T22" fmla="*/ 24 w 55"/>
                    <a:gd name="T23" fmla="*/ 11 h 239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55" h="239">
                      <a:moveTo>
                        <a:pt x="24" y="11"/>
                      </a:moveTo>
                      <a:cubicBezTo>
                        <a:pt x="30" y="29"/>
                        <a:pt x="21" y="0"/>
                        <a:pt x="28" y="27"/>
                      </a:cubicBezTo>
                      <a:cubicBezTo>
                        <a:pt x="29" y="31"/>
                        <a:pt x="32" y="39"/>
                        <a:pt x="32" y="39"/>
                      </a:cubicBezTo>
                      <a:cubicBezTo>
                        <a:pt x="27" y="55"/>
                        <a:pt x="31" y="75"/>
                        <a:pt x="48" y="81"/>
                      </a:cubicBezTo>
                      <a:cubicBezTo>
                        <a:pt x="55" y="91"/>
                        <a:pt x="47" y="101"/>
                        <a:pt x="44" y="111"/>
                      </a:cubicBezTo>
                      <a:cubicBezTo>
                        <a:pt x="35" y="139"/>
                        <a:pt x="31" y="169"/>
                        <a:pt x="22" y="197"/>
                      </a:cubicBezTo>
                      <a:cubicBezTo>
                        <a:pt x="19" y="205"/>
                        <a:pt x="14" y="213"/>
                        <a:pt x="10" y="221"/>
                      </a:cubicBezTo>
                      <a:cubicBezTo>
                        <a:pt x="8" y="225"/>
                        <a:pt x="5" y="229"/>
                        <a:pt x="2" y="233"/>
                      </a:cubicBezTo>
                      <a:cubicBezTo>
                        <a:pt x="1" y="235"/>
                        <a:pt x="0" y="239"/>
                        <a:pt x="0" y="239"/>
                      </a:cubicBezTo>
                      <a:lnTo>
                        <a:pt x="2" y="123"/>
                      </a:lnTo>
                      <a:lnTo>
                        <a:pt x="16" y="29"/>
                      </a:lnTo>
                      <a:lnTo>
                        <a:pt x="24" y="11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13" name="Freeform 117"/>
                <p:cNvSpPr>
                  <a:spLocks/>
                </p:cNvSpPr>
                <p:nvPr/>
              </p:nvSpPr>
              <p:spPr bwMode="ltGray">
                <a:xfrm>
                  <a:off x="1827" y="2741"/>
                  <a:ext cx="291" cy="399"/>
                </a:xfrm>
                <a:custGeom>
                  <a:avLst/>
                  <a:gdLst>
                    <a:gd name="T0" fmla="*/ 33 w 291"/>
                    <a:gd name="T1" fmla="*/ 55 h 399"/>
                    <a:gd name="T2" fmla="*/ 13 w 291"/>
                    <a:gd name="T3" fmla="*/ 45 h 399"/>
                    <a:gd name="T4" fmla="*/ 7 w 291"/>
                    <a:gd name="T5" fmla="*/ 41 h 399"/>
                    <a:gd name="T6" fmla="*/ 3 w 291"/>
                    <a:gd name="T7" fmla="*/ 23 h 399"/>
                    <a:gd name="T8" fmla="*/ 17 w 291"/>
                    <a:gd name="T9" fmla="*/ 5 h 399"/>
                    <a:gd name="T10" fmla="*/ 29 w 291"/>
                    <a:gd name="T11" fmla="*/ 15 h 399"/>
                    <a:gd name="T12" fmla="*/ 41 w 291"/>
                    <a:gd name="T13" fmla="*/ 31 h 399"/>
                    <a:gd name="T14" fmla="*/ 59 w 291"/>
                    <a:gd name="T15" fmla="*/ 37 h 399"/>
                    <a:gd name="T16" fmla="*/ 83 w 291"/>
                    <a:gd name="T17" fmla="*/ 77 h 399"/>
                    <a:gd name="T18" fmla="*/ 103 w 291"/>
                    <a:gd name="T19" fmla="*/ 97 h 399"/>
                    <a:gd name="T20" fmla="*/ 137 w 291"/>
                    <a:gd name="T21" fmla="*/ 141 h 399"/>
                    <a:gd name="T22" fmla="*/ 185 w 291"/>
                    <a:gd name="T23" fmla="*/ 195 h 399"/>
                    <a:gd name="T24" fmla="*/ 191 w 291"/>
                    <a:gd name="T25" fmla="*/ 207 h 399"/>
                    <a:gd name="T26" fmla="*/ 215 w 291"/>
                    <a:gd name="T27" fmla="*/ 219 h 399"/>
                    <a:gd name="T28" fmla="*/ 241 w 291"/>
                    <a:gd name="T29" fmla="*/ 239 h 399"/>
                    <a:gd name="T30" fmla="*/ 227 w 291"/>
                    <a:gd name="T31" fmla="*/ 239 h 399"/>
                    <a:gd name="T32" fmla="*/ 215 w 291"/>
                    <a:gd name="T33" fmla="*/ 231 h 399"/>
                    <a:gd name="T34" fmla="*/ 205 w 291"/>
                    <a:gd name="T35" fmla="*/ 239 h 399"/>
                    <a:gd name="T36" fmla="*/ 221 w 291"/>
                    <a:gd name="T37" fmla="*/ 255 h 399"/>
                    <a:gd name="T38" fmla="*/ 237 w 291"/>
                    <a:gd name="T39" fmla="*/ 285 h 399"/>
                    <a:gd name="T40" fmla="*/ 241 w 291"/>
                    <a:gd name="T41" fmla="*/ 297 h 399"/>
                    <a:gd name="T42" fmla="*/ 253 w 291"/>
                    <a:gd name="T43" fmla="*/ 307 h 399"/>
                    <a:gd name="T44" fmla="*/ 255 w 291"/>
                    <a:gd name="T45" fmla="*/ 289 h 399"/>
                    <a:gd name="T46" fmla="*/ 271 w 291"/>
                    <a:gd name="T47" fmla="*/ 283 h 399"/>
                    <a:gd name="T48" fmla="*/ 273 w 291"/>
                    <a:gd name="T49" fmla="*/ 295 h 399"/>
                    <a:gd name="T50" fmla="*/ 279 w 291"/>
                    <a:gd name="T51" fmla="*/ 299 h 399"/>
                    <a:gd name="T52" fmla="*/ 291 w 291"/>
                    <a:gd name="T53" fmla="*/ 311 h 399"/>
                    <a:gd name="T54" fmla="*/ 275 w 291"/>
                    <a:gd name="T55" fmla="*/ 315 h 399"/>
                    <a:gd name="T56" fmla="*/ 277 w 291"/>
                    <a:gd name="T57" fmla="*/ 335 h 399"/>
                    <a:gd name="T58" fmla="*/ 281 w 291"/>
                    <a:gd name="T59" fmla="*/ 367 h 399"/>
                    <a:gd name="T60" fmla="*/ 273 w 291"/>
                    <a:gd name="T61" fmla="*/ 393 h 399"/>
                    <a:gd name="T62" fmla="*/ 271 w 291"/>
                    <a:gd name="T63" fmla="*/ 399 h 399"/>
                    <a:gd name="T64" fmla="*/ 257 w 291"/>
                    <a:gd name="T65" fmla="*/ 385 h 399"/>
                    <a:gd name="T66" fmla="*/ 239 w 291"/>
                    <a:gd name="T67" fmla="*/ 379 h 399"/>
                    <a:gd name="T68" fmla="*/ 213 w 291"/>
                    <a:gd name="T69" fmla="*/ 355 h 399"/>
                    <a:gd name="T70" fmla="*/ 201 w 291"/>
                    <a:gd name="T71" fmla="*/ 347 h 399"/>
                    <a:gd name="T72" fmla="*/ 189 w 291"/>
                    <a:gd name="T73" fmla="*/ 333 h 399"/>
                    <a:gd name="T74" fmla="*/ 175 w 291"/>
                    <a:gd name="T75" fmla="*/ 315 h 399"/>
                    <a:gd name="T76" fmla="*/ 153 w 291"/>
                    <a:gd name="T77" fmla="*/ 281 h 399"/>
                    <a:gd name="T78" fmla="*/ 133 w 291"/>
                    <a:gd name="T79" fmla="*/ 245 h 399"/>
                    <a:gd name="T80" fmla="*/ 117 w 291"/>
                    <a:gd name="T81" fmla="*/ 209 h 399"/>
                    <a:gd name="T82" fmla="*/ 119 w 291"/>
                    <a:gd name="T83" fmla="*/ 195 h 399"/>
                    <a:gd name="T84" fmla="*/ 93 w 291"/>
                    <a:gd name="T85" fmla="*/ 167 h 399"/>
                    <a:gd name="T86" fmla="*/ 85 w 291"/>
                    <a:gd name="T87" fmla="*/ 149 h 399"/>
                    <a:gd name="T88" fmla="*/ 73 w 291"/>
                    <a:gd name="T89" fmla="*/ 117 h 399"/>
                    <a:gd name="T90" fmla="*/ 55 w 291"/>
                    <a:gd name="T91" fmla="*/ 107 h 399"/>
                    <a:gd name="T92" fmla="*/ 41 w 291"/>
                    <a:gd name="T93" fmla="*/ 79 h 399"/>
                    <a:gd name="T94" fmla="*/ 29 w 291"/>
                    <a:gd name="T95" fmla="*/ 55 h 399"/>
                    <a:gd name="T96" fmla="*/ 33 w 291"/>
                    <a:gd name="T97" fmla="*/ 55 h 399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291" h="399">
                      <a:moveTo>
                        <a:pt x="33" y="55"/>
                      </a:moveTo>
                      <a:cubicBezTo>
                        <a:pt x="20" y="52"/>
                        <a:pt x="27" y="55"/>
                        <a:pt x="13" y="45"/>
                      </a:cubicBezTo>
                      <a:cubicBezTo>
                        <a:pt x="11" y="44"/>
                        <a:pt x="7" y="41"/>
                        <a:pt x="7" y="41"/>
                      </a:cubicBezTo>
                      <a:cubicBezTo>
                        <a:pt x="2" y="34"/>
                        <a:pt x="0" y="31"/>
                        <a:pt x="3" y="23"/>
                      </a:cubicBezTo>
                      <a:cubicBezTo>
                        <a:pt x="5" y="8"/>
                        <a:pt x="2" y="0"/>
                        <a:pt x="17" y="5"/>
                      </a:cubicBezTo>
                      <a:cubicBezTo>
                        <a:pt x="21" y="9"/>
                        <a:pt x="26" y="11"/>
                        <a:pt x="29" y="15"/>
                      </a:cubicBezTo>
                      <a:cubicBezTo>
                        <a:pt x="34" y="21"/>
                        <a:pt x="32" y="27"/>
                        <a:pt x="41" y="31"/>
                      </a:cubicBezTo>
                      <a:cubicBezTo>
                        <a:pt x="47" y="34"/>
                        <a:pt x="59" y="37"/>
                        <a:pt x="59" y="37"/>
                      </a:cubicBezTo>
                      <a:cubicBezTo>
                        <a:pt x="69" y="53"/>
                        <a:pt x="67" y="66"/>
                        <a:pt x="83" y="77"/>
                      </a:cubicBezTo>
                      <a:cubicBezTo>
                        <a:pt x="88" y="84"/>
                        <a:pt x="96" y="92"/>
                        <a:pt x="103" y="97"/>
                      </a:cubicBezTo>
                      <a:cubicBezTo>
                        <a:pt x="113" y="111"/>
                        <a:pt x="119" y="135"/>
                        <a:pt x="137" y="141"/>
                      </a:cubicBezTo>
                      <a:cubicBezTo>
                        <a:pt x="150" y="161"/>
                        <a:pt x="168" y="178"/>
                        <a:pt x="185" y="195"/>
                      </a:cubicBezTo>
                      <a:cubicBezTo>
                        <a:pt x="202" y="212"/>
                        <a:pt x="178" y="191"/>
                        <a:pt x="191" y="207"/>
                      </a:cubicBezTo>
                      <a:cubicBezTo>
                        <a:pt x="196" y="214"/>
                        <a:pt x="208" y="214"/>
                        <a:pt x="215" y="219"/>
                      </a:cubicBezTo>
                      <a:cubicBezTo>
                        <a:pt x="219" y="230"/>
                        <a:pt x="231" y="236"/>
                        <a:pt x="241" y="239"/>
                      </a:cubicBezTo>
                      <a:cubicBezTo>
                        <a:pt x="235" y="241"/>
                        <a:pt x="234" y="243"/>
                        <a:pt x="227" y="239"/>
                      </a:cubicBezTo>
                      <a:cubicBezTo>
                        <a:pt x="223" y="237"/>
                        <a:pt x="215" y="231"/>
                        <a:pt x="215" y="231"/>
                      </a:cubicBezTo>
                      <a:cubicBezTo>
                        <a:pt x="211" y="232"/>
                        <a:pt x="205" y="233"/>
                        <a:pt x="205" y="239"/>
                      </a:cubicBezTo>
                      <a:cubicBezTo>
                        <a:pt x="205" y="245"/>
                        <a:pt x="218" y="251"/>
                        <a:pt x="221" y="255"/>
                      </a:cubicBezTo>
                      <a:cubicBezTo>
                        <a:pt x="229" y="266"/>
                        <a:pt x="233" y="273"/>
                        <a:pt x="237" y="285"/>
                      </a:cubicBezTo>
                      <a:cubicBezTo>
                        <a:pt x="238" y="289"/>
                        <a:pt x="237" y="295"/>
                        <a:pt x="241" y="297"/>
                      </a:cubicBezTo>
                      <a:cubicBezTo>
                        <a:pt x="249" y="303"/>
                        <a:pt x="245" y="299"/>
                        <a:pt x="253" y="307"/>
                      </a:cubicBezTo>
                      <a:cubicBezTo>
                        <a:pt x="258" y="293"/>
                        <a:pt x="258" y="299"/>
                        <a:pt x="255" y="289"/>
                      </a:cubicBezTo>
                      <a:cubicBezTo>
                        <a:pt x="258" y="279"/>
                        <a:pt x="262" y="281"/>
                        <a:pt x="271" y="283"/>
                      </a:cubicBezTo>
                      <a:cubicBezTo>
                        <a:pt x="289" y="301"/>
                        <a:pt x="270" y="278"/>
                        <a:pt x="273" y="295"/>
                      </a:cubicBezTo>
                      <a:cubicBezTo>
                        <a:pt x="273" y="297"/>
                        <a:pt x="277" y="297"/>
                        <a:pt x="279" y="299"/>
                      </a:cubicBezTo>
                      <a:cubicBezTo>
                        <a:pt x="283" y="303"/>
                        <a:pt x="291" y="311"/>
                        <a:pt x="291" y="311"/>
                      </a:cubicBezTo>
                      <a:cubicBezTo>
                        <a:pt x="288" y="325"/>
                        <a:pt x="285" y="322"/>
                        <a:pt x="275" y="315"/>
                      </a:cubicBezTo>
                      <a:cubicBezTo>
                        <a:pt x="272" y="323"/>
                        <a:pt x="274" y="327"/>
                        <a:pt x="277" y="335"/>
                      </a:cubicBezTo>
                      <a:cubicBezTo>
                        <a:pt x="275" y="347"/>
                        <a:pt x="277" y="356"/>
                        <a:pt x="281" y="367"/>
                      </a:cubicBezTo>
                      <a:cubicBezTo>
                        <a:pt x="278" y="376"/>
                        <a:pt x="276" y="384"/>
                        <a:pt x="273" y="393"/>
                      </a:cubicBezTo>
                      <a:cubicBezTo>
                        <a:pt x="272" y="395"/>
                        <a:pt x="271" y="399"/>
                        <a:pt x="271" y="399"/>
                      </a:cubicBezTo>
                      <a:cubicBezTo>
                        <a:pt x="260" y="395"/>
                        <a:pt x="266" y="399"/>
                        <a:pt x="257" y="385"/>
                      </a:cubicBezTo>
                      <a:cubicBezTo>
                        <a:pt x="253" y="380"/>
                        <a:pt x="239" y="379"/>
                        <a:pt x="239" y="379"/>
                      </a:cubicBezTo>
                      <a:cubicBezTo>
                        <a:pt x="232" y="369"/>
                        <a:pt x="223" y="362"/>
                        <a:pt x="213" y="355"/>
                      </a:cubicBezTo>
                      <a:cubicBezTo>
                        <a:pt x="209" y="352"/>
                        <a:pt x="201" y="347"/>
                        <a:pt x="201" y="347"/>
                      </a:cubicBezTo>
                      <a:cubicBezTo>
                        <a:pt x="196" y="340"/>
                        <a:pt x="197" y="336"/>
                        <a:pt x="189" y="333"/>
                      </a:cubicBezTo>
                      <a:cubicBezTo>
                        <a:pt x="183" y="327"/>
                        <a:pt x="181" y="321"/>
                        <a:pt x="175" y="315"/>
                      </a:cubicBezTo>
                      <a:cubicBezTo>
                        <a:pt x="170" y="299"/>
                        <a:pt x="164" y="292"/>
                        <a:pt x="153" y="281"/>
                      </a:cubicBezTo>
                      <a:cubicBezTo>
                        <a:pt x="149" y="270"/>
                        <a:pt x="140" y="255"/>
                        <a:pt x="133" y="245"/>
                      </a:cubicBezTo>
                      <a:cubicBezTo>
                        <a:pt x="131" y="231"/>
                        <a:pt x="121" y="222"/>
                        <a:pt x="117" y="209"/>
                      </a:cubicBezTo>
                      <a:cubicBezTo>
                        <a:pt x="121" y="198"/>
                        <a:pt x="129" y="205"/>
                        <a:pt x="119" y="195"/>
                      </a:cubicBezTo>
                      <a:cubicBezTo>
                        <a:pt x="100" y="200"/>
                        <a:pt x="101" y="179"/>
                        <a:pt x="93" y="167"/>
                      </a:cubicBezTo>
                      <a:cubicBezTo>
                        <a:pt x="89" y="162"/>
                        <a:pt x="85" y="149"/>
                        <a:pt x="85" y="149"/>
                      </a:cubicBezTo>
                      <a:cubicBezTo>
                        <a:pt x="84" y="140"/>
                        <a:pt x="80" y="124"/>
                        <a:pt x="73" y="117"/>
                      </a:cubicBezTo>
                      <a:cubicBezTo>
                        <a:pt x="68" y="112"/>
                        <a:pt x="55" y="107"/>
                        <a:pt x="55" y="107"/>
                      </a:cubicBezTo>
                      <a:cubicBezTo>
                        <a:pt x="48" y="97"/>
                        <a:pt x="51" y="85"/>
                        <a:pt x="41" y="79"/>
                      </a:cubicBezTo>
                      <a:cubicBezTo>
                        <a:pt x="40" y="77"/>
                        <a:pt x="29" y="57"/>
                        <a:pt x="29" y="55"/>
                      </a:cubicBezTo>
                      <a:cubicBezTo>
                        <a:pt x="29" y="54"/>
                        <a:pt x="32" y="55"/>
                        <a:pt x="33" y="55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14" name="Freeform 118"/>
                <p:cNvSpPr>
                  <a:spLocks/>
                </p:cNvSpPr>
                <p:nvPr/>
              </p:nvSpPr>
              <p:spPr bwMode="ltGray">
                <a:xfrm>
                  <a:off x="1834" y="2825"/>
                  <a:ext cx="31" cy="33"/>
                </a:xfrm>
                <a:custGeom>
                  <a:avLst/>
                  <a:gdLst>
                    <a:gd name="T0" fmla="*/ 18 w 31"/>
                    <a:gd name="T1" fmla="*/ 21 h 33"/>
                    <a:gd name="T2" fmla="*/ 0 w 31"/>
                    <a:gd name="T3" fmla="*/ 3 h 33"/>
                    <a:gd name="T4" fmla="*/ 22 w 31"/>
                    <a:gd name="T5" fmla="*/ 5 h 33"/>
                    <a:gd name="T6" fmla="*/ 18 w 31"/>
                    <a:gd name="T7" fmla="*/ 21 h 3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3">
                      <a:moveTo>
                        <a:pt x="18" y="21"/>
                      </a:moveTo>
                      <a:cubicBezTo>
                        <a:pt x="8" y="18"/>
                        <a:pt x="3" y="13"/>
                        <a:pt x="0" y="3"/>
                      </a:cubicBezTo>
                      <a:cubicBezTo>
                        <a:pt x="8" y="0"/>
                        <a:pt x="14" y="2"/>
                        <a:pt x="22" y="5"/>
                      </a:cubicBezTo>
                      <a:cubicBezTo>
                        <a:pt x="31" y="33"/>
                        <a:pt x="2" y="16"/>
                        <a:pt x="18" y="21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15" name="Freeform 119"/>
                <p:cNvSpPr>
                  <a:spLocks/>
                </p:cNvSpPr>
                <p:nvPr/>
              </p:nvSpPr>
              <p:spPr bwMode="ltGray">
                <a:xfrm>
                  <a:off x="1872" y="2876"/>
                  <a:ext cx="28" cy="34"/>
                </a:xfrm>
                <a:custGeom>
                  <a:avLst/>
                  <a:gdLst>
                    <a:gd name="T0" fmla="*/ 16 w 28"/>
                    <a:gd name="T1" fmla="*/ 28 h 34"/>
                    <a:gd name="T2" fmla="*/ 0 w 28"/>
                    <a:gd name="T3" fmla="*/ 12 h 34"/>
                    <a:gd name="T4" fmla="*/ 14 w 28"/>
                    <a:gd name="T5" fmla="*/ 6 h 34"/>
                    <a:gd name="T6" fmla="*/ 28 w 28"/>
                    <a:gd name="T7" fmla="*/ 30 h 34"/>
                    <a:gd name="T8" fmla="*/ 16 w 28"/>
                    <a:gd name="T9" fmla="*/ 28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8" h="34">
                      <a:moveTo>
                        <a:pt x="16" y="28"/>
                      </a:moveTo>
                      <a:cubicBezTo>
                        <a:pt x="11" y="21"/>
                        <a:pt x="7" y="17"/>
                        <a:pt x="0" y="12"/>
                      </a:cubicBezTo>
                      <a:cubicBezTo>
                        <a:pt x="3" y="2"/>
                        <a:pt x="5" y="0"/>
                        <a:pt x="14" y="6"/>
                      </a:cubicBezTo>
                      <a:cubicBezTo>
                        <a:pt x="20" y="14"/>
                        <a:pt x="25" y="21"/>
                        <a:pt x="28" y="30"/>
                      </a:cubicBezTo>
                      <a:cubicBezTo>
                        <a:pt x="15" y="34"/>
                        <a:pt x="22" y="22"/>
                        <a:pt x="16" y="28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16" name="Freeform 120"/>
                <p:cNvSpPr>
                  <a:spLocks/>
                </p:cNvSpPr>
                <p:nvPr/>
              </p:nvSpPr>
              <p:spPr bwMode="ltGray">
                <a:xfrm>
                  <a:off x="1902" y="2956"/>
                  <a:ext cx="28" cy="23"/>
                </a:xfrm>
                <a:custGeom>
                  <a:avLst/>
                  <a:gdLst>
                    <a:gd name="T0" fmla="*/ 14 w 28"/>
                    <a:gd name="T1" fmla="*/ 20 h 23"/>
                    <a:gd name="T2" fmla="*/ 14 w 28"/>
                    <a:gd name="T3" fmla="*/ 0 h 23"/>
                    <a:gd name="T4" fmla="*/ 28 w 28"/>
                    <a:gd name="T5" fmla="*/ 14 h 23"/>
                    <a:gd name="T6" fmla="*/ 26 w 28"/>
                    <a:gd name="T7" fmla="*/ 22 h 23"/>
                    <a:gd name="T8" fmla="*/ 14 w 28"/>
                    <a:gd name="T9" fmla="*/ 20 h 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8" h="23">
                      <a:moveTo>
                        <a:pt x="14" y="20"/>
                      </a:moveTo>
                      <a:cubicBezTo>
                        <a:pt x="8" y="11"/>
                        <a:pt x="0" y="5"/>
                        <a:pt x="14" y="0"/>
                      </a:cubicBezTo>
                      <a:cubicBezTo>
                        <a:pt x="20" y="2"/>
                        <a:pt x="28" y="14"/>
                        <a:pt x="28" y="14"/>
                      </a:cubicBezTo>
                      <a:cubicBezTo>
                        <a:pt x="27" y="17"/>
                        <a:pt x="28" y="21"/>
                        <a:pt x="26" y="22"/>
                      </a:cubicBezTo>
                      <a:cubicBezTo>
                        <a:pt x="24" y="23"/>
                        <a:pt x="8" y="14"/>
                        <a:pt x="14" y="20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17" name="Freeform 121"/>
                <p:cNvSpPr>
                  <a:spLocks/>
                </p:cNvSpPr>
                <p:nvPr/>
              </p:nvSpPr>
              <p:spPr bwMode="ltGray">
                <a:xfrm>
                  <a:off x="2208" y="2448"/>
                  <a:ext cx="77" cy="60"/>
                </a:xfrm>
                <a:custGeom>
                  <a:avLst/>
                  <a:gdLst>
                    <a:gd name="T0" fmla="*/ 14 w 77"/>
                    <a:gd name="T1" fmla="*/ 54 h 60"/>
                    <a:gd name="T2" fmla="*/ 0 w 77"/>
                    <a:gd name="T3" fmla="*/ 40 h 60"/>
                    <a:gd name="T4" fmla="*/ 20 w 77"/>
                    <a:gd name="T5" fmla="*/ 10 h 60"/>
                    <a:gd name="T6" fmla="*/ 30 w 77"/>
                    <a:gd name="T7" fmla="*/ 2 h 60"/>
                    <a:gd name="T8" fmla="*/ 42 w 77"/>
                    <a:gd name="T9" fmla="*/ 6 h 60"/>
                    <a:gd name="T10" fmla="*/ 62 w 77"/>
                    <a:gd name="T11" fmla="*/ 4 h 60"/>
                    <a:gd name="T12" fmla="*/ 74 w 77"/>
                    <a:gd name="T13" fmla="*/ 12 h 60"/>
                    <a:gd name="T14" fmla="*/ 68 w 77"/>
                    <a:gd name="T15" fmla="*/ 32 h 60"/>
                    <a:gd name="T16" fmla="*/ 46 w 77"/>
                    <a:gd name="T17" fmla="*/ 44 h 60"/>
                    <a:gd name="T18" fmla="*/ 40 w 77"/>
                    <a:gd name="T19" fmla="*/ 56 h 60"/>
                    <a:gd name="T20" fmla="*/ 28 w 77"/>
                    <a:gd name="T21" fmla="*/ 60 h 60"/>
                    <a:gd name="T22" fmla="*/ 14 w 77"/>
                    <a:gd name="T23" fmla="*/ 54 h 6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7" h="60">
                      <a:moveTo>
                        <a:pt x="14" y="54"/>
                      </a:moveTo>
                      <a:cubicBezTo>
                        <a:pt x="4" y="52"/>
                        <a:pt x="3" y="49"/>
                        <a:pt x="0" y="40"/>
                      </a:cubicBezTo>
                      <a:cubicBezTo>
                        <a:pt x="2" y="25"/>
                        <a:pt x="5" y="15"/>
                        <a:pt x="20" y="10"/>
                      </a:cubicBezTo>
                      <a:cubicBezTo>
                        <a:pt x="23" y="6"/>
                        <a:pt x="24" y="1"/>
                        <a:pt x="30" y="2"/>
                      </a:cubicBezTo>
                      <a:cubicBezTo>
                        <a:pt x="34" y="2"/>
                        <a:pt x="42" y="6"/>
                        <a:pt x="42" y="6"/>
                      </a:cubicBezTo>
                      <a:cubicBezTo>
                        <a:pt x="49" y="4"/>
                        <a:pt x="55" y="0"/>
                        <a:pt x="62" y="4"/>
                      </a:cubicBezTo>
                      <a:cubicBezTo>
                        <a:pt x="66" y="6"/>
                        <a:pt x="74" y="12"/>
                        <a:pt x="74" y="12"/>
                      </a:cubicBezTo>
                      <a:cubicBezTo>
                        <a:pt x="77" y="22"/>
                        <a:pt x="75" y="25"/>
                        <a:pt x="68" y="32"/>
                      </a:cubicBezTo>
                      <a:cubicBezTo>
                        <a:pt x="56" y="28"/>
                        <a:pt x="54" y="36"/>
                        <a:pt x="46" y="44"/>
                      </a:cubicBezTo>
                      <a:cubicBezTo>
                        <a:pt x="45" y="47"/>
                        <a:pt x="43" y="54"/>
                        <a:pt x="40" y="56"/>
                      </a:cubicBezTo>
                      <a:cubicBezTo>
                        <a:pt x="36" y="58"/>
                        <a:pt x="28" y="60"/>
                        <a:pt x="28" y="60"/>
                      </a:cubicBezTo>
                      <a:cubicBezTo>
                        <a:pt x="23" y="59"/>
                        <a:pt x="9" y="54"/>
                        <a:pt x="14" y="54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18" name="Freeform 122"/>
                <p:cNvSpPr>
                  <a:spLocks/>
                </p:cNvSpPr>
                <p:nvPr/>
              </p:nvSpPr>
              <p:spPr bwMode="ltGray">
                <a:xfrm>
                  <a:off x="2531" y="2342"/>
                  <a:ext cx="59" cy="102"/>
                </a:xfrm>
                <a:custGeom>
                  <a:avLst/>
                  <a:gdLst>
                    <a:gd name="T0" fmla="*/ 35 w 59"/>
                    <a:gd name="T1" fmla="*/ 60 h 102"/>
                    <a:gd name="T2" fmla="*/ 39 w 59"/>
                    <a:gd name="T3" fmla="*/ 78 h 102"/>
                    <a:gd name="T4" fmla="*/ 37 w 59"/>
                    <a:gd name="T5" fmla="*/ 84 h 102"/>
                    <a:gd name="T6" fmla="*/ 33 w 59"/>
                    <a:gd name="T7" fmla="*/ 90 h 102"/>
                    <a:gd name="T8" fmla="*/ 29 w 59"/>
                    <a:gd name="T9" fmla="*/ 102 h 102"/>
                    <a:gd name="T10" fmla="*/ 3 w 59"/>
                    <a:gd name="T11" fmla="*/ 78 h 102"/>
                    <a:gd name="T12" fmla="*/ 9 w 59"/>
                    <a:gd name="T13" fmla="*/ 64 h 102"/>
                    <a:gd name="T14" fmla="*/ 7 w 59"/>
                    <a:gd name="T15" fmla="*/ 46 h 102"/>
                    <a:gd name="T16" fmla="*/ 21 w 59"/>
                    <a:gd name="T17" fmla="*/ 30 h 102"/>
                    <a:gd name="T18" fmla="*/ 43 w 59"/>
                    <a:gd name="T19" fmla="*/ 0 h 102"/>
                    <a:gd name="T20" fmla="*/ 49 w 59"/>
                    <a:gd name="T21" fmla="*/ 14 h 102"/>
                    <a:gd name="T22" fmla="*/ 51 w 59"/>
                    <a:gd name="T23" fmla="*/ 34 h 102"/>
                    <a:gd name="T24" fmla="*/ 39 w 59"/>
                    <a:gd name="T25" fmla="*/ 66 h 102"/>
                    <a:gd name="T26" fmla="*/ 35 w 59"/>
                    <a:gd name="T27" fmla="*/ 60 h 10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59" h="102">
                      <a:moveTo>
                        <a:pt x="35" y="60"/>
                      </a:moveTo>
                      <a:cubicBezTo>
                        <a:pt x="32" y="68"/>
                        <a:pt x="34" y="71"/>
                        <a:pt x="39" y="78"/>
                      </a:cubicBezTo>
                      <a:cubicBezTo>
                        <a:pt x="38" y="80"/>
                        <a:pt x="38" y="82"/>
                        <a:pt x="37" y="84"/>
                      </a:cubicBezTo>
                      <a:cubicBezTo>
                        <a:pt x="36" y="86"/>
                        <a:pt x="34" y="88"/>
                        <a:pt x="33" y="90"/>
                      </a:cubicBezTo>
                      <a:cubicBezTo>
                        <a:pt x="31" y="94"/>
                        <a:pt x="29" y="102"/>
                        <a:pt x="29" y="102"/>
                      </a:cubicBezTo>
                      <a:cubicBezTo>
                        <a:pt x="7" y="98"/>
                        <a:pt x="18" y="88"/>
                        <a:pt x="3" y="78"/>
                      </a:cubicBezTo>
                      <a:cubicBezTo>
                        <a:pt x="0" y="70"/>
                        <a:pt x="0" y="67"/>
                        <a:pt x="9" y="64"/>
                      </a:cubicBezTo>
                      <a:cubicBezTo>
                        <a:pt x="15" y="56"/>
                        <a:pt x="12" y="54"/>
                        <a:pt x="7" y="46"/>
                      </a:cubicBezTo>
                      <a:cubicBezTo>
                        <a:pt x="10" y="33"/>
                        <a:pt x="11" y="37"/>
                        <a:pt x="21" y="30"/>
                      </a:cubicBezTo>
                      <a:cubicBezTo>
                        <a:pt x="28" y="19"/>
                        <a:pt x="36" y="10"/>
                        <a:pt x="43" y="0"/>
                      </a:cubicBezTo>
                      <a:cubicBezTo>
                        <a:pt x="52" y="3"/>
                        <a:pt x="52" y="6"/>
                        <a:pt x="49" y="14"/>
                      </a:cubicBezTo>
                      <a:cubicBezTo>
                        <a:pt x="59" y="17"/>
                        <a:pt x="53" y="25"/>
                        <a:pt x="51" y="34"/>
                      </a:cubicBezTo>
                      <a:cubicBezTo>
                        <a:pt x="54" y="46"/>
                        <a:pt x="49" y="59"/>
                        <a:pt x="39" y="66"/>
                      </a:cubicBezTo>
                      <a:cubicBezTo>
                        <a:pt x="32" y="61"/>
                        <a:pt x="31" y="64"/>
                        <a:pt x="35" y="60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19" name="Freeform 123"/>
                <p:cNvSpPr>
                  <a:spLocks/>
                </p:cNvSpPr>
                <p:nvPr/>
              </p:nvSpPr>
              <p:spPr bwMode="ltGray">
                <a:xfrm>
                  <a:off x="2738" y="2316"/>
                  <a:ext cx="35" cy="32"/>
                </a:xfrm>
                <a:custGeom>
                  <a:avLst/>
                  <a:gdLst>
                    <a:gd name="T0" fmla="*/ 4 w 35"/>
                    <a:gd name="T1" fmla="*/ 22 h 32"/>
                    <a:gd name="T2" fmla="*/ 20 w 35"/>
                    <a:gd name="T3" fmla="*/ 0 h 32"/>
                    <a:gd name="T4" fmla="*/ 12 w 35"/>
                    <a:gd name="T5" fmla="*/ 22 h 32"/>
                    <a:gd name="T6" fmla="*/ 4 w 35"/>
                    <a:gd name="T7" fmla="*/ 22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5" h="32">
                      <a:moveTo>
                        <a:pt x="4" y="22"/>
                      </a:moveTo>
                      <a:cubicBezTo>
                        <a:pt x="6" y="13"/>
                        <a:pt x="13" y="5"/>
                        <a:pt x="20" y="0"/>
                      </a:cubicBezTo>
                      <a:cubicBezTo>
                        <a:pt x="35" y="5"/>
                        <a:pt x="19" y="17"/>
                        <a:pt x="12" y="22"/>
                      </a:cubicBezTo>
                      <a:cubicBezTo>
                        <a:pt x="9" y="32"/>
                        <a:pt x="0" y="31"/>
                        <a:pt x="4" y="22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320" name="Freeform 124"/>
                <p:cNvSpPr>
                  <a:spLocks/>
                </p:cNvSpPr>
                <p:nvPr/>
              </p:nvSpPr>
              <p:spPr bwMode="ltGray">
                <a:xfrm>
                  <a:off x="2786" y="2270"/>
                  <a:ext cx="30" cy="16"/>
                </a:xfrm>
                <a:custGeom>
                  <a:avLst/>
                  <a:gdLst>
                    <a:gd name="T0" fmla="*/ 4 w 30"/>
                    <a:gd name="T1" fmla="*/ 12 h 16"/>
                    <a:gd name="T2" fmla="*/ 14 w 30"/>
                    <a:gd name="T3" fmla="*/ 0 h 16"/>
                    <a:gd name="T4" fmla="*/ 6 w 30"/>
                    <a:gd name="T5" fmla="*/ 14 h 16"/>
                    <a:gd name="T6" fmla="*/ 0 w 30"/>
                    <a:gd name="T7" fmla="*/ 16 h 16"/>
                    <a:gd name="T8" fmla="*/ 4 w 30"/>
                    <a:gd name="T9" fmla="*/ 12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" h="16">
                      <a:moveTo>
                        <a:pt x="4" y="12"/>
                      </a:moveTo>
                      <a:cubicBezTo>
                        <a:pt x="1" y="3"/>
                        <a:pt x="6" y="3"/>
                        <a:pt x="14" y="0"/>
                      </a:cubicBezTo>
                      <a:cubicBezTo>
                        <a:pt x="30" y="5"/>
                        <a:pt x="14" y="12"/>
                        <a:pt x="6" y="14"/>
                      </a:cubicBezTo>
                      <a:cubicBezTo>
                        <a:pt x="4" y="14"/>
                        <a:pt x="2" y="15"/>
                        <a:pt x="0" y="16"/>
                      </a:cubicBezTo>
                      <a:cubicBezTo>
                        <a:pt x="2" y="9"/>
                        <a:pt x="1" y="9"/>
                        <a:pt x="4" y="12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6158" name="Group 125"/>
              <p:cNvGrpSpPr>
                <a:grpSpLocks/>
              </p:cNvGrpSpPr>
              <p:nvPr/>
            </p:nvGrpSpPr>
            <p:grpSpPr bwMode="auto">
              <a:xfrm>
                <a:off x="1186" y="459"/>
                <a:ext cx="3318" cy="3405"/>
                <a:chOff x="1186" y="459"/>
                <a:chExt cx="3318" cy="3405"/>
              </a:xfrm>
            </p:grpSpPr>
            <p:sp>
              <p:nvSpPr>
                <p:cNvPr id="6159" name="Freeform 126"/>
                <p:cNvSpPr>
                  <a:spLocks/>
                </p:cNvSpPr>
                <p:nvPr/>
              </p:nvSpPr>
              <p:spPr bwMode="ltGray">
                <a:xfrm>
                  <a:off x="2178" y="2849"/>
                  <a:ext cx="292" cy="274"/>
                </a:xfrm>
                <a:custGeom>
                  <a:avLst/>
                  <a:gdLst>
                    <a:gd name="T0" fmla="*/ 69 w 292"/>
                    <a:gd name="T1" fmla="*/ 73 h 274"/>
                    <a:gd name="T2" fmla="*/ 102 w 292"/>
                    <a:gd name="T3" fmla="*/ 79 h 274"/>
                    <a:gd name="T4" fmla="*/ 177 w 292"/>
                    <a:gd name="T5" fmla="*/ 34 h 274"/>
                    <a:gd name="T6" fmla="*/ 195 w 292"/>
                    <a:gd name="T7" fmla="*/ 22 h 274"/>
                    <a:gd name="T8" fmla="*/ 204 w 292"/>
                    <a:gd name="T9" fmla="*/ 16 h 274"/>
                    <a:gd name="T10" fmla="*/ 210 w 292"/>
                    <a:gd name="T11" fmla="*/ 7 h 274"/>
                    <a:gd name="T12" fmla="*/ 228 w 292"/>
                    <a:gd name="T13" fmla="*/ 1 h 274"/>
                    <a:gd name="T14" fmla="*/ 255 w 292"/>
                    <a:gd name="T15" fmla="*/ 22 h 274"/>
                    <a:gd name="T16" fmla="*/ 267 w 292"/>
                    <a:gd name="T17" fmla="*/ 25 h 274"/>
                    <a:gd name="T18" fmla="*/ 285 w 292"/>
                    <a:gd name="T19" fmla="*/ 31 h 274"/>
                    <a:gd name="T20" fmla="*/ 291 w 292"/>
                    <a:gd name="T21" fmla="*/ 40 h 274"/>
                    <a:gd name="T22" fmla="*/ 282 w 292"/>
                    <a:gd name="T23" fmla="*/ 43 h 274"/>
                    <a:gd name="T24" fmla="*/ 252 w 292"/>
                    <a:gd name="T25" fmla="*/ 70 h 274"/>
                    <a:gd name="T26" fmla="*/ 240 w 292"/>
                    <a:gd name="T27" fmla="*/ 97 h 274"/>
                    <a:gd name="T28" fmla="*/ 249 w 292"/>
                    <a:gd name="T29" fmla="*/ 124 h 274"/>
                    <a:gd name="T30" fmla="*/ 270 w 292"/>
                    <a:gd name="T31" fmla="*/ 145 h 274"/>
                    <a:gd name="T32" fmla="*/ 252 w 292"/>
                    <a:gd name="T33" fmla="*/ 169 h 274"/>
                    <a:gd name="T34" fmla="*/ 237 w 292"/>
                    <a:gd name="T35" fmla="*/ 196 h 274"/>
                    <a:gd name="T36" fmla="*/ 219 w 292"/>
                    <a:gd name="T37" fmla="*/ 205 h 274"/>
                    <a:gd name="T38" fmla="*/ 201 w 292"/>
                    <a:gd name="T39" fmla="*/ 256 h 274"/>
                    <a:gd name="T40" fmla="*/ 165 w 292"/>
                    <a:gd name="T41" fmla="*/ 274 h 274"/>
                    <a:gd name="T42" fmla="*/ 156 w 292"/>
                    <a:gd name="T43" fmla="*/ 271 h 274"/>
                    <a:gd name="T44" fmla="*/ 153 w 292"/>
                    <a:gd name="T45" fmla="*/ 262 h 274"/>
                    <a:gd name="T46" fmla="*/ 135 w 292"/>
                    <a:gd name="T47" fmla="*/ 256 h 274"/>
                    <a:gd name="T48" fmla="*/ 120 w 292"/>
                    <a:gd name="T49" fmla="*/ 241 h 274"/>
                    <a:gd name="T50" fmla="*/ 102 w 292"/>
                    <a:gd name="T51" fmla="*/ 247 h 274"/>
                    <a:gd name="T52" fmla="*/ 81 w 292"/>
                    <a:gd name="T53" fmla="*/ 241 h 274"/>
                    <a:gd name="T54" fmla="*/ 78 w 292"/>
                    <a:gd name="T55" fmla="*/ 232 h 274"/>
                    <a:gd name="T56" fmla="*/ 69 w 292"/>
                    <a:gd name="T57" fmla="*/ 226 h 274"/>
                    <a:gd name="T58" fmla="*/ 42 w 292"/>
                    <a:gd name="T59" fmla="*/ 223 h 274"/>
                    <a:gd name="T60" fmla="*/ 33 w 292"/>
                    <a:gd name="T61" fmla="*/ 175 h 274"/>
                    <a:gd name="T62" fmla="*/ 15 w 292"/>
                    <a:gd name="T63" fmla="*/ 169 h 274"/>
                    <a:gd name="T64" fmla="*/ 0 w 292"/>
                    <a:gd name="T65" fmla="*/ 118 h 274"/>
                    <a:gd name="T66" fmla="*/ 18 w 292"/>
                    <a:gd name="T67" fmla="*/ 82 h 274"/>
                    <a:gd name="T68" fmla="*/ 57 w 292"/>
                    <a:gd name="T69" fmla="*/ 100 h 274"/>
                    <a:gd name="T70" fmla="*/ 69 w 292"/>
                    <a:gd name="T71" fmla="*/ 73 h 274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292" h="274">
                      <a:moveTo>
                        <a:pt x="69" y="73"/>
                      </a:moveTo>
                      <a:cubicBezTo>
                        <a:pt x="83" y="82"/>
                        <a:pt x="85" y="82"/>
                        <a:pt x="102" y="79"/>
                      </a:cubicBezTo>
                      <a:cubicBezTo>
                        <a:pt x="129" y="61"/>
                        <a:pt x="143" y="39"/>
                        <a:pt x="177" y="34"/>
                      </a:cubicBezTo>
                      <a:cubicBezTo>
                        <a:pt x="183" y="30"/>
                        <a:pt x="189" y="26"/>
                        <a:pt x="195" y="22"/>
                      </a:cubicBezTo>
                      <a:cubicBezTo>
                        <a:pt x="198" y="20"/>
                        <a:pt x="204" y="16"/>
                        <a:pt x="204" y="16"/>
                      </a:cubicBezTo>
                      <a:cubicBezTo>
                        <a:pt x="206" y="13"/>
                        <a:pt x="207" y="9"/>
                        <a:pt x="210" y="7"/>
                      </a:cubicBezTo>
                      <a:cubicBezTo>
                        <a:pt x="215" y="4"/>
                        <a:pt x="228" y="1"/>
                        <a:pt x="228" y="1"/>
                      </a:cubicBezTo>
                      <a:cubicBezTo>
                        <a:pt x="250" y="5"/>
                        <a:pt x="240" y="0"/>
                        <a:pt x="255" y="22"/>
                      </a:cubicBezTo>
                      <a:cubicBezTo>
                        <a:pt x="257" y="25"/>
                        <a:pt x="263" y="24"/>
                        <a:pt x="267" y="25"/>
                      </a:cubicBezTo>
                      <a:cubicBezTo>
                        <a:pt x="273" y="27"/>
                        <a:pt x="285" y="31"/>
                        <a:pt x="285" y="31"/>
                      </a:cubicBezTo>
                      <a:cubicBezTo>
                        <a:pt x="287" y="34"/>
                        <a:pt x="292" y="37"/>
                        <a:pt x="291" y="40"/>
                      </a:cubicBezTo>
                      <a:cubicBezTo>
                        <a:pt x="290" y="43"/>
                        <a:pt x="284" y="41"/>
                        <a:pt x="282" y="43"/>
                      </a:cubicBezTo>
                      <a:cubicBezTo>
                        <a:pt x="266" y="59"/>
                        <a:pt x="273" y="63"/>
                        <a:pt x="252" y="70"/>
                      </a:cubicBezTo>
                      <a:cubicBezTo>
                        <a:pt x="247" y="78"/>
                        <a:pt x="240" y="97"/>
                        <a:pt x="240" y="97"/>
                      </a:cubicBezTo>
                      <a:cubicBezTo>
                        <a:pt x="254" y="118"/>
                        <a:pt x="254" y="108"/>
                        <a:pt x="249" y="124"/>
                      </a:cubicBezTo>
                      <a:cubicBezTo>
                        <a:pt x="252" y="133"/>
                        <a:pt x="270" y="145"/>
                        <a:pt x="270" y="145"/>
                      </a:cubicBezTo>
                      <a:cubicBezTo>
                        <a:pt x="278" y="170"/>
                        <a:pt x="277" y="164"/>
                        <a:pt x="252" y="169"/>
                      </a:cubicBezTo>
                      <a:cubicBezTo>
                        <a:pt x="247" y="176"/>
                        <a:pt x="244" y="190"/>
                        <a:pt x="237" y="196"/>
                      </a:cubicBezTo>
                      <a:cubicBezTo>
                        <a:pt x="232" y="200"/>
                        <a:pt x="225" y="201"/>
                        <a:pt x="219" y="205"/>
                      </a:cubicBezTo>
                      <a:cubicBezTo>
                        <a:pt x="209" y="220"/>
                        <a:pt x="207" y="238"/>
                        <a:pt x="201" y="256"/>
                      </a:cubicBezTo>
                      <a:cubicBezTo>
                        <a:pt x="199" y="262"/>
                        <a:pt x="171" y="272"/>
                        <a:pt x="165" y="274"/>
                      </a:cubicBezTo>
                      <a:cubicBezTo>
                        <a:pt x="162" y="273"/>
                        <a:pt x="158" y="273"/>
                        <a:pt x="156" y="271"/>
                      </a:cubicBezTo>
                      <a:cubicBezTo>
                        <a:pt x="154" y="269"/>
                        <a:pt x="156" y="264"/>
                        <a:pt x="153" y="262"/>
                      </a:cubicBezTo>
                      <a:cubicBezTo>
                        <a:pt x="148" y="258"/>
                        <a:pt x="135" y="256"/>
                        <a:pt x="135" y="256"/>
                      </a:cubicBezTo>
                      <a:cubicBezTo>
                        <a:pt x="132" y="252"/>
                        <a:pt x="127" y="241"/>
                        <a:pt x="120" y="241"/>
                      </a:cubicBezTo>
                      <a:cubicBezTo>
                        <a:pt x="114" y="241"/>
                        <a:pt x="102" y="247"/>
                        <a:pt x="102" y="247"/>
                      </a:cubicBezTo>
                      <a:cubicBezTo>
                        <a:pt x="95" y="245"/>
                        <a:pt x="87" y="246"/>
                        <a:pt x="81" y="241"/>
                      </a:cubicBezTo>
                      <a:cubicBezTo>
                        <a:pt x="79" y="239"/>
                        <a:pt x="80" y="234"/>
                        <a:pt x="78" y="232"/>
                      </a:cubicBezTo>
                      <a:cubicBezTo>
                        <a:pt x="76" y="229"/>
                        <a:pt x="72" y="228"/>
                        <a:pt x="69" y="226"/>
                      </a:cubicBezTo>
                      <a:cubicBezTo>
                        <a:pt x="60" y="229"/>
                        <a:pt x="42" y="223"/>
                        <a:pt x="42" y="223"/>
                      </a:cubicBezTo>
                      <a:cubicBezTo>
                        <a:pt x="33" y="210"/>
                        <a:pt x="44" y="187"/>
                        <a:pt x="33" y="175"/>
                      </a:cubicBezTo>
                      <a:cubicBezTo>
                        <a:pt x="29" y="170"/>
                        <a:pt x="15" y="169"/>
                        <a:pt x="15" y="169"/>
                      </a:cubicBezTo>
                      <a:cubicBezTo>
                        <a:pt x="9" y="151"/>
                        <a:pt x="3" y="137"/>
                        <a:pt x="0" y="118"/>
                      </a:cubicBezTo>
                      <a:cubicBezTo>
                        <a:pt x="3" y="102"/>
                        <a:pt x="2" y="87"/>
                        <a:pt x="18" y="82"/>
                      </a:cubicBezTo>
                      <a:cubicBezTo>
                        <a:pt x="34" y="93"/>
                        <a:pt x="40" y="94"/>
                        <a:pt x="57" y="100"/>
                      </a:cubicBezTo>
                      <a:cubicBezTo>
                        <a:pt x="52" y="86"/>
                        <a:pt x="53" y="73"/>
                        <a:pt x="69" y="7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60" name="Freeform 127"/>
                <p:cNvSpPr>
                  <a:spLocks/>
                </p:cNvSpPr>
                <p:nvPr/>
              </p:nvSpPr>
              <p:spPr bwMode="ltGray">
                <a:xfrm>
                  <a:off x="2088" y="3114"/>
                  <a:ext cx="384" cy="144"/>
                </a:xfrm>
                <a:custGeom>
                  <a:avLst/>
                  <a:gdLst>
                    <a:gd name="T0" fmla="*/ 0 w 384"/>
                    <a:gd name="T1" fmla="*/ 12 h 144"/>
                    <a:gd name="T2" fmla="*/ 48 w 384"/>
                    <a:gd name="T3" fmla="*/ 12 h 144"/>
                    <a:gd name="T4" fmla="*/ 75 w 384"/>
                    <a:gd name="T5" fmla="*/ 21 h 144"/>
                    <a:gd name="T6" fmla="*/ 108 w 384"/>
                    <a:gd name="T7" fmla="*/ 45 h 144"/>
                    <a:gd name="T8" fmla="*/ 126 w 384"/>
                    <a:gd name="T9" fmla="*/ 51 h 144"/>
                    <a:gd name="T10" fmla="*/ 153 w 384"/>
                    <a:gd name="T11" fmla="*/ 48 h 144"/>
                    <a:gd name="T12" fmla="*/ 201 w 384"/>
                    <a:gd name="T13" fmla="*/ 66 h 144"/>
                    <a:gd name="T14" fmla="*/ 228 w 384"/>
                    <a:gd name="T15" fmla="*/ 78 h 144"/>
                    <a:gd name="T16" fmla="*/ 234 w 384"/>
                    <a:gd name="T17" fmla="*/ 99 h 144"/>
                    <a:gd name="T18" fmla="*/ 297 w 384"/>
                    <a:gd name="T19" fmla="*/ 117 h 144"/>
                    <a:gd name="T20" fmla="*/ 324 w 384"/>
                    <a:gd name="T21" fmla="*/ 126 h 144"/>
                    <a:gd name="T22" fmla="*/ 384 w 384"/>
                    <a:gd name="T23" fmla="*/ 135 h 144"/>
                    <a:gd name="T24" fmla="*/ 342 w 384"/>
                    <a:gd name="T25" fmla="*/ 135 h 144"/>
                    <a:gd name="T26" fmla="*/ 267 w 384"/>
                    <a:gd name="T27" fmla="*/ 117 h 144"/>
                    <a:gd name="T28" fmla="*/ 240 w 384"/>
                    <a:gd name="T29" fmla="*/ 105 h 144"/>
                    <a:gd name="T30" fmla="*/ 189 w 384"/>
                    <a:gd name="T31" fmla="*/ 102 h 144"/>
                    <a:gd name="T32" fmla="*/ 144 w 384"/>
                    <a:gd name="T33" fmla="*/ 87 h 144"/>
                    <a:gd name="T34" fmla="*/ 75 w 384"/>
                    <a:gd name="T35" fmla="*/ 63 h 144"/>
                    <a:gd name="T36" fmla="*/ 0 w 384"/>
                    <a:gd name="T37" fmla="*/ 12 h 14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384" h="144">
                      <a:moveTo>
                        <a:pt x="0" y="12"/>
                      </a:moveTo>
                      <a:cubicBezTo>
                        <a:pt x="18" y="0"/>
                        <a:pt x="27" y="5"/>
                        <a:pt x="48" y="12"/>
                      </a:cubicBezTo>
                      <a:cubicBezTo>
                        <a:pt x="57" y="15"/>
                        <a:pt x="75" y="21"/>
                        <a:pt x="75" y="21"/>
                      </a:cubicBezTo>
                      <a:cubicBezTo>
                        <a:pt x="83" y="33"/>
                        <a:pt x="95" y="39"/>
                        <a:pt x="108" y="45"/>
                      </a:cubicBezTo>
                      <a:cubicBezTo>
                        <a:pt x="114" y="48"/>
                        <a:pt x="126" y="51"/>
                        <a:pt x="126" y="51"/>
                      </a:cubicBezTo>
                      <a:cubicBezTo>
                        <a:pt x="138" y="43"/>
                        <a:pt x="141" y="40"/>
                        <a:pt x="153" y="48"/>
                      </a:cubicBezTo>
                      <a:cubicBezTo>
                        <a:pt x="164" y="65"/>
                        <a:pt x="182" y="64"/>
                        <a:pt x="201" y="66"/>
                      </a:cubicBezTo>
                      <a:cubicBezTo>
                        <a:pt x="222" y="73"/>
                        <a:pt x="214" y="68"/>
                        <a:pt x="228" y="78"/>
                      </a:cubicBezTo>
                      <a:cubicBezTo>
                        <a:pt x="214" y="88"/>
                        <a:pt x="222" y="91"/>
                        <a:pt x="234" y="99"/>
                      </a:cubicBezTo>
                      <a:cubicBezTo>
                        <a:pt x="261" y="95"/>
                        <a:pt x="273" y="109"/>
                        <a:pt x="297" y="117"/>
                      </a:cubicBezTo>
                      <a:cubicBezTo>
                        <a:pt x="306" y="120"/>
                        <a:pt x="324" y="126"/>
                        <a:pt x="324" y="126"/>
                      </a:cubicBezTo>
                      <a:cubicBezTo>
                        <a:pt x="344" y="121"/>
                        <a:pt x="364" y="128"/>
                        <a:pt x="384" y="135"/>
                      </a:cubicBezTo>
                      <a:cubicBezTo>
                        <a:pt x="370" y="144"/>
                        <a:pt x="359" y="137"/>
                        <a:pt x="342" y="135"/>
                      </a:cubicBezTo>
                      <a:cubicBezTo>
                        <a:pt x="328" y="140"/>
                        <a:pt x="281" y="126"/>
                        <a:pt x="267" y="117"/>
                      </a:cubicBezTo>
                      <a:cubicBezTo>
                        <a:pt x="259" y="112"/>
                        <a:pt x="240" y="105"/>
                        <a:pt x="240" y="105"/>
                      </a:cubicBezTo>
                      <a:cubicBezTo>
                        <a:pt x="226" y="110"/>
                        <a:pt x="203" y="103"/>
                        <a:pt x="189" y="102"/>
                      </a:cubicBezTo>
                      <a:cubicBezTo>
                        <a:pt x="174" y="107"/>
                        <a:pt x="158" y="94"/>
                        <a:pt x="144" y="87"/>
                      </a:cubicBezTo>
                      <a:cubicBezTo>
                        <a:pt x="122" y="76"/>
                        <a:pt x="99" y="68"/>
                        <a:pt x="75" y="63"/>
                      </a:cubicBezTo>
                      <a:cubicBezTo>
                        <a:pt x="51" y="47"/>
                        <a:pt x="10" y="43"/>
                        <a:pt x="0" y="1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61" name="Freeform 128"/>
                <p:cNvSpPr>
                  <a:spLocks/>
                </p:cNvSpPr>
                <p:nvPr/>
              </p:nvSpPr>
              <p:spPr bwMode="ltGray">
                <a:xfrm>
                  <a:off x="2133" y="3042"/>
                  <a:ext cx="30" cy="24"/>
                </a:xfrm>
                <a:custGeom>
                  <a:avLst/>
                  <a:gdLst>
                    <a:gd name="T0" fmla="*/ 18 w 30"/>
                    <a:gd name="T1" fmla="*/ 24 h 24"/>
                    <a:gd name="T2" fmla="*/ 9 w 30"/>
                    <a:gd name="T3" fmla="*/ 0 h 24"/>
                    <a:gd name="T4" fmla="*/ 18 w 30"/>
                    <a:gd name="T5" fmla="*/ 24 h 2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0" h="24">
                      <a:moveTo>
                        <a:pt x="18" y="24"/>
                      </a:moveTo>
                      <a:cubicBezTo>
                        <a:pt x="6" y="16"/>
                        <a:pt x="0" y="13"/>
                        <a:pt x="9" y="0"/>
                      </a:cubicBezTo>
                      <a:cubicBezTo>
                        <a:pt x="23" y="3"/>
                        <a:pt x="30" y="12"/>
                        <a:pt x="18" y="2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62" name="Freeform 129"/>
                <p:cNvSpPr>
                  <a:spLocks/>
                </p:cNvSpPr>
                <p:nvPr/>
              </p:nvSpPr>
              <p:spPr bwMode="ltGray">
                <a:xfrm>
                  <a:off x="2428" y="2730"/>
                  <a:ext cx="75" cy="63"/>
                </a:xfrm>
                <a:custGeom>
                  <a:avLst/>
                  <a:gdLst>
                    <a:gd name="T0" fmla="*/ 8 w 75"/>
                    <a:gd name="T1" fmla="*/ 51 h 63"/>
                    <a:gd name="T2" fmla="*/ 50 w 75"/>
                    <a:gd name="T3" fmla="*/ 0 h 63"/>
                    <a:gd name="T4" fmla="*/ 44 w 75"/>
                    <a:gd name="T5" fmla="*/ 30 h 63"/>
                    <a:gd name="T6" fmla="*/ 11 w 75"/>
                    <a:gd name="T7" fmla="*/ 57 h 63"/>
                    <a:gd name="T8" fmla="*/ 2 w 75"/>
                    <a:gd name="T9" fmla="*/ 60 h 63"/>
                    <a:gd name="T10" fmla="*/ 8 w 75"/>
                    <a:gd name="T11" fmla="*/ 51 h 6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75" h="63">
                      <a:moveTo>
                        <a:pt x="8" y="51"/>
                      </a:moveTo>
                      <a:cubicBezTo>
                        <a:pt x="27" y="38"/>
                        <a:pt x="43" y="22"/>
                        <a:pt x="50" y="0"/>
                      </a:cubicBezTo>
                      <a:cubicBezTo>
                        <a:pt x="75" y="6"/>
                        <a:pt x="57" y="21"/>
                        <a:pt x="44" y="30"/>
                      </a:cubicBezTo>
                      <a:cubicBezTo>
                        <a:pt x="36" y="43"/>
                        <a:pt x="23" y="49"/>
                        <a:pt x="11" y="57"/>
                      </a:cubicBezTo>
                      <a:cubicBezTo>
                        <a:pt x="8" y="59"/>
                        <a:pt x="3" y="63"/>
                        <a:pt x="2" y="60"/>
                      </a:cubicBezTo>
                      <a:cubicBezTo>
                        <a:pt x="0" y="57"/>
                        <a:pt x="6" y="54"/>
                        <a:pt x="8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63" name="Freeform 130"/>
                <p:cNvSpPr>
                  <a:spLocks/>
                </p:cNvSpPr>
                <p:nvPr/>
              </p:nvSpPr>
              <p:spPr bwMode="ltGray">
                <a:xfrm>
                  <a:off x="2498" y="2523"/>
                  <a:ext cx="163" cy="279"/>
                </a:xfrm>
                <a:custGeom>
                  <a:avLst/>
                  <a:gdLst>
                    <a:gd name="T0" fmla="*/ 31 w 163"/>
                    <a:gd name="T1" fmla="*/ 126 h 279"/>
                    <a:gd name="T2" fmla="*/ 19 w 163"/>
                    <a:gd name="T3" fmla="*/ 105 h 279"/>
                    <a:gd name="T4" fmla="*/ 16 w 163"/>
                    <a:gd name="T5" fmla="*/ 72 h 279"/>
                    <a:gd name="T6" fmla="*/ 46 w 163"/>
                    <a:gd name="T7" fmla="*/ 0 h 279"/>
                    <a:gd name="T8" fmla="*/ 76 w 163"/>
                    <a:gd name="T9" fmla="*/ 15 h 279"/>
                    <a:gd name="T10" fmla="*/ 64 w 163"/>
                    <a:gd name="T11" fmla="*/ 81 h 279"/>
                    <a:gd name="T12" fmla="*/ 49 w 163"/>
                    <a:gd name="T13" fmla="*/ 99 h 279"/>
                    <a:gd name="T14" fmla="*/ 43 w 163"/>
                    <a:gd name="T15" fmla="*/ 117 h 279"/>
                    <a:gd name="T16" fmla="*/ 64 w 163"/>
                    <a:gd name="T17" fmla="*/ 135 h 279"/>
                    <a:gd name="T18" fmla="*/ 100 w 163"/>
                    <a:gd name="T19" fmla="*/ 144 h 279"/>
                    <a:gd name="T20" fmla="*/ 115 w 163"/>
                    <a:gd name="T21" fmla="*/ 141 h 279"/>
                    <a:gd name="T22" fmla="*/ 124 w 163"/>
                    <a:gd name="T23" fmla="*/ 153 h 279"/>
                    <a:gd name="T24" fmla="*/ 106 w 163"/>
                    <a:gd name="T25" fmla="*/ 156 h 279"/>
                    <a:gd name="T26" fmla="*/ 145 w 163"/>
                    <a:gd name="T27" fmla="*/ 186 h 279"/>
                    <a:gd name="T28" fmla="*/ 163 w 163"/>
                    <a:gd name="T29" fmla="*/ 210 h 279"/>
                    <a:gd name="T30" fmla="*/ 148 w 163"/>
                    <a:gd name="T31" fmla="*/ 231 h 279"/>
                    <a:gd name="T32" fmla="*/ 124 w 163"/>
                    <a:gd name="T33" fmla="*/ 228 h 279"/>
                    <a:gd name="T34" fmla="*/ 127 w 163"/>
                    <a:gd name="T35" fmla="*/ 258 h 279"/>
                    <a:gd name="T36" fmla="*/ 100 w 163"/>
                    <a:gd name="T37" fmla="*/ 252 h 279"/>
                    <a:gd name="T38" fmla="*/ 97 w 163"/>
                    <a:gd name="T39" fmla="*/ 264 h 279"/>
                    <a:gd name="T40" fmla="*/ 79 w 163"/>
                    <a:gd name="T41" fmla="*/ 270 h 279"/>
                    <a:gd name="T42" fmla="*/ 88 w 163"/>
                    <a:gd name="T43" fmla="*/ 234 h 279"/>
                    <a:gd name="T44" fmla="*/ 109 w 163"/>
                    <a:gd name="T45" fmla="*/ 228 h 279"/>
                    <a:gd name="T46" fmla="*/ 136 w 163"/>
                    <a:gd name="T47" fmla="*/ 219 h 279"/>
                    <a:gd name="T48" fmla="*/ 139 w 163"/>
                    <a:gd name="T49" fmla="*/ 210 h 279"/>
                    <a:gd name="T50" fmla="*/ 127 w 163"/>
                    <a:gd name="T51" fmla="*/ 192 h 279"/>
                    <a:gd name="T52" fmla="*/ 118 w 163"/>
                    <a:gd name="T53" fmla="*/ 195 h 279"/>
                    <a:gd name="T54" fmla="*/ 121 w 163"/>
                    <a:gd name="T55" fmla="*/ 204 h 279"/>
                    <a:gd name="T56" fmla="*/ 88 w 163"/>
                    <a:gd name="T57" fmla="*/ 195 h 279"/>
                    <a:gd name="T58" fmla="*/ 76 w 163"/>
                    <a:gd name="T59" fmla="*/ 156 h 279"/>
                    <a:gd name="T60" fmla="*/ 49 w 163"/>
                    <a:gd name="T61" fmla="*/ 150 h 279"/>
                    <a:gd name="T62" fmla="*/ 40 w 163"/>
                    <a:gd name="T63" fmla="*/ 180 h 279"/>
                    <a:gd name="T64" fmla="*/ 13 w 163"/>
                    <a:gd name="T65" fmla="*/ 162 h 279"/>
                    <a:gd name="T66" fmla="*/ 16 w 163"/>
                    <a:gd name="T67" fmla="*/ 150 h 279"/>
                    <a:gd name="T68" fmla="*/ 25 w 163"/>
                    <a:gd name="T69" fmla="*/ 141 h 279"/>
                    <a:gd name="T70" fmla="*/ 28 w 163"/>
                    <a:gd name="T71" fmla="*/ 123 h 279"/>
                    <a:gd name="T72" fmla="*/ 31 w 163"/>
                    <a:gd name="T73" fmla="*/ 126 h 27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163" h="279">
                      <a:moveTo>
                        <a:pt x="31" y="126"/>
                      </a:moveTo>
                      <a:cubicBezTo>
                        <a:pt x="18" y="122"/>
                        <a:pt x="15" y="118"/>
                        <a:pt x="19" y="105"/>
                      </a:cubicBezTo>
                      <a:cubicBezTo>
                        <a:pt x="0" y="99"/>
                        <a:pt x="0" y="83"/>
                        <a:pt x="16" y="72"/>
                      </a:cubicBezTo>
                      <a:cubicBezTo>
                        <a:pt x="24" y="47"/>
                        <a:pt x="31" y="22"/>
                        <a:pt x="46" y="0"/>
                      </a:cubicBezTo>
                      <a:cubicBezTo>
                        <a:pt x="60" y="3"/>
                        <a:pt x="71" y="1"/>
                        <a:pt x="76" y="15"/>
                      </a:cubicBezTo>
                      <a:cubicBezTo>
                        <a:pt x="74" y="32"/>
                        <a:pt x="75" y="65"/>
                        <a:pt x="64" y="81"/>
                      </a:cubicBezTo>
                      <a:cubicBezTo>
                        <a:pt x="55" y="95"/>
                        <a:pt x="56" y="84"/>
                        <a:pt x="49" y="99"/>
                      </a:cubicBezTo>
                      <a:cubicBezTo>
                        <a:pt x="46" y="105"/>
                        <a:pt x="43" y="117"/>
                        <a:pt x="43" y="117"/>
                      </a:cubicBezTo>
                      <a:cubicBezTo>
                        <a:pt x="47" y="129"/>
                        <a:pt x="53" y="128"/>
                        <a:pt x="64" y="135"/>
                      </a:cubicBezTo>
                      <a:cubicBezTo>
                        <a:pt x="79" y="130"/>
                        <a:pt x="86" y="139"/>
                        <a:pt x="100" y="144"/>
                      </a:cubicBezTo>
                      <a:cubicBezTo>
                        <a:pt x="105" y="143"/>
                        <a:pt x="110" y="141"/>
                        <a:pt x="115" y="141"/>
                      </a:cubicBezTo>
                      <a:cubicBezTo>
                        <a:pt x="117" y="141"/>
                        <a:pt x="140" y="144"/>
                        <a:pt x="124" y="153"/>
                      </a:cubicBezTo>
                      <a:cubicBezTo>
                        <a:pt x="119" y="156"/>
                        <a:pt x="112" y="155"/>
                        <a:pt x="106" y="156"/>
                      </a:cubicBezTo>
                      <a:cubicBezTo>
                        <a:pt x="117" y="173"/>
                        <a:pt x="126" y="181"/>
                        <a:pt x="145" y="186"/>
                      </a:cubicBezTo>
                      <a:cubicBezTo>
                        <a:pt x="155" y="193"/>
                        <a:pt x="159" y="198"/>
                        <a:pt x="163" y="210"/>
                      </a:cubicBezTo>
                      <a:cubicBezTo>
                        <a:pt x="156" y="231"/>
                        <a:pt x="163" y="226"/>
                        <a:pt x="148" y="231"/>
                      </a:cubicBezTo>
                      <a:cubicBezTo>
                        <a:pt x="142" y="267"/>
                        <a:pt x="143" y="234"/>
                        <a:pt x="124" y="228"/>
                      </a:cubicBezTo>
                      <a:cubicBezTo>
                        <a:pt x="116" y="241"/>
                        <a:pt x="109" y="252"/>
                        <a:pt x="127" y="258"/>
                      </a:cubicBezTo>
                      <a:cubicBezTo>
                        <a:pt x="120" y="279"/>
                        <a:pt x="111" y="256"/>
                        <a:pt x="100" y="252"/>
                      </a:cubicBezTo>
                      <a:cubicBezTo>
                        <a:pt x="99" y="256"/>
                        <a:pt x="100" y="261"/>
                        <a:pt x="97" y="264"/>
                      </a:cubicBezTo>
                      <a:cubicBezTo>
                        <a:pt x="92" y="268"/>
                        <a:pt x="79" y="270"/>
                        <a:pt x="79" y="270"/>
                      </a:cubicBezTo>
                      <a:cubicBezTo>
                        <a:pt x="74" y="256"/>
                        <a:pt x="80" y="246"/>
                        <a:pt x="88" y="234"/>
                      </a:cubicBezTo>
                      <a:cubicBezTo>
                        <a:pt x="120" y="240"/>
                        <a:pt x="91" y="239"/>
                        <a:pt x="109" y="228"/>
                      </a:cubicBezTo>
                      <a:cubicBezTo>
                        <a:pt x="117" y="223"/>
                        <a:pt x="136" y="219"/>
                        <a:pt x="136" y="219"/>
                      </a:cubicBezTo>
                      <a:cubicBezTo>
                        <a:pt x="137" y="216"/>
                        <a:pt x="140" y="213"/>
                        <a:pt x="139" y="210"/>
                      </a:cubicBezTo>
                      <a:cubicBezTo>
                        <a:pt x="137" y="203"/>
                        <a:pt x="127" y="192"/>
                        <a:pt x="127" y="192"/>
                      </a:cubicBezTo>
                      <a:cubicBezTo>
                        <a:pt x="124" y="193"/>
                        <a:pt x="119" y="192"/>
                        <a:pt x="118" y="195"/>
                      </a:cubicBezTo>
                      <a:cubicBezTo>
                        <a:pt x="117" y="198"/>
                        <a:pt x="124" y="203"/>
                        <a:pt x="121" y="204"/>
                      </a:cubicBezTo>
                      <a:cubicBezTo>
                        <a:pt x="111" y="209"/>
                        <a:pt x="88" y="195"/>
                        <a:pt x="88" y="195"/>
                      </a:cubicBezTo>
                      <a:cubicBezTo>
                        <a:pt x="95" y="173"/>
                        <a:pt x="106" y="166"/>
                        <a:pt x="76" y="156"/>
                      </a:cubicBezTo>
                      <a:cubicBezTo>
                        <a:pt x="64" y="160"/>
                        <a:pt x="61" y="154"/>
                        <a:pt x="49" y="150"/>
                      </a:cubicBezTo>
                      <a:cubicBezTo>
                        <a:pt x="42" y="172"/>
                        <a:pt x="45" y="162"/>
                        <a:pt x="40" y="180"/>
                      </a:cubicBezTo>
                      <a:cubicBezTo>
                        <a:pt x="25" y="176"/>
                        <a:pt x="25" y="170"/>
                        <a:pt x="13" y="162"/>
                      </a:cubicBezTo>
                      <a:cubicBezTo>
                        <a:pt x="14" y="158"/>
                        <a:pt x="14" y="154"/>
                        <a:pt x="16" y="150"/>
                      </a:cubicBezTo>
                      <a:cubicBezTo>
                        <a:pt x="18" y="146"/>
                        <a:pt x="23" y="145"/>
                        <a:pt x="25" y="141"/>
                      </a:cubicBezTo>
                      <a:cubicBezTo>
                        <a:pt x="27" y="135"/>
                        <a:pt x="26" y="129"/>
                        <a:pt x="28" y="123"/>
                      </a:cubicBezTo>
                      <a:cubicBezTo>
                        <a:pt x="29" y="122"/>
                        <a:pt x="30" y="125"/>
                        <a:pt x="31" y="126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64" name="Freeform 131"/>
                <p:cNvSpPr>
                  <a:spLocks/>
                </p:cNvSpPr>
                <p:nvPr/>
              </p:nvSpPr>
              <p:spPr bwMode="ltGray">
                <a:xfrm>
                  <a:off x="2541" y="2799"/>
                  <a:ext cx="153" cy="99"/>
                </a:xfrm>
                <a:custGeom>
                  <a:avLst/>
                  <a:gdLst>
                    <a:gd name="T0" fmla="*/ 3 w 153"/>
                    <a:gd name="T1" fmla="*/ 54 h 99"/>
                    <a:gd name="T2" fmla="*/ 36 w 153"/>
                    <a:gd name="T3" fmla="*/ 30 h 99"/>
                    <a:gd name="T4" fmla="*/ 63 w 153"/>
                    <a:gd name="T5" fmla="*/ 24 h 99"/>
                    <a:gd name="T6" fmla="*/ 69 w 153"/>
                    <a:gd name="T7" fmla="*/ 33 h 99"/>
                    <a:gd name="T8" fmla="*/ 105 w 153"/>
                    <a:gd name="T9" fmla="*/ 12 h 99"/>
                    <a:gd name="T10" fmla="*/ 123 w 153"/>
                    <a:gd name="T11" fmla="*/ 0 h 99"/>
                    <a:gd name="T12" fmla="*/ 147 w 153"/>
                    <a:gd name="T13" fmla="*/ 30 h 99"/>
                    <a:gd name="T14" fmla="*/ 132 w 153"/>
                    <a:gd name="T15" fmla="*/ 84 h 99"/>
                    <a:gd name="T16" fmla="*/ 102 w 153"/>
                    <a:gd name="T17" fmla="*/ 99 h 99"/>
                    <a:gd name="T18" fmla="*/ 75 w 153"/>
                    <a:gd name="T19" fmla="*/ 84 h 99"/>
                    <a:gd name="T20" fmla="*/ 63 w 153"/>
                    <a:gd name="T21" fmla="*/ 48 h 99"/>
                    <a:gd name="T22" fmla="*/ 45 w 153"/>
                    <a:gd name="T23" fmla="*/ 57 h 99"/>
                    <a:gd name="T24" fmla="*/ 27 w 153"/>
                    <a:gd name="T25" fmla="*/ 51 h 99"/>
                    <a:gd name="T26" fmla="*/ 0 w 153"/>
                    <a:gd name="T27" fmla="*/ 66 h 99"/>
                    <a:gd name="T28" fmla="*/ 3 w 153"/>
                    <a:gd name="T29" fmla="*/ 54 h 9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153" h="99">
                      <a:moveTo>
                        <a:pt x="3" y="54"/>
                      </a:moveTo>
                      <a:cubicBezTo>
                        <a:pt x="9" y="35"/>
                        <a:pt x="17" y="34"/>
                        <a:pt x="36" y="30"/>
                      </a:cubicBezTo>
                      <a:cubicBezTo>
                        <a:pt x="47" y="23"/>
                        <a:pt x="51" y="20"/>
                        <a:pt x="63" y="24"/>
                      </a:cubicBezTo>
                      <a:cubicBezTo>
                        <a:pt x="65" y="27"/>
                        <a:pt x="66" y="32"/>
                        <a:pt x="69" y="33"/>
                      </a:cubicBezTo>
                      <a:cubicBezTo>
                        <a:pt x="69" y="33"/>
                        <a:pt x="100" y="15"/>
                        <a:pt x="105" y="12"/>
                      </a:cubicBezTo>
                      <a:cubicBezTo>
                        <a:pt x="111" y="8"/>
                        <a:pt x="123" y="0"/>
                        <a:pt x="123" y="0"/>
                      </a:cubicBezTo>
                      <a:cubicBezTo>
                        <a:pt x="136" y="9"/>
                        <a:pt x="134" y="21"/>
                        <a:pt x="147" y="30"/>
                      </a:cubicBezTo>
                      <a:cubicBezTo>
                        <a:pt x="153" y="47"/>
                        <a:pt x="142" y="69"/>
                        <a:pt x="132" y="84"/>
                      </a:cubicBezTo>
                      <a:cubicBezTo>
                        <a:pt x="116" y="60"/>
                        <a:pt x="114" y="91"/>
                        <a:pt x="102" y="99"/>
                      </a:cubicBezTo>
                      <a:cubicBezTo>
                        <a:pt x="92" y="96"/>
                        <a:pt x="75" y="84"/>
                        <a:pt x="75" y="84"/>
                      </a:cubicBezTo>
                      <a:cubicBezTo>
                        <a:pt x="70" y="70"/>
                        <a:pt x="82" y="54"/>
                        <a:pt x="63" y="48"/>
                      </a:cubicBezTo>
                      <a:cubicBezTo>
                        <a:pt x="57" y="50"/>
                        <a:pt x="52" y="57"/>
                        <a:pt x="45" y="57"/>
                      </a:cubicBezTo>
                      <a:cubicBezTo>
                        <a:pt x="39" y="57"/>
                        <a:pt x="27" y="51"/>
                        <a:pt x="27" y="51"/>
                      </a:cubicBezTo>
                      <a:cubicBezTo>
                        <a:pt x="16" y="55"/>
                        <a:pt x="11" y="62"/>
                        <a:pt x="0" y="66"/>
                      </a:cubicBezTo>
                      <a:cubicBezTo>
                        <a:pt x="0" y="65"/>
                        <a:pt x="11" y="29"/>
                        <a:pt x="3" y="5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65" name="Freeform 132"/>
                <p:cNvSpPr>
                  <a:spLocks/>
                </p:cNvSpPr>
                <p:nvPr/>
              </p:nvSpPr>
              <p:spPr bwMode="ltGray">
                <a:xfrm>
                  <a:off x="2552" y="2720"/>
                  <a:ext cx="29" cy="43"/>
                </a:xfrm>
                <a:custGeom>
                  <a:avLst/>
                  <a:gdLst>
                    <a:gd name="T0" fmla="*/ 1 w 29"/>
                    <a:gd name="T1" fmla="*/ 34 h 43"/>
                    <a:gd name="T2" fmla="*/ 22 w 29"/>
                    <a:gd name="T3" fmla="*/ 13 h 43"/>
                    <a:gd name="T4" fmla="*/ 19 w 29"/>
                    <a:gd name="T5" fmla="*/ 31 h 43"/>
                    <a:gd name="T6" fmla="*/ 1 w 29"/>
                    <a:gd name="T7" fmla="*/ 34 h 4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9" h="43">
                      <a:moveTo>
                        <a:pt x="1" y="34"/>
                      </a:moveTo>
                      <a:cubicBezTo>
                        <a:pt x="4" y="13"/>
                        <a:pt x="2" y="0"/>
                        <a:pt x="22" y="13"/>
                      </a:cubicBezTo>
                      <a:cubicBezTo>
                        <a:pt x="24" y="20"/>
                        <a:pt x="29" y="25"/>
                        <a:pt x="19" y="31"/>
                      </a:cubicBezTo>
                      <a:cubicBezTo>
                        <a:pt x="0" y="43"/>
                        <a:pt x="1" y="42"/>
                        <a:pt x="1" y="3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66" name="Freeform 133"/>
                <p:cNvSpPr>
                  <a:spLocks/>
                </p:cNvSpPr>
                <p:nvPr/>
              </p:nvSpPr>
              <p:spPr bwMode="ltGray">
                <a:xfrm>
                  <a:off x="2712" y="3000"/>
                  <a:ext cx="48" cy="81"/>
                </a:xfrm>
                <a:custGeom>
                  <a:avLst/>
                  <a:gdLst>
                    <a:gd name="T0" fmla="*/ 24 w 48"/>
                    <a:gd name="T1" fmla="*/ 81 h 81"/>
                    <a:gd name="T2" fmla="*/ 0 w 48"/>
                    <a:gd name="T3" fmla="*/ 63 h 81"/>
                    <a:gd name="T4" fmla="*/ 0 w 48"/>
                    <a:gd name="T5" fmla="*/ 33 h 81"/>
                    <a:gd name="T6" fmla="*/ 12 w 48"/>
                    <a:gd name="T7" fmla="*/ 0 h 81"/>
                    <a:gd name="T8" fmla="*/ 21 w 48"/>
                    <a:gd name="T9" fmla="*/ 21 h 81"/>
                    <a:gd name="T10" fmla="*/ 24 w 48"/>
                    <a:gd name="T11" fmla="*/ 42 h 81"/>
                    <a:gd name="T12" fmla="*/ 24 w 48"/>
                    <a:gd name="T13" fmla="*/ 60 h 81"/>
                    <a:gd name="T14" fmla="*/ 24 w 48"/>
                    <a:gd name="T15" fmla="*/ 81 h 8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8" h="81">
                      <a:moveTo>
                        <a:pt x="24" y="81"/>
                      </a:moveTo>
                      <a:cubicBezTo>
                        <a:pt x="13" y="77"/>
                        <a:pt x="10" y="70"/>
                        <a:pt x="0" y="63"/>
                      </a:cubicBezTo>
                      <a:cubicBezTo>
                        <a:pt x="4" y="50"/>
                        <a:pt x="23" y="41"/>
                        <a:pt x="0" y="33"/>
                      </a:cubicBezTo>
                      <a:cubicBezTo>
                        <a:pt x="3" y="19"/>
                        <a:pt x="4" y="11"/>
                        <a:pt x="12" y="0"/>
                      </a:cubicBezTo>
                      <a:cubicBezTo>
                        <a:pt x="25" y="4"/>
                        <a:pt x="25" y="9"/>
                        <a:pt x="21" y="21"/>
                      </a:cubicBezTo>
                      <a:cubicBezTo>
                        <a:pt x="43" y="25"/>
                        <a:pt x="46" y="35"/>
                        <a:pt x="24" y="42"/>
                      </a:cubicBezTo>
                      <a:cubicBezTo>
                        <a:pt x="15" y="69"/>
                        <a:pt x="48" y="44"/>
                        <a:pt x="24" y="60"/>
                      </a:cubicBezTo>
                      <a:cubicBezTo>
                        <a:pt x="21" y="70"/>
                        <a:pt x="24" y="71"/>
                        <a:pt x="24" y="8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67" name="Freeform 134"/>
                <p:cNvSpPr>
                  <a:spLocks/>
                </p:cNvSpPr>
                <p:nvPr/>
              </p:nvSpPr>
              <p:spPr bwMode="ltGray">
                <a:xfrm>
                  <a:off x="2670" y="3141"/>
                  <a:ext cx="38" cy="15"/>
                </a:xfrm>
                <a:custGeom>
                  <a:avLst/>
                  <a:gdLst>
                    <a:gd name="T0" fmla="*/ 24 w 38"/>
                    <a:gd name="T1" fmla="*/ 15 h 15"/>
                    <a:gd name="T2" fmla="*/ 18 w 38"/>
                    <a:gd name="T3" fmla="*/ 0 h 15"/>
                    <a:gd name="T4" fmla="*/ 33 w 38"/>
                    <a:gd name="T5" fmla="*/ 12 h 15"/>
                    <a:gd name="T6" fmla="*/ 24 w 38"/>
                    <a:gd name="T7" fmla="*/ 15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8" h="15">
                      <a:moveTo>
                        <a:pt x="24" y="15"/>
                      </a:moveTo>
                      <a:cubicBezTo>
                        <a:pt x="13" y="12"/>
                        <a:pt x="0" y="6"/>
                        <a:pt x="18" y="0"/>
                      </a:cubicBezTo>
                      <a:cubicBezTo>
                        <a:pt x="21" y="1"/>
                        <a:pt x="38" y="1"/>
                        <a:pt x="33" y="12"/>
                      </a:cubicBezTo>
                      <a:cubicBezTo>
                        <a:pt x="32" y="15"/>
                        <a:pt x="24" y="15"/>
                        <a:pt x="24" y="1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68" name="Freeform 135"/>
                <p:cNvSpPr>
                  <a:spLocks/>
                </p:cNvSpPr>
                <p:nvPr/>
              </p:nvSpPr>
              <p:spPr bwMode="ltGray">
                <a:xfrm>
                  <a:off x="2727" y="3132"/>
                  <a:ext cx="75" cy="26"/>
                </a:xfrm>
                <a:custGeom>
                  <a:avLst/>
                  <a:gdLst>
                    <a:gd name="T0" fmla="*/ 9 w 75"/>
                    <a:gd name="T1" fmla="*/ 18 h 26"/>
                    <a:gd name="T2" fmla="*/ 24 w 75"/>
                    <a:gd name="T3" fmla="*/ 12 h 26"/>
                    <a:gd name="T4" fmla="*/ 42 w 75"/>
                    <a:gd name="T5" fmla="*/ 6 h 26"/>
                    <a:gd name="T6" fmla="*/ 75 w 75"/>
                    <a:gd name="T7" fmla="*/ 21 h 26"/>
                    <a:gd name="T8" fmla="*/ 48 w 75"/>
                    <a:gd name="T9" fmla="*/ 18 h 26"/>
                    <a:gd name="T10" fmla="*/ 39 w 75"/>
                    <a:gd name="T11" fmla="*/ 15 h 26"/>
                    <a:gd name="T12" fmla="*/ 9 w 75"/>
                    <a:gd name="T13" fmla="*/ 18 h 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75" h="26">
                      <a:moveTo>
                        <a:pt x="9" y="18"/>
                      </a:moveTo>
                      <a:cubicBezTo>
                        <a:pt x="21" y="0"/>
                        <a:pt x="8" y="14"/>
                        <a:pt x="24" y="12"/>
                      </a:cubicBezTo>
                      <a:cubicBezTo>
                        <a:pt x="30" y="11"/>
                        <a:pt x="42" y="6"/>
                        <a:pt x="42" y="6"/>
                      </a:cubicBezTo>
                      <a:cubicBezTo>
                        <a:pt x="59" y="9"/>
                        <a:pt x="66" y="7"/>
                        <a:pt x="75" y="21"/>
                      </a:cubicBezTo>
                      <a:cubicBezTo>
                        <a:pt x="60" y="26"/>
                        <a:pt x="69" y="25"/>
                        <a:pt x="48" y="18"/>
                      </a:cubicBezTo>
                      <a:cubicBezTo>
                        <a:pt x="45" y="17"/>
                        <a:pt x="39" y="15"/>
                        <a:pt x="39" y="15"/>
                      </a:cubicBezTo>
                      <a:cubicBezTo>
                        <a:pt x="30" y="18"/>
                        <a:pt x="0" y="9"/>
                        <a:pt x="9" y="1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69" name="Freeform 136"/>
                <p:cNvSpPr>
                  <a:spLocks/>
                </p:cNvSpPr>
                <p:nvPr/>
              </p:nvSpPr>
              <p:spPr bwMode="ltGray">
                <a:xfrm>
                  <a:off x="2466" y="3006"/>
                  <a:ext cx="184" cy="180"/>
                </a:xfrm>
                <a:custGeom>
                  <a:avLst/>
                  <a:gdLst>
                    <a:gd name="T0" fmla="*/ 21 w 184"/>
                    <a:gd name="T1" fmla="*/ 12 h 180"/>
                    <a:gd name="T2" fmla="*/ 51 w 184"/>
                    <a:gd name="T3" fmla="*/ 0 h 180"/>
                    <a:gd name="T4" fmla="*/ 117 w 184"/>
                    <a:gd name="T5" fmla="*/ 27 h 180"/>
                    <a:gd name="T6" fmla="*/ 150 w 184"/>
                    <a:gd name="T7" fmla="*/ 18 h 180"/>
                    <a:gd name="T8" fmla="*/ 171 w 184"/>
                    <a:gd name="T9" fmla="*/ 0 h 180"/>
                    <a:gd name="T10" fmla="*/ 162 w 184"/>
                    <a:gd name="T11" fmla="*/ 21 h 180"/>
                    <a:gd name="T12" fmla="*/ 147 w 184"/>
                    <a:gd name="T13" fmla="*/ 45 h 180"/>
                    <a:gd name="T14" fmla="*/ 105 w 184"/>
                    <a:gd name="T15" fmla="*/ 36 h 180"/>
                    <a:gd name="T16" fmla="*/ 78 w 184"/>
                    <a:gd name="T17" fmla="*/ 24 h 180"/>
                    <a:gd name="T18" fmla="*/ 69 w 184"/>
                    <a:gd name="T19" fmla="*/ 21 h 180"/>
                    <a:gd name="T20" fmla="*/ 33 w 184"/>
                    <a:gd name="T21" fmla="*/ 33 h 180"/>
                    <a:gd name="T22" fmla="*/ 27 w 184"/>
                    <a:gd name="T23" fmla="*/ 42 h 180"/>
                    <a:gd name="T24" fmla="*/ 63 w 184"/>
                    <a:gd name="T25" fmla="*/ 78 h 180"/>
                    <a:gd name="T26" fmla="*/ 120 w 184"/>
                    <a:gd name="T27" fmla="*/ 72 h 180"/>
                    <a:gd name="T28" fmla="*/ 93 w 184"/>
                    <a:gd name="T29" fmla="*/ 81 h 180"/>
                    <a:gd name="T30" fmla="*/ 75 w 184"/>
                    <a:gd name="T31" fmla="*/ 87 h 180"/>
                    <a:gd name="T32" fmla="*/ 84 w 184"/>
                    <a:gd name="T33" fmla="*/ 123 h 180"/>
                    <a:gd name="T34" fmla="*/ 99 w 184"/>
                    <a:gd name="T35" fmla="*/ 150 h 180"/>
                    <a:gd name="T36" fmla="*/ 78 w 184"/>
                    <a:gd name="T37" fmla="*/ 159 h 180"/>
                    <a:gd name="T38" fmla="*/ 66 w 184"/>
                    <a:gd name="T39" fmla="*/ 147 h 180"/>
                    <a:gd name="T40" fmla="*/ 54 w 184"/>
                    <a:gd name="T41" fmla="*/ 129 h 180"/>
                    <a:gd name="T42" fmla="*/ 36 w 184"/>
                    <a:gd name="T43" fmla="*/ 123 h 180"/>
                    <a:gd name="T44" fmla="*/ 18 w 184"/>
                    <a:gd name="T45" fmla="*/ 180 h 180"/>
                    <a:gd name="T46" fmla="*/ 21 w 184"/>
                    <a:gd name="T47" fmla="*/ 141 h 180"/>
                    <a:gd name="T48" fmla="*/ 0 w 184"/>
                    <a:gd name="T49" fmla="*/ 117 h 180"/>
                    <a:gd name="T50" fmla="*/ 9 w 184"/>
                    <a:gd name="T51" fmla="*/ 78 h 180"/>
                    <a:gd name="T52" fmla="*/ 18 w 184"/>
                    <a:gd name="T53" fmla="*/ 51 h 180"/>
                    <a:gd name="T54" fmla="*/ 21 w 184"/>
                    <a:gd name="T55" fmla="*/ 12 h 180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184" h="180">
                      <a:moveTo>
                        <a:pt x="21" y="12"/>
                      </a:moveTo>
                      <a:cubicBezTo>
                        <a:pt x="32" y="9"/>
                        <a:pt x="40" y="4"/>
                        <a:pt x="51" y="0"/>
                      </a:cubicBezTo>
                      <a:cubicBezTo>
                        <a:pt x="69" y="12"/>
                        <a:pt x="96" y="20"/>
                        <a:pt x="117" y="27"/>
                      </a:cubicBezTo>
                      <a:cubicBezTo>
                        <a:pt x="144" y="20"/>
                        <a:pt x="133" y="24"/>
                        <a:pt x="150" y="18"/>
                      </a:cubicBezTo>
                      <a:cubicBezTo>
                        <a:pt x="154" y="6"/>
                        <a:pt x="159" y="4"/>
                        <a:pt x="171" y="0"/>
                      </a:cubicBezTo>
                      <a:cubicBezTo>
                        <a:pt x="184" y="13"/>
                        <a:pt x="178" y="17"/>
                        <a:pt x="162" y="21"/>
                      </a:cubicBezTo>
                      <a:cubicBezTo>
                        <a:pt x="151" y="37"/>
                        <a:pt x="166" y="35"/>
                        <a:pt x="147" y="45"/>
                      </a:cubicBezTo>
                      <a:cubicBezTo>
                        <a:pt x="133" y="42"/>
                        <a:pt x="105" y="36"/>
                        <a:pt x="105" y="36"/>
                      </a:cubicBezTo>
                      <a:cubicBezTo>
                        <a:pt x="91" y="26"/>
                        <a:pt x="99" y="31"/>
                        <a:pt x="78" y="24"/>
                      </a:cubicBezTo>
                      <a:cubicBezTo>
                        <a:pt x="75" y="23"/>
                        <a:pt x="69" y="21"/>
                        <a:pt x="69" y="21"/>
                      </a:cubicBezTo>
                      <a:cubicBezTo>
                        <a:pt x="56" y="25"/>
                        <a:pt x="44" y="25"/>
                        <a:pt x="33" y="33"/>
                      </a:cubicBezTo>
                      <a:cubicBezTo>
                        <a:pt x="31" y="36"/>
                        <a:pt x="28" y="38"/>
                        <a:pt x="27" y="42"/>
                      </a:cubicBezTo>
                      <a:cubicBezTo>
                        <a:pt x="26" y="49"/>
                        <a:pt x="56" y="76"/>
                        <a:pt x="63" y="78"/>
                      </a:cubicBezTo>
                      <a:lnTo>
                        <a:pt x="120" y="72"/>
                      </a:lnTo>
                      <a:cubicBezTo>
                        <a:pt x="120" y="72"/>
                        <a:pt x="93" y="81"/>
                        <a:pt x="93" y="81"/>
                      </a:cubicBezTo>
                      <a:cubicBezTo>
                        <a:pt x="87" y="83"/>
                        <a:pt x="75" y="87"/>
                        <a:pt x="75" y="87"/>
                      </a:cubicBezTo>
                      <a:cubicBezTo>
                        <a:pt x="79" y="108"/>
                        <a:pt x="88" y="101"/>
                        <a:pt x="84" y="123"/>
                      </a:cubicBezTo>
                      <a:cubicBezTo>
                        <a:pt x="88" y="137"/>
                        <a:pt x="95" y="137"/>
                        <a:pt x="99" y="150"/>
                      </a:cubicBezTo>
                      <a:cubicBezTo>
                        <a:pt x="94" y="164"/>
                        <a:pt x="91" y="155"/>
                        <a:pt x="78" y="159"/>
                      </a:cubicBezTo>
                      <a:cubicBezTo>
                        <a:pt x="63" y="154"/>
                        <a:pt x="73" y="160"/>
                        <a:pt x="66" y="147"/>
                      </a:cubicBezTo>
                      <a:cubicBezTo>
                        <a:pt x="62" y="141"/>
                        <a:pt x="54" y="129"/>
                        <a:pt x="54" y="129"/>
                      </a:cubicBezTo>
                      <a:cubicBezTo>
                        <a:pt x="50" y="114"/>
                        <a:pt x="46" y="108"/>
                        <a:pt x="36" y="123"/>
                      </a:cubicBezTo>
                      <a:cubicBezTo>
                        <a:pt x="41" y="137"/>
                        <a:pt x="30" y="172"/>
                        <a:pt x="18" y="180"/>
                      </a:cubicBezTo>
                      <a:cubicBezTo>
                        <a:pt x="13" y="166"/>
                        <a:pt x="18" y="155"/>
                        <a:pt x="21" y="141"/>
                      </a:cubicBezTo>
                      <a:cubicBezTo>
                        <a:pt x="7" y="120"/>
                        <a:pt x="15" y="127"/>
                        <a:pt x="0" y="117"/>
                      </a:cubicBezTo>
                      <a:cubicBezTo>
                        <a:pt x="3" y="104"/>
                        <a:pt x="6" y="91"/>
                        <a:pt x="9" y="78"/>
                      </a:cubicBezTo>
                      <a:cubicBezTo>
                        <a:pt x="11" y="69"/>
                        <a:pt x="18" y="51"/>
                        <a:pt x="18" y="51"/>
                      </a:cubicBezTo>
                      <a:cubicBezTo>
                        <a:pt x="9" y="37"/>
                        <a:pt x="8" y="25"/>
                        <a:pt x="21" y="1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70" name="Freeform 137"/>
                <p:cNvSpPr>
                  <a:spLocks/>
                </p:cNvSpPr>
                <p:nvPr/>
              </p:nvSpPr>
              <p:spPr bwMode="ltGray">
                <a:xfrm>
                  <a:off x="2466" y="3249"/>
                  <a:ext cx="114" cy="48"/>
                </a:xfrm>
                <a:custGeom>
                  <a:avLst/>
                  <a:gdLst>
                    <a:gd name="T0" fmla="*/ 27 w 114"/>
                    <a:gd name="T1" fmla="*/ 0 h 48"/>
                    <a:gd name="T2" fmla="*/ 45 w 114"/>
                    <a:gd name="T3" fmla="*/ 3 h 48"/>
                    <a:gd name="T4" fmla="*/ 63 w 114"/>
                    <a:gd name="T5" fmla="*/ 9 h 48"/>
                    <a:gd name="T6" fmla="*/ 114 w 114"/>
                    <a:gd name="T7" fmla="*/ 6 h 48"/>
                    <a:gd name="T8" fmla="*/ 111 w 114"/>
                    <a:gd name="T9" fmla="*/ 15 h 48"/>
                    <a:gd name="T10" fmla="*/ 93 w 114"/>
                    <a:gd name="T11" fmla="*/ 21 h 48"/>
                    <a:gd name="T12" fmla="*/ 51 w 114"/>
                    <a:gd name="T13" fmla="*/ 18 h 48"/>
                    <a:gd name="T14" fmla="*/ 39 w 114"/>
                    <a:gd name="T15" fmla="*/ 21 h 48"/>
                    <a:gd name="T16" fmla="*/ 48 w 114"/>
                    <a:gd name="T17" fmla="*/ 27 h 48"/>
                    <a:gd name="T18" fmla="*/ 33 w 114"/>
                    <a:gd name="T19" fmla="*/ 48 h 48"/>
                    <a:gd name="T20" fmla="*/ 0 w 114"/>
                    <a:gd name="T21" fmla="*/ 24 h 48"/>
                    <a:gd name="T22" fmla="*/ 24 w 114"/>
                    <a:gd name="T23" fmla="*/ 12 h 48"/>
                    <a:gd name="T24" fmla="*/ 27 w 114"/>
                    <a:gd name="T25" fmla="*/ 0 h 4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14" h="48">
                      <a:moveTo>
                        <a:pt x="27" y="0"/>
                      </a:moveTo>
                      <a:cubicBezTo>
                        <a:pt x="33" y="1"/>
                        <a:pt x="39" y="2"/>
                        <a:pt x="45" y="3"/>
                      </a:cubicBezTo>
                      <a:cubicBezTo>
                        <a:pt x="51" y="5"/>
                        <a:pt x="63" y="9"/>
                        <a:pt x="63" y="9"/>
                      </a:cubicBezTo>
                      <a:cubicBezTo>
                        <a:pt x="81" y="5"/>
                        <a:pt x="96" y="2"/>
                        <a:pt x="114" y="6"/>
                      </a:cubicBezTo>
                      <a:cubicBezTo>
                        <a:pt x="113" y="9"/>
                        <a:pt x="114" y="13"/>
                        <a:pt x="111" y="15"/>
                      </a:cubicBezTo>
                      <a:cubicBezTo>
                        <a:pt x="106" y="19"/>
                        <a:pt x="93" y="21"/>
                        <a:pt x="93" y="21"/>
                      </a:cubicBezTo>
                      <a:cubicBezTo>
                        <a:pt x="79" y="20"/>
                        <a:pt x="65" y="18"/>
                        <a:pt x="51" y="18"/>
                      </a:cubicBezTo>
                      <a:cubicBezTo>
                        <a:pt x="47" y="18"/>
                        <a:pt x="40" y="17"/>
                        <a:pt x="39" y="21"/>
                      </a:cubicBezTo>
                      <a:cubicBezTo>
                        <a:pt x="38" y="24"/>
                        <a:pt x="45" y="25"/>
                        <a:pt x="48" y="27"/>
                      </a:cubicBezTo>
                      <a:cubicBezTo>
                        <a:pt x="53" y="42"/>
                        <a:pt x="47" y="44"/>
                        <a:pt x="33" y="48"/>
                      </a:cubicBezTo>
                      <a:cubicBezTo>
                        <a:pt x="20" y="39"/>
                        <a:pt x="15" y="29"/>
                        <a:pt x="0" y="24"/>
                      </a:cubicBezTo>
                      <a:cubicBezTo>
                        <a:pt x="14" y="15"/>
                        <a:pt x="15" y="26"/>
                        <a:pt x="24" y="12"/>
                      </a:cubicBezTo>
                      <a:cubicBezTo>
                        <a:pt x="20" y="1"/>
                        <a:pt x="18" y="4"/>
                        <a:pt x="27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71" name="Freeform 138"/>
                <p:cNvSpPr>
                  <a:spLocks/>
                </p:cNvSpPr>
                <p:nvPr/>
              </p:nvSpPr>
              <p:spPr bwMode="ltGray">
                <a:xfrm>
                  <a:off x="2604" y="3256"/>
                  <a:ext cx="97" cy="56"/>
                </a:xfrm>
                <a:custGeom>
                  <a:avLst/>
                  <a:gdLst>
                    <a:gd name="T0" fmla="*/ 3 w 97"/>
                    <a:gd name="T1" fmla="*/ 50 h 56"/>
                    <a:gd name="T2" fmla="*/ 6 w 97"/>
                    <a:gd name="T3" fmla="*/ 35 h 56"/>
                    <a:gd name="T4" fmla="*/ 78 w 97"/>
                    <a:gd name="T5" fmla="*/ 8 h 56"/>
                    <a:gd name="T6" fmla="*/ 90 w 97"/>
                    <a:gd name="T7" fmla="*/ 2 h 56"/>
                    <a:gd name="T8" fmla="*/ 96 w 97"/>
                    <a:gd name="T9" fmla="*/ 20 h 56"/>
                    <a:gd name="T10" fmla="*/ 87 w 97"/>
                    <a:gd name="T11" fmla="*/ 23 h 56"/>
                    <a:gd name="T12" fmla="*/ 78 w 97"/>
                    <a:gd name="T13" fmla="*/ 29 h 56"/>
                    <a:gd name="T14" fmla="*/ 60 w 97"/>
                    <a:gd name="T15" fmla="*/ 35 h 56"/>
                    <a:gd name="T16" fmla="*/ 15 w 97"/>
                    <a:gd name="T17" fmla="*/ 56 h 56"/>
                    <a:gd name="T18" fmla="*/ 3 w 97"/>
                    <a:gd name="T19" fmla="*/ 53 h 56"/>
                    <a:gd name="T20" fmla="*/ 0 w 97"/>
                    <a:gd name="T21" fmla="*/ 44 h 56"/>
                    <a:gd name="T22" fmla="*/ 3 w 97"/>
                    <a:gd name="T23" fmla="*/ 50 h 5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97" h="56">
                      <a:moveTo>
                        <a:pt x="3" y="50"/>
                      </a:moveTo>
                      <a:cubicBezTo>
                        <a:pt x="4" y="45"/>
                        <a:pt x="3" y="39"/>
                        <a:pt x="6" y="35"/>
                      </a:cubicBezTo>
                      <a:cubicBezTo>
                        <a:pt x="11" y="26"/>
                        <a:pt x="67" y="10"/>
                        <a:pt x="78" y="8"/>
                      </a:cubicBezTo>
                      <a:cubicBezTo>
                        <a:pt x="56" y="1"/>
                        <a:pt x="84" y="0"/>
                        <a:pt x="90" y="2"/>
                      </a:cubicBezTo>
                      <a:cubicBezTo>
                        <a:pt x="92" y="8"/>
                        <a:pt x="94" y="14"/>
                        <a:pt x="96" y="20"/>
                      </a:cubicBezTo>
                      <a:cubicBezTo>
                        <a:pt x="97" y="23"/>
                        <a:pt x="90" y="22"/>
                        <a:pt x="87" y="23"/>
                      </a:cubicBezTo>
                      <a:cubicBezTo>
                        <a:pt x="84" y="25"/>
                        <a:pt x="81" y="28"/>
                        <a:pt x="78" y="29"/>
                      </a:cubicBezTo>
                      <a:cubicBezTo>
                        <a:pt x="72" y="32"/>
                        <a:pt x="66" y="33"/>
                        <a:pt x="60" y="35"/>
                      </a:cubicBezTo>
                      <a:cubicBezTo>
                        <a:pt x="44" y="40"/>
                        <a:pt x="31" y="51"/>
                        <a:pt x="15" y="56"/>
                      </a:cubicBezTo>
                      <a:cubicBezTo>
                        <a:pt x="11" y="55"/>
                        <a:pt x="6" y="56"/>
                        <a:pt x="3" y="53"/>
                      </a:cubicBezTo>
                      <a:cubicBezTo>
                        <a:pt x="1" y="51"/>
                        <a:pt x="0" y="47"/>
                        <a:pt x="0" y="44"/>
                      </a:cubicBezTo>
                      <a:cubicBezTo>
                        <a:pt x="0" y="42"/>
                        <a:pt x="2" y="48"/>
                        <a:pt x="3" y="5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72" name="Freeform 139"/>
                <p:cNvSpPr>
                  <a:spLocks/>
                </p:cNvSpPr>
                <p:nvPr/>
              </p:nvSpPr>
              <p:spPr bwMode="ltGray">
                <a:xfrm>
                  <a:off x="2822" y="3246"/>
                  <a:ext cx="22" cy="25"/>
                </a:xfrm>
                <a:custGeom>
                  <a:avLst/>
                  <a:gdLst>
                    <a:gd name="T0" fmla="*/ 7 w 22"/>
                    <a:gd name="T1" fmla="*/ 18 h 25"/>
                    <a:gd name="T2" fmla="*/ 22 w 22"/>
                    <a:gd name="T3" fmla="*/ 15 h 25"/>
                    <a:gd name="T4" fmla="*/ 7 w 22"/>
                    <a:gd name="T5" fmla="*/ 18 h 2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2" h="25">
                      <a:moveTo>
                        <a:pt x="7" y="18"/>
                      </a:moveTo>
                      <a:cubicBezTo>
                        <a:pt x="11" y="7"/>
                        <a:pt x="17" y="0"/>
                        <a:pt x="22" y="15"/>
                      </a:cubicBezTo>
                      <a:cubicBezTo>
                        <a:pt x="3" y="21"/>
                        <a:pt x="0" y="25"/>
                        <a:pt x="7" y="1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73" name="Freeform 140"/>
                <p:cNvSpPr>
                  <a:spLocks/>
                </p:cNvSpPr>
                <p:nvPr/>
              </p:nvSpPr>
              <p:spPr bwMode="ltGray">
                <a:xfrm>
                  <a:off x="2913" y="3194"/>
                  <a:ext cx="29" cy="33"/>
                </a:xfrm>
                <a:custGeom>
                  <a:avLst/>
                  <a:gdLst>
                    <a:gd name="T0" fmla="*/ 12 w 29"/>
                    <a:gd name="T1" fmla="*/ 28 h 33"/>
                    <a:gd name="T2" fmla="*/ 27 w 29"/>
                    <a:gd name="T3" fmla="*/ 22 h 33"/>
                    <a:gd name="T4" fmla="*/ 24 w 29"/>
                    <a:gd name="T5" fmla="*/ 31 h 33"/>
                    <a:gd name="T6" fmla="*/ 12 w 29"/>
                    <a:gd name="T7" fmla="*/ 28 h 3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9" h="33">
                      <a:moveTo>
                        <a:pt x="12" y="28"/>
                      </a:moveTo>
                      <a:cubicBezTo>
                        <a:pt x="10" y="23"/>
                        <a:pt x="0" y="0"/>
                        <a:pt x="27" y="22"/>
                      </a:cubicBezTo>
                      <a:cubicBezTo>
                        <a:pt x="29" y="24"/>
                        <a:pt x="27" y="30"/>
                        <a:pt x="24" y="31"/>
                      </a:cubicBezTo>
                      <a:cubicBezTo>
                        <a:pt x="20" y="33"/>
                        <a:pt x="16" y="29"/>
                        <a:pt x="12" y="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74" name="Freeform 141"/>
                <p:cNvSpPr>
                  <a:spLocks/>
                </p:cNvSpPr>
                <p:nvPr/>
              </p:nvSpPr>
              <p:spPr bwMode="ltGray">
                <a:xfrm>
                  <a:off x="2894" y="3234"/>
                  <a:ext cx="33" cy="24"/>
                </a:xfrm>
                <a:custGeom>
                  <a:avLst/>
                  <a:gdLst>
                    <a:gd name="T0" fmla="*/ 25 w 33"/>
                    <a:gd name="T1" fmla="*/ 0 h 24"/>
                    <a:gd name="T2" fmla="*/ 25 w 33"/>
                    <a:gd name="T3" fmla="*/ 0 h 2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33" h="24">
                      <a:moveTo>
                        <a:pt x="25" y="0"/>
                      </a:moveTo>
                      <a:cubicBezTo>
                        <a:pt x="33" y="24"/>
                        <a:pt x="0" y="17"/>
                        <a:pt x="2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75" name="Freeform 142"/>
                <p:cNvSpPr>
                  <a:spLocks/>
                </p:cNvSpPr>
                <p:nvPr/>
              </p:nvSpPr>
              <p:spPr bwMode="ltGray">
                <a:xfrm>
                  <a:off x="2814" y="3078"/>
                  <a:ext cx="607" cy="228"/>
                </a:xfrm>
                <a:custGeom>
                  <a:avLst/>
                  <a:gdLst>
                    <a:gd name="T0" fmla="*/ 238 w 607"/>
                    <a:gd name="T1" fmla="*/ 186 h 228"/>
                    <a:gd name="T2" fmla="*/ 217 w 607"/>
                    <a:gd name="T3" fmla="*/ 177 h 228"/>
                    <a:gd name="T4" fmla="*/ 223 w 607"/>
                    <a:gd name="T5" fmla="*/ 201 h 228"/>
                    <a:gd name="T6" fmla="*/ 244 w 607"/>
                    <a:gd name="T7" fmla="*/ 192 h 228"/>
                    <a:gd name="T8" fmla="*/ 262 w 607"/>
                    <a:gd name="T9" fmla="*/ 198 h 228"/>
                    <a:gd name="T10" fmla="*/ 334 w 607"/>
                    <a:gd name="T11" fmla="*/ 216 h 228"/>
                    <a:gd name="T12" fmla="*/ 382 w 607"/>
                    <a:gd name="T13" fmla="*/ 213 h 228"/>
                    <a:gd name="T14" fmla="*/ 385 w 607"/>
                    <a:gd name="T15" fmla="*/ 204 h 228"/>
                    <a:gd name="T16" fmla="*/ 367 w 607"/>
                    <a:gd name="T17" fmla="*/ 192 h 228"/>
                    <a:gd name="T18" fmla="*/ 361 w 607"/>
                    <a:gd name="T19" fmla="*/ 183 h 228"/>
                    <a:gd name="T20" fmla="*/ 379 w 607"/>
                    <a:gd name="T21" fmla="*/ 189 h 228"/>
                    <a:gd name="T22" fmla="*/ 433 w 607"/>
                    <a:gd name="T23" fmla="*/ 171 h 228"/>
                    <a:gd name="T24" fmla="*/ 469 w 607"/>
                    <a:gd name="T25" fmla="*/ 186 h 228"/>
                    <a:gd name="T26" fmla="*/ 511 w 607"/>
                    <a:gd name="T27" fmla="*/ 216 h 228"/>
                    <a:gd name="T28" fmla="*/ 538 w 607"/>
                    <a:gd name="T29" fmla="*/ 228 h 228"/>
                    <a:gd name="T30" fmla="*/ 577 w 607"/>
                    <a:gd name="T31" fmla="*/ 225 h 228"/>
                    <a:gd name="T32" fmla="*/ 601 w 607"/>
                    <a:gd name="T33" fmla="*/ 222 h 228"/>
                    <a:gd name="T34" fmla="*/ 592 w 607"/>
                    <a:gd name="T35" fmla="*/ 204 h 228"/>
                    <a:gd name="T36" fmla="*/ 571 w 607"/>
                    <a:gd name="T37" fmla="*/ 201 h 228"/>
                    <a:gd name="T38" fmla="*/ 553 w 607"/>
                    <a:gd name="T39" fmla="*/ 189 h 228"/>
                    <a:gd name="T40" fmla="*/ 535 w 607"/>
                    <a:gd name="T41" fmla="*/ 183 h 228"/>
                    <a:gd name="T42" fmla="*/ 505 w 607"/>
                    <a:gd name="T43" fmla="*/ 153 h 228"/>
                    <a:gd name="T44" fmla="*/ 502 w 607"/>
                    <a:gd name="T45" fmla="*/ 144 h 228"/>
                    <a:gd name="T46" fmla="*/ 511 w 607"/>
                    <a:gd name="T47" fmla="*/ 141 h 228"/>
                    <a:gd name="T48" fmla="*/ 502 w 607"/>
                    <a:gd name="T49" fmla="*/ 123 h 228"/>
                    <a:gd name="T50" fmla="*/ 475 w 607"/>
                    <a:gd name="T51" fmla="*/ 114 h 228"/>
                    <a:gd name="T52" fmla="*/ 466 w 607"/>
                    <a:gd name="T53" fmla="*/ 111 h 228"/>
                    <a:gd name="T54" fmla="*/ 355 w 607"/>
                    <a:gd name="T55" fmla="*/ 66 h 228"/>
                    <a:gd name="T56" fmla="*/ 280 w 607"/>
                    <a:gd name="T57" fmla="*/ 42 h 228"/>
                    <a:gd name="T58" fmla="*/ 241 w 607"/>
                    <a:gd name="T59" fmla="*/ 33 h 228"/>
                    <a:gd name="T60" fmla="*/ 223 w 607"/>
                    <a:gd name="T61" fmla="*/ 27 h 228"/>
                    <a:gd name="T62" fmla="*/ 178 w 607"/>
                    <a:gd name="T63" fmla="*/ 42 h 228"/>
                    <a:gd name="T64" fmla="*/ 166 w 607"/>
                    <a:gd name="T65" fmla="*/ 18 h 228"/>
                    <a:gd name="T66" fmla="*/ 142 w 607"/>
                    <a:gd name="T67" fmla="*/ 9 h 228"/>
                    <a:gd name="T68" fmla="*/ 142 w 607"/>
                    <a:gd name="T69" fmla="*/ 24 h 228"/>
                    <a:gd name="T70" fmla="*/ 166 w 607"/>
                    <a:gd name="T71" fmla="*/ 39 h 228"/>
                    <a:gd name="T72" fmla="*/ 172 w 607"/>
                    <a:gd name="T73" fmla="*/ 48 h 228"/>
                    <a:gd name="T74" fmla="*/ 163 w 607"/>
                    <a:gd name="T75" fmla="*/ 51 h 228"/>
                    <a:gd name="T76" fmla="*/ 151 w 607"/>
                    <a:gd name="T77" fmla="*/ 63 h 228"/>
                    <a:gd name="T78" fmla="*/ 124 w 607"/>
                    <a:gd name="T79" fmla="*/ 72 h 228"/>
                    <a:gd name="T80" fmla="*/ 109 w 607"/>
                    <a:gd name="T81" fmla="*/ 48 h 228"/>
                    <a:gd name="T82" fmla="*/ 88 w 607"/>
                    <a:gd name="T83" fmla="*/ 6 h 228"/>
                    <a:gd name="T84" fmla="*/ 61 w 607"/>
                    <a:gd name="T85" fmla="*/ 3 h 228"/>
                    <a:gd name="T86" fmla="*/ 52 w 607"/>
                    <a:gd name="T87" fmla="*/ 0 h 228"/>
                    <a:gd name="T88" fmla="*/ 13 w 607"/>
                    <a:gd name="T89" fmla="*/ 15 h 228"/>
                    <a:gd name="T90" fmla="*/ 34 w 607"/>
                    <a:gd name="T91" fmla="*/ 39 h 228"/>
                    <a:gd name="T92" fmla="*/ 49 w 607"/>
                    <a:gd name="T93" fmla="*/ 54 h 228"/>
                    <a:gd name="T94" fmla="*/ 67 w 607"/>
                    <a:gd name="T95" fmla="*/ 48 h 228"/>
                    <a:gd name="T96" fmla="*/ 94 w 607"/>
                    <a:gd name="T97" fmla="*/ 51 h 228"/>
                    <a:gd name="T98" fmla="*/ 76 w 607"/>
                    <a:gd name="T99" fmla="*/ 57 h 228"/>
                    <a:gd name="T100" fmla="*/ 49 w 607"/>
                    <a:gd name="T101" fmla="*/ 66 h 228"/>
                    <a:gd name="T102" fmla="*/ 70 w 607"/>
                    <a:gd name="T103" fmla="*/ 93 h 228"/>
                    <a:gd name="T104" fmla="*/ 97 w 607"/>
                    <a:gd name="T105" fmla="*/ 66 h 228"/>
                    <a:gd name="T106" fmla="*/ 97 w 607"/>
                    <a:gd name="T107" fmla="*/ 93 h 228"/>
                    <a:gd name="T108" fmla="*/ 115 w 607"/>
                    <a:gd name="T109" fmla="*/ 99 h 228"/>
                    <a:gd name="T110" fmla="*/ 133 w 607"/>
                    <a:gd name="T111" fmla="*/ 93 h 228"/>
                    <a:gd name="T112" fmla="*/ 136 w 607"/>
                    <a:gd name="T113" fmla="*/ 102 h 228"/>
                    <a:gd name="T114" fmla="*/ 220 w 607"/>
                    <a:gd name="T115" fmla="*/ 132 h 228"/>
                    <a:gd name="T116" fmla="*/ 238 w 607"/>
                    <a:gd name="T117" fmla="*/ 147 h 228"/>
                    <a:gd name="T118" fmla="*/ 274 w 607"/>
                    <a:gd name="T119" fmla="*/ 198 h 228"/>
                    <a:gd name="T120" fmla="*/ 238 w 607"/>
                    <a:gd name="T121" fmla="*/ 186 h 228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607" h="228">
                      <a:moveTo>
                        <a:pt x="238" y="186"/>
                      </a:moveTo>
                      <a:cubicBezTo>
                        <a:pt x="234" y="173"/>
                        <a:pt x="229" y="173"/>
                        <a:pt x="217" y="177"/>
                      </a:cubicBezTo>
                      <a:cubicBezTo>
                        <a:pt x="209" y="189"/>
                        <a:pt x="208" y="196"/>
                        <a:pt x="223" y="201"/>
                      </a:cubicBezTo>
                      <a:cubicBezTo>
                        <a:pt x="230" y="199"/>
                        <a:pt x="236" y="192"/>
                        <a:pt x="244" y="192"/>
                      </a:cubicBezTo>
                      <a:cubicBezTo>
                        <a:pt x="250" y="192"/>
                        <a:pt x="262" y="198"/>
                        <a:pt x="262" y="198"/>
                      </a:cubicBezTo>
                      <a:cubicBezTo>
                        <a:pt x="291" y="192"/>
                        <a:pt x="307" y="211"/>
                        <a:pt x="334" y="216"/>
                      </a:cubicBezTo>
                      <a:cubicBezTo>
                        <a:pt x="350" y="212"/>
                        <a:pt x="364" y="215"/>
                        <a:pt x="382" y="213"/>
                      </a:cubicBezTo>
                      <a:cubicBezTo>
                        <a:pt x="383" y="210"/>
                        <a:pt x="387" y="207"/>
                        <a:pt x="385" y="204"/>
                      </a:cubicBezTo>
                      <a:cubicBezTo>
                        <a:pt x="381" y="198"/>
                        <a:pt x="367" y="192"/>
                        <a:pt x="367" y="192"/>
                      </a:cubicBezTo>
                      <a:cubicBezTo>
                        <a:pt x="365" y="189"/>
                        <a:pt x="358" y="184"/>
                        <a:pt x="361" y="183"/>
                      </a:cubicBezTo>
                      <a:cubicBezTo>
                        <a:pt x="367" y="181"/>
                        <a:pt x="379" y="189"/>
                        <a:pt x="379" y="189"/>
                      </a:cubicBezTo>
                      <a:cubicBezTo>
                        <a:pt x="398" y="183"/>
                        <a:pt x="413" y="175"/>
                        <a:pt x="433" y="171"/>
                      </a:cubicBezTo>
                      <a:cubicBezTo>
                        <a:pt x="447" y="176"/>
                        <a:pt x="457" y="178"/>
                        <a:pt x="469" y="186"/>
                      </a:cubicBezTo>
                      <a:cubicBezTo>
                        <a:pt x="478" y="200"/>
                        <a:pt x="497" y="207"/>
                        <a:pt x="511" y="216"/>
                      </a:cubicBezTo>
                      <a:cubicBezTo>
                        <a:pt x="519" y="221"/>
                        <a:pt x="538" y="228"/>
                        <a:pt x="538" y="228"/>
                      </a:cubicBezTo>
                      <a:cubicBezTo>
                        <a:pt x="563" y="220"/>
                        <a:pt x="550" y="221"/>
                        <a:pt x="577" y="225"/>
                      </a:cubicBezTo>
                      <a:cubicBezTo>
                        <a:pt x="585" y="224"/>
                        <a:pt x="594" y="226"/>
                        <a:pt x="601" y="222"/>
                      </a:cubicBezTo>
                      <a:cubicBezTo>
                        <a:pt x="607" y="219"/>
                        <a:pt x="598" y="207"/>
                        <a:pt x="592" y="204"/>
                      </a:cubicBezTo>
                      <a:cubicBezTo>
                        <a:pt x="586" y="201"/>
                        <a:pt x="578" y="202"/>
                        <a:pt x="571" y="201"/>
                      </a:cubicBezTo>
                      <a:cubicBezTo>
                        <a:pt x="565" y="197"/>
                        <a:pt x="560" y="191"/>
                        <a:pt x="553" y="189"/>
                      </a:cubicBezTo>
                      <a:cubicBezTo>
                        <a:pt x="547" y="187"/>
                        <a:pt x="535" y="183"/>
                        <a:pt x="535" y="183"/>
                      </a:cubicBezTo>
                      <a:cubicBezTo>
                        <a:pt x="531" y="170"/>
                        <a:pt x="517" y="161"/>
                        <a:pt x="505" y="153"/>
                      </a:cubicBezTo>
                      <a:cubicBezTo>
                        <a:pt x="504" y="150"/>
                        <a:pt x="501" y="147"/>
                        <a:pt x="502" y="144"/>
                      </a:cubicBezTo>
                      <a:cubicBezTo>
                        <a:pt x="503" y="141"/>
                        <a:pt x="510" y="144"/>
                        <a:pt x="511" y="141"/>
                      </a:cubicBezTo>
                      <a:cubicBezTo>
                        <a:pt x="512" y="138"/>
                        <a:pt x="503" y="124"/>
                        <a:pt x="502" y="123"/>
                      </a:cubicBezTo>
                      <a:cubicBezTo>
                        <a:pt x="502" y="123"/>
                        <a:pt x="480" y="116"/>
                        <a:pt x="475" y="114"/>
                      </a:cubicBezTo>
                      <a:cubicBezTo>
                        <a:pt x="472" y="113"/>
                        <a:pt x="466" y="111"/>
                        <a:pt x="466" y="111"/>
                      </a:cubicBezTo>
                      <a:cubicBezTo>
                        <a:pt x="437" y="82"/>
                        <a:pt x="395" y="70"/>
                        <a:pt x="355" y="66"/>
                      </a:cubicBezTo>
                      <a:cubicBezTo>
                        <a:pt x="330" y="58"/>
                        <a:pt x="305" y="48"/>
                        <a:pt x="280" y="42"/>
                      </a:cubicBezTo>
                      <a:cubicBezTo>
                        <a:pt x="264" y="47"/>
                        <a:pt x="255" y="39"/>
                        <a:pt x="241" y="33"/>
                      </a:cubicBezTo>
                      <a:cubicBezTo>
                        <a:pt x="235" y="30"/>
                        <a:pt x="223" y="27"/>
                        <a:pt x="223" y="27"/>
                      </a:cubicBezTo>
                      <a:cubicBezTo>
                        <a:pt x="205" y="30"/>
                        <a:pt x="195" y="36"/>
                        <a:pt x="178" y="42"/>
                      </a:cubicBezTo>
                      <a:cubicBezTo>
                        <a:pt x="170" y="31"/>
                        <a:pt x="161" y="32"/>
                        <a:pt x="166" y="18"/>
                      </a:cubicBezTo>
                      <a:cubicBezTo>
                        <a:pt x="158" y="7"/>
                        <a:pt x="155" y="5"/>
                        <a:pt x="142" y="9"/>
                      </a:cubicBezTo>
                      <a:cubicBezTo>
                        <a:pt x="148" y="27"/>
                        <a:pt x="165" y="18"/>
                        <a:pt x="142" y="24"/>
                      </a:cubicBezTo>
                      <a:cubicBezTo>
                        <a:pt x="146" y="37"/>
                        <a:pt x="153" y="36"/>
                        <a:pt x="166" y="39"/>
                      </a:cubicBezTo>
                      <a:cubicBezTo>
                        <a:pt x="168" y="42"/>
                        <a:pt x="173" y="45"/>
                        <a:pt x="172" y="48"/>
                      </a:cubicBezTo>
                      <a:cubicBezTo>
                        <a:pt x="171" y="51"/>
                        <a:pt x="165" y="49"/>
                        <a:pt x="163" y="51"/>
                      </a:cubicBezTo>
                      <a:cubicBezTo>
                        <a:pt x="147" y="67"/>
                        <a:pt x="175" y="55"/>
                        <a:pt x="151" y="63"/>
                      </a:cubicBezTo>
                      <a:cubicBezTo>
                        <a:pt x="142" y="76"/>
                        <a:pt x="139" y="76"/>
                        <a:pt x="124" y="72"/>
                      </a:cubicBezTo>
                      <a:cubicBezTo>
                        <a:pt x="117" y="51"/>
                        <a:pt x="123" y="58"/>
                        <a:pt x="109" y="48"/>
                      </a:cubicBezTo>
                      <a:cubicBezTo>
                        <a:pt x="99" y="33"/>
                        <a:pt x="104" y="17"/>
                        <a:pt x="88" y="6"/>
                      </a:cubicBezTo>
                      <a:cubicBezTo>
                        <a:pt x="73" y="11"/>
                        <a:pt x="82" y="10"/>
                        <a:pt x="61" y="3"/>
                      </a:cubicBezTo>
                      <a:cubicBezTo>
                        <a:pt x="58" y="2"/>
                        <a:pt x="52" y="0"/>
                        <a:pt x="52" y="0"/>
                      </a:cubicBezTo>
                      <a:cubicBezTo>
                        <a:pt x="38" y="4"/>
                        <a:pt x="25" y="7"/>
                        <a:pt x="13" y="15"/>
                      </a:cubicBezTo>
                      <a:cubicBezTo>
                        <a:pt x="0" y="35"/>
                        <a:pt x="17" y="36"/>
                        <a:pt x="34" y="39"/>
                      </a:cubicBezTo>
                      <a:cubicBezTo>
                        <a:pt x="37" y="43"/>
                        <a:pt x="42" y="54"/>
                        <a:pt x="49" y="54"/>
                      </a:cubicBezTo>
                      <a:cubicBezTo>
                        <a:pt x="55" y="54"/>
                        <a:pt x="67" y="48"/>
                        <a:pt x="67" y="48"/>
                      </a:cubicBezTo>
                      <a:cubicBezTo>
                        <a:pt x="76" y="49"/>
                        <a:pt x="88" y="45"/>
                        <a:pt x="94" y="51"/>
                      </a:cubicBezTo>
                      <a:cubicBezTo>
                        <a:pt x="98" y="55"/>
                        <a:pt x="82" y="55"/>
                        <a:pt x="76" y="57"/>
                      </a:cubicBezTo>
                      <a:cubicBezTo>
                        <a:pt x="67" y="60"/>
                        <a:pt x="49" y="66"/>
                        <a:pt x="49" y="66"/>
                      </a:cubicBezTo>
                      <a:cubicBezTo>
                        <a:pt x="53" y="81"/>
                        <a:pt x="58" y="85"/>
                        <a:pt x="70" y="93"/>
                      </a:cubicBezTo>
                      <a:cubicBezTo>
                        <a:pt x="88" y="87"/>
                        <a:pt x="81" y="71"/>
                        <a:pt x="97" y="66"/>
                      </a:cubicBezTo>
                      <a:cubicBezTo>
                        <a:pt x="97" y="68"/>
                        <a:pt x="90" y="88"/>
                        <a:pt x="97" y="93"/>
                      </a:cubicBezTo>
                      <a:cubicBezTo>
                        <a:pt x="102" y="97"/>
                        <a:pt x="115" y="99"/>
                        <a:pt x="115" y="99"/>
                      </a:cubicBezTo>
                      <a:cubicBezTo>
                        <a:pt x="120" y="91"/>
                        <a:pt x="121" y="84"/>
                        <a:pt x="133" y="93"/>
                      </a:cubicBezTo>
                      <a:cubicBezTo>
                        <a:pt x="135" y="95"/>
                        <a:pt x="134" y="100"/>
                        <a:pt x="136" y="102"/>
                      </a:cubicBezTo>
                      <a:cubicBezTo>
                        <a:pt x="150" y="120"/>
                        <a:pt x="199" y="125"/>
                        <a:pt x="220" y="132"/>
                      </a:cubicBezTo>
                      <a:cubicBezTo>
                        <a:pt x="226" y="138"/>
                        <a:pt x="233" y="141"/>
                        <a:pt x="238" y="147"/>
                      </a:cubicBezTo>
                      <a:cubicBezTo>
                        <a:pt x="254" y="167"/>
                        <a:pt x="238" y="198"/>
                        <a:pt x="274" y="198"/>
                      </a:cubicBezTo>
                      <a:lnTo>
                        <a:pt x="238" y="18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76" name="Freeform 143"/>
                <p:cNvSpPr>
                  <a:spLocks/>
                </p:cNvSpPr>
                <p:nvPr/>
              </p:nvSpPr>
              <p:spPr bwMode="ltGray">
                <a:xfrm>
                  <a:off x="3282" y="3090"/>
                  <a:ext cx="58" cy="27"/>
                </a:xfrm>
                <a:custGeom>
                  <a:avLst/>
                  <a:gdLst>
                    <a:gd name="T0" fmla="*/ 6 w 58"/>
                    <a:gd name="T1" fmla="*/ 9 h 27"/>
                    <a:gd name="T2" fmla="*/ 24 w 58"/>
                    <a:gd name="T3" fmla="*/ 3 h 27"/>
                    <a:gd name="T4" fmla="*/ 33 w 58"/>
                    <a:gd name="T5" fmla="*/ 0 h 27"/>
                    <a:gd name="T6" fmla="*/ 12 w 58"/>
                    <a:gd name="T7" fmla="*/ 18 h 27"/>
                    <a:gd name="T8" fmla="*/ 3 w 58"/>
                    <a:gd name="T9" fmla="*/ 24 h 27"/>
                    <a:gd name="T10" fmla="*/ 6 w 58"/>
                    <a:gd name="T11" fmla="*/ 9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8" h="27">
                      <a:moveTo>
                        <a:pt x="6" y="9"/>
                      </a:moveTo>
                      <a:cubicBezTo>
                        <a:pt x="12" y="7"/>
                        <a:pt x="18" y="5"/>
                        <a:pt x="24" y="3"/>
                      </a:cubicBezTo>
                      <a:cubicBezTo>
                        <a:pt x="27" y="2"/>
                        <a:pt x="33" y="0"/>
                        <a:pt x="33" y="0"/>
                      </a:cubicBezTo>
                      <a:cubicBezTo>
                        <a:pt x="58" y="8"/>
                        <a:pt x="19" y="14"/>
                        <a:pt x="12" y="18"/>
                      </a:cubicBezTo>
                      <a:cubicBezTo>
                        <a:pt x="9" y="20"/>
                        <a:pt x="5" y="27"/>
                        <a:pt x="3" y="24"/>
                      </a:cubicBezTo>
                      <a:cubicBezTo>
                        <a:pt x="0" y="20"/>
                        <a:pt x="5" y="14"/>
                        <a:pt x="6" y="9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77" name="Freeform 144"/>
                <p:cNvSpPr>
                  <a:spLocks/>
                </p:cNvSpPr>
                <p:nvPr/>
              </p:nvSpPr>
              <p:spPr bwMode="ltGray">
                <a:xfrm>
                  <a:off x="3396" y="3090"/>
                  <a:ext cx="13" cy="21"/>
                </a:xfrm>
                <a:custGeom>
                  <a:avLst/>
                  <a:gdLst>
                    <a:gd name="T0" fmla="*/ 0 w 13"/>
                    <a:gd name="T1" fmla="*/ 18 h 21"/>
                    <a:gd name="T2" fmla="*/ 9 w 13"/>
                    <a:gd name="T3" fmla="*/ 21 h 21"/>
                    <a:gd name="T4" fmla="*/ 0 w 13"/>
                    <a:gd name="T5" fmla="*/ 18 h 21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21">
                      <a:moveTo>
                        <a:pt x="0" y="18"/>
                      </a:moveTo>
                      <a:cubicBezTo>
                        <a:pt x="5" y="0"/>
                        <a:pt x="13" y="5"/>
                        <a:pt x="9" y="21"/>
                      </a:cubicBezTo>
                      <a:cubicBezTo>
                        <a:pt x="6" y="20"/>
                        <a:pt x="0" y="18"/>
                        <a:pt x="0" y="1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78" name="Freeform 145"/>
                <p:cNvSpPr>
                  <a:spLocks/>
                </p:cNvSpPr>
                <p:nvPr/>
              </p:nvSpPr>
              <p:spPr bwMode="ltGray">
                <a:xfrm>
                  <a:off x="3348" y="3097"/>
                  <a:ext cx="146" cy="107"/>
                </a:xfrm>
                <a:custGeom>
                  <a:avLst/>
                  <a:gdLst>
                    <a:gd name="T0" fmla="*/ 93 w 146"/>
                    <a:gd name="T1" fmla="*/ 20 h 107"/>
                    <a:gd name="T2" fmla="*/ 90 w 146"/>
                    <a:gd name="T3" fmla="*/ 2 h 107"/>
                    <a:gd name="T4" fmla="*/ 117 w 146"/>
                    <a:gd name="T5" fmla="*/ 20 h 107"/>
                    <a:gd name="T6" fmla="*/ 135 w 146"/>
                    <a:gd name="T7" fmla="*/ 32 h 107"/>
                    <a:gd name="T8" fmla="*/ 132 w 146"/>
                    <a:gd name="T9" fmla="*/ 56 h 107"/>
                    <a:gd name="T10" fmla="*/ 111 w 146"/>
                    <a:gd name="T11" fmla="*/ 44 h 107"/>
                    <a:gd name="T12" fmla="*/ 108 w 146"/>
                    <a:gd name="T13" fmla="*/ 62 h 107"/>
                    <a:gd name="T14" fmla="*/ 105 w 146"/>
                    <a:gd name="T15" fmla="*/ 77 h 107"/>
                    <a:gd name="T16" fmla="*/ 87 w 146"/>
                    <a:gd name="T17" fmla="*/ 86 h 107"/>
                    <a:gd name="T18" fmla="*/ 51 w 146"/>
                    <a:gd name="T19" fmla="*/ 107 h 107"/>
                    <a:gd name="T20" fmla="*/ 33 w 146"/>
                    <a:gd name="T21" fmla="*/ 101 h 107"/>
                    <a:gd name="T22" fmla="*/ 18 w 146"/>
                    <a:gd name="T23" fmla="*/ 98 h 107"/>
                    <a:gd name="T24" fmla="*/ 0 w 146"/>
                    <a:gd name="T25" fmla="*/ 92 h 107"/>
                    <a:gd name="T26" fmla="*/ 12 w 146"/>
                    <a:gd name="T27" fmla="*/ 77 h 107"/>
                    <a:gd name="T28" fmla="*/ 30 w 146"/>
                    <a:gd name="T29" fmla="*/ 83 h 107"/>
                    <a:gd name="T30" fmla="*/ 60 w 146"/>
                    <a:gd name="T31" fmla="*/ 80 h 107"/>
                    <a:gd name="T32" fmla="*/ 87 w 146"/>
                    <a:gd name="T33" fmla="*/ 59 h 107"/>
                    <a:gd name="T34" fmla="*/ 93 w 146"/>
                    <a:gd name="T35" fmla="*/ 20 h 10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46" h="107">
                      <a:moveTo>
                        <a:pt x="93" y="20"/>
                      </a:moveTo>
                      <a:cubicBezTo>
                        <a:pt x="90" y="16"/>
                        <a:pt x="78" y="0"/>
                        <a:pt x="90" y="2"/>
                      </a:cubicBezTo>
                      <a:cubicBezTo>
                        <a:pt x="90" y="2"/>
                        <a:pt x="112" y="17"/>
                        <a:pt x="117" y="20"/>
                      </a:cubicBezTo>
                      <a:cubicBezTo>
                        <a:pt x="123" y="24"/>
                        <a:pt x="135" y="32"/>
                        <a:pt x="135" y="32"/>
                      </a:cubicBezTo>
                      <a:cubicBezTo>
                        <a:pt x="142" y="53"/>
                        <a:pt x="146" y="46"/>
                        <a:pt x="132" y="56"/>
                      </a:cubicBezTo>
                      <a:cubicBezTo>
                        <a:pt x="120" y="48"/>
                        <a:pt x="125" y="39"/>
                        <a:pt x="111" y="44"/>
                      </a:cubicBezTo>
                      <a:cubicBezTo>
                        <a:pt x="117" y="61"/>
                        <a:pt x="114" y="46"/>
                        <a:pt x="108" y="62"/>
                      </a:cubicBezTo>
                      <a:cubicBezTo>
                        <a:pt x="106" y="67"/>
                        <a:pt x="108" y="73"/>
                        <a:pt x="105" y="77"/>
                      </a:cubicBezTo>
                      <a:cubicBezTo>
                        <a:pt x="101" y="84"/>
                        <a:pt x="92" y="83"/>
                        <a:pt x="87" y="86"/>
                      </a:cubicBezTo>
                      <a:cubicBezTo>
                        <a:pt x="76" y="92"/>
                        <a:pt x="62" y="100"/>
                        <a:pt x="51" y="107"/>
                      </a:cubicBezTo>
                      <a:cubicBezTo>
                        <a:pt x="45" y="105"/>
                        <a:pt x="39" y="102"/>
                        <a:pt x="33" y="101"/>
                      </a:cubicBezTo>
                      <a:cubicBezTo>
                        <a:pt x="28" y="100"/>
                        <a:pt x="23" y="99"/>
                        <a:pt x="18" y="98"/>
                      </a:cubicBezTo>
                      <a:cubicBezTo>
                        <a:pt x="12" y="96"/>
                        <a:pt x="0" y="92"/>
                        <a:pt x="0" y="92"/>
                      </a:cubicBezTo>
                      <a:cubicBezTo>
                        <a:pt x="2" y="86"/>
                        <a:pt x="3" y="77"/>
                        <a:pt x="12" y="77"/>
                      </a:cubicBezTo>
                      <a:cubicBezTo>
                        <a:pt x="18" y="77"/>
                        <a:pt x="30" y="83"/>
                        <a:pt x="30" y="83"/>
                      </a:cubicBezTo>
                      <a:cubicBezTo>
                        <a:pt x="45" y="79"/>
                        <a:pt x="47" y="71"/>
                        <a:pt x="60" y="80"/>
                      </a:cubicBezTo>
                      <a:cubicBezTo>
                        <a:pt x="71" y="76"/>
                        <a:pt x="87" y="59"/>
                        <a:pt x="87" y="59"/>
                      </a:cubicBezTo>
                      <a:cubicBezTo>
                        <a:pt x="93" y="30"/>
                        <a:pt x="103" y="54"/>
                        <a:pt x="93" y="2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79" name="Freeform 146"/>
                <p:cNvSpPr>
                  <a:spLocks/>
                </p:cNvSpPr>
                <p:nvPr/>
              </p:nvSpPr>
              <p:spPr bwMode="ltGray">
                <a:xfrm>
                  <a:off x="3530" y="3153"/>
                  <a:ext cx="34" cy="41"/>
                </a:xfrm>
                <a:custGeom>
                  <a:avLst/>
                  <a:gdLst>
                    <a:gd name="T0" fmla="*/ 13 w 34"/>
                    <a:gd name="T1" fmla="*/ 24 h 41"/>
                    <a:gd name="T2" fmla="*/ 13 w 34"/>
                    <a:gd name="T3" fmla="*/ 0 h 41"/>
                    <a:gd name="T4" fmla="*/ 34 w 34"/>
                    <a:gd name="T5" fmla="*/ 24 h 41"/>
                    <a:gd name="T6" fmla="*/ 13 w 34"/>
                    <a:gd name="T7" fmla="*/ 33 h 41"/>
                    <a:gd name="T8" fmla="*/ 13 w 34"/>
                    <a:gd name="T9" fmla="*/ 24 h 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4" h="41">
                      <a:moveTo>
                        <a:pt x="13" y="24"/>
                      </a:moveTo>
                      <a:cubicBezTo>
                        <a:pt x="5" y="12"/>
                        <a:pt x="0" y="9"/>
                        <a:pt x="13" y="0"/>
                      </a:cubicBezTo>
                      <a:cubicBezTo>
                        <a:pt x="24" y="7"/>
                        <a:pt x="25" y="15"/>
                        <a:pt x="34" y="24"/>
                      </a:cubicBezTo>
                      <a:cubicBezTo>
                        <a:pt x="29" y="38"/>
                        <a:pt x="26" y="41"/>
                        <a:pt x="13" y="33"/>
                      </a:cubicBezTo>
                      <a:cubicBezTo>
                        <a:pt x="10" y="23"/>
                        <a:pt x="7" y="24"/>
                        <a:pt x="13" y="2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80" name="Freeform 147"/>
                <p:cNvSpPr>
                  <a:spLocks/>
                </p:cNvSpPr>
                <p:nvPr/>
              </p:nvSpPr>
              <p:spPr bwMode="ltGray">
                <a:xfrm>
                  <a:off x="3572" y="3163"/>
                  <a:ext cx="39" cy="41"/>
                </a:xfrm>
                <a:custGeom>
                  <a:avLst/>
                  <a:gdLst>
                    <a:gd name="T0" fmla="*/ 7 w 39"/>
                    <a:gd name="T1" fmla="*/ 20 h 41"/>
                    <a:gd name="T2" fmla="*/ 31 w 39"/>
                    <a:gd name="T3" fmla="*/ 17 h 41"/>
                    <a:gd name="T4" fmla="*/ 1 w 39"/>
                    <a:gd name="T5" fmla="*/ 23 h 41"/>
                    <a:gd name="T6" fmla="*/ 7 w 39"/>
                    <a:gd name="T7" fmla="*/ 20 h 4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9" h="41">
                      <a:moveTo>
                        <a:pt x="7" y="20"/>
                      </a:moveTo>
                      <a:cubicBezTo>
                        <a:pt x="0" y="0"/>
                        <a:pt x="20" y="13"/>
                        <a:pt x="31" y="17"/>
                      </a:cubicBezTo>
                      <a:cubicBezTo>
                        <a:pt x="39" y="41"/>
                        <a:pt x="2" y="25"/>
                        <a:pt x="1" y="23"/>
                      </a:cubicBezTo>
                      <a:cubicBezTo>
                        <a:pt x="0" y="21"/>
                        <a:pt x="5" y="21"/>
                        <a:pt x="7" y="2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81" name="Freeform 148"/>
                <p:cNvSpPr>
                  <a:spLocks/>
                </p:cNvSpPr>
                <p:nvPr/>
              </p:nvSpPr>
              <p:spPr bwMode="ltGray">
                <a:xfrm>
                  <a:off x="3638" y="3177"/>
                  <a:ext cx="26" cy="24"/>
                </a:xfrm>
                <a:custGeom>
                  <a:avLst/>
                  <a:gdLst>
                    <a:gd name="T0" fmla="*/ 16 w 26"/>
                    <a:gd name="T1" fmla="*/ 21 h 24"/>
                    <a:gd name="T2" fmla="*/ 13 w 26"/>
                    <a:gd name="T3" fmla="*/ 0 h 24"/>
                    <a:gd name="T4" fmla="*/ 22 w 26"/>
                    <a:gd name="T5" fmla="*/ 24 h 24"/>
                    <a:gd name="T6" fmla="*/ 16 w 26"/>
                    <a:gd name="T7" fmla="*/ 21 h 2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4">
                      <a:moveTo>
                        <a:pt x="16" y="21"/>
                      </a:moveTo>
                      <a:cubicBezTo>
                        <a:pt x="4" y="13"/>
                        <a:pt x="0" y="9"/>
                        <a:pt x="13" y="0"/>
                      </a:cubicBezTo>
                      <a:cubicBezTo>
                        <a:pt x="24" y="8"/>
                        <a:pt x="26" y="11"/>
                        <a:pt x="22" y="24"/>
                      </a:cubicBezTo>
                      <a:cubicBezTo>
                        <a:pt x="8" y="21"/>
                        <a:pt x="6" y="21"/>
                        <a:pt x="16" y="2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82" name="Freeform 149"/>
                <p:cNvSpPr>
                  <a:spLocks/>
                </p:cNvSpPr>
                <p:nvPr/>
              </p:nvSpPr>
              <p:spPr bwMode="ltGray">
                <a:xfrm>
                  <a:off x="3671" y="3183"/>
                  <a:ext cx="28" cy="21"/>
                </a:xfrm>
                <a:custGeom>
                  <a:avLst/>
                  <a:gdLst>
                    <a:gd name="T0" fmla="*/ 16 w 28"/>
                    <a:gd name="T1" fmla="*/ 21 h 21"/>
                    <a:gd name="T2" fmla="*/ 13 w 28"/>
                    <a:gd name="T3" fmla="*/ 0 h 21"/>
                    <a:gd name="T4" fmla="*/ 25 w 28"/>
                    <a:gd name="T5" fmla="*/ 12 h 21"/>
                    <a:gd name="T6" fmla="*/ 16 w 28"/>
                    <a:gd name="T7" fmla="*/ 21 h 2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" h="21">
                      <a:moveTo>
                        <a:pt x="16" y="21"/>
                      </a:moveTo>
                      <a:cubicBezTo>
                        <a:pt x="4" y="13"/>
                        <a:pt x="0" y="9"/>
                        <a:pt x="13" y="0"/>
                      </a:cubicBezTo>
                      <a:cubicBezTo>
                        <a:pt x="18" y="2"/>
                        <a:pt x="28" y="2"/>
                        <a:pt x="25" y="12"/>
                      </a:cubicBezTo>
                      <a:cubicBezTo>
                        <a:pt x="24" y="16"/>
                        <a:pt x="16" y="21"/>
                        <a:pt x="16" y="2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83" name="Freeform 150"/>
                <p:cNvSpPr>
                  <a:spLocks/>
                </p:cNvSpPr>
                <p:nvPr/>
              </p:nvSpPr>
              <p:spPr bwMode="ltGray">
                <a:xfrm>
                  <a:off x="3666" y="3208"/>
                  <a:ext cx="24" cy="20"/>
                </a:xfrm>
                <a:custGeom>
                  <a:avLst/>
                  <a:gdLst>
                    <a:gd name="T0" fmla="*/ 0 w 24"/>
                    <a:gd name="T1" fmla="*/ 8 h 20"/>
                    <a:gd name="T2" fmla="*/ 24 w 24"/>
                    <a:gd name="T3" fmla="*/ 14 h 20"/>
                    <a:gd name="T4" fmla="*/ 3 w 24"/>
                    <a:gd name="T5" fmla="*/ 14 h 20"/>
                    <a:gd name="T6" fmla="*/ 0 w 24"/>
                    <a:gd name="T7" fmla="*/ 8 h 2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4" h="20">
                      <a:moveTo>
                        <a:pt x="0" y="8"/>
                      </a:moveTo>
                      <a:cubicBezTo>
                        <a:pt x="13" y="0"/>
                        <a:pt x="16" y="2"/>
                        <a:pt x="24" y="14"/>
                      </a:cubicBezTo>
                      <a:cubicBezTo>
                        <a:pt x="17" y="16"/>
                        <a:pt x="11" y="20"/>
                        <a:pt x="3" y="14"/>
                      </a:cubicBezTo>
                      <a:cubicBezTo>
                        <a:pt x="0" y="11"/>
                        <a:pt x="0" y="0"/>
                        <a:pt x="0" y="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84" name="Freeform 151"/>
                <p:cNvSpPr>
                  <a:spLocks/>
                </p:cNvSpPr>
                <p:nvPr/>
              </p:nvSpPr>
              <p:spPr bwMode="ltGray">
                <a:xfrm>
                  <a:off x="3723" y="3417"/>
                  <a:ext cx="81" cy="54"/>
                </a:xfrm>
                <a:custGeom>
                  <a:avLst/>
                  <a:gdLst>
                    <a:gd name="T0" fmla="*/ 39 w 81"/>
                    <a:gd name="T1" fmla="*/ 27 h 54"/>
                    <a:gd name="T2" fmla="*/ 45 w 81"/>
                    <a:gd name="T3" fmla="*/ 6 h 54"/>
                    <a:gd name="T4" fmla="*/ 81 w 81"/>
                    <a:gd name="T5" fmla="*/ 33 h 54"/>
                    <a:gd name="T6" fmla="*/ 39 w 81"/>
                    <a:gd name="T7" fmla="*/ 27 h 5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1" h="54">
                      <a:moveTo>
                        <a:pt x="39" y="27"/>
                      </a:moveTo>
                      <a:cubicBezTo>
                        <a:pt x="27" y="9"/>
                        <a:pt x="0" y="0"/>
                        <a:pt x="45" y="6"/>
                      </a:cubicBezTo>
                      <a:cubicBezTo>
                        <a:pt x="59" y="15"/>
                        <a:pt x="70" y="22"/>
                        <a:pt x="81" y="33"/>
                      </a:cubicBezTo>
                      <a:cubicBezTo>
                        <a:pt x="74" y="54"/>
                        <a:pt x="50" y="38"/>
                        <a:pt x="39" y="2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85" name="Freeform 152"/>
                <p:cNvSpPr>
                  <a:spLocks/>
                </p:cNvSpPr>
                <p:nvPr/>
              </p:nvSpPr>
              <p:spPr bwMode="ltGray">
                <a:xfrm>
                  <a:off x="2353" y="3330"/>
                  <a:ext cx="1079" cy="486"/>
                </a:xfrm>
                <a:custGeom>
                  <a:avLst/>
                  <a:gdLst>
                    <a:gd name="T0" fmla="*/ 470 w 1079"/>
                    <a:gd name="T1" fmla="*/ 42 h 486"/>
                    <a:gd name="T2" fmla="*/ 497 w 1079"/>
                    <a:gd name="T3" fmla="*/ 12 h 486"/>
                    <a:gd name="T4" fmla="*/ 485 w 1079"/>
                    <a:gd name="T5" fmla="*/ 24 h 486"/>
                    <a:gd name="T6" fmla="*/ 521 w 1079"/>
                    <a:gd name="T7" fmla="*/ 15 h 486"/>
                    <a:gd name="T8" fmla="*/ 593 w 1079"/>
                    <a:gd name="T9" fmla="*/ 36 h 486"/>
                    <a:gd name="T10" fmla="*/ 608 w 1079"/>
                    <a:gd name="T11" fmla="*/ 84 h 486"/>
                    <a:gd name="T12" fmla="*/ 614 w 1079"/>
                    <a:gd name="T13" fmla="*/ 105 h 486"/>
                    <a:gd name="T14" fmla="*/ 689 w 1079"/>
                    <a:gd name="T15" fmla="*/ 129 h 486"/>
                    <a:gd name="T16" fmla="*/ 779 w 1079"/>
                    <a:gd name="T17" fmla="*/ 120 h 486"/>
                    <a:gd name="T18" fmla="*/ 830 w 1079"/>
                    <a:gd name="T19" fmla="*/ 30 h 486"/>
                    <a:gd name="T20" fmla="*/ 878 w 1079"/>
                    <a:gd name="T21" fmla="*/ 69 h 486"/>
                    <a:gd name="T22" fmla="*/ 902 w 1079"/>
                    <a:gd name="T23" fmla="*/ 123 h 486"/>
                    <a:gd name="T24" fmla="*/ 911 w 1079"/>
                    <a:gd name="T25" fmla="*/ 141 h 486"/>
                    <a:gd name="T26" fmla="*/ 980 w 1079"/>
                    <a:gd name="T27" fmla="*/ 189 h 486"/>
                    <a:gd name="T28" fmla="*/ 1010 w 1079"/>
                    <a:gd name="T29" fmla="*/ 231 h 486"/>
                    <a:gd name="T30" fmla="*/ 1028 w 1079"/>
                    <a:gd name="T31" fmla="*/ 225 h 486"/>
                    <a:gd name="T32" fmla="*/ 1052 w 1079"/>
                    <a:gd name="T33" fmla="*/ 249 h 486"/>
                    <a:gd name="T34" fmla="*/ 1079 w 1079"/>
                    <a:gd name="T35" fmla="*/ 306 h 486"/>
                    <a:gd name="T36" fmla="*/ 1004 w 1079"/>
                    <a:gd name="T37" fmla="*/ 399 h 486"/>
                    <a:gd name="T38" fmla="*/ 947 w 1079"/>
                    <a:gd name="T39" fmla="*/ 444 h 486"/>
                    <a:gd name="T40" fmla="*/ 842 w 1079"/>
                    <a:gd name="T41" fmla="*/ 465 h 486"/>
                    <a:gd name="T42" fmla="*/ 818 w 1079"/>
                    <a:gd name="T43" fmla="*/ 480 h 486"/>
                    <a:gd name="T44" fmla="*/ 722 w 1079"/>
                    <a:gd name="T45" fmla="*/ 480 h 486"/>
                    <a:gd name="T46" fmla="*/ 674 w 1079"/>
                    <a:gd name="T47" fmla="*/ 456 h 486"/>
                    <a:gd name="T48" fmla="*/ 677 w 1079"/>
                    <a:gd name="T49" fmla="*/ 402 h 486"/>
                    <a:gd name="T50" fmla="*/ 647 w 1079"/>
                    <a:gd name="T51" fmla="*/ 414 h 486"/>
                    <a:gd name="T52" fmla="*/ 602 w 1079"/>
                    <a:gd name="T53" fmla="*/ 441 h 486"/>
                    <a:gd name="T54" fmla="*/ 512 w 1079"/>
                    <a:gd name="T55" fmla="*/ 399 h 486"/>
                    <a:gd name="T56" fmla="*/ 416 w 1079"/>
                    <a:gd name="T57" fmla="*/ 402 h 486"/>
                    <a:gd name="T58" fmla="*/ 320 w 1079"/>
                    <a:gd name="T59" fmla="*/ 411 h 486"/>
                    <a:gd name="T60" fmla="*/ 239 w 1079"/>
                    <a:gd name="T61" fmla="*/ 405 h 486"/>
                    <a:gd name="T62" fmla="*/ 179 w 1079"/>
                    <a:gd name="T63" fmla="*/ 423 h 486"/>
                    <a:gd name="T64" fmla="*/ 116 w 1079"/>
                    <a:gd name="T65" fmla="*/ 378 h 486"/>
                    <a:gd name="T66" fmla="*/ 2 w 1079"/>
                    <a:gd name="T67" fmla="*/ 261 h 486"/>
                    <a:gd name="T68" fmla="*/ 17 w 1079"/>
                    <a:gd name="T69" fmla="*/ 249 h 486"/>
                    <a:gd name="T70" fmla="*/ 2 w 1079"/>
                    <a:gd name="T71" fmla="*/ 204 h 486"/>
                    <a:gd name="T72" fmla="*/ 20 w 1079"/>
                    <a:gd name="T73" fmla="*/ 198 h 486"/>
                    <a:gd name="T74" fmla="*/ 179 w 1079"/>
                    <a:gd name="T75" fmla="*/ 171 h 486"/>
                    <a:gd name="T76" fmla="*/ 233 w 1079"/>
                    <a:gd name="T77" fmla="*/ 123 h 486"/>
                    <a:gd name="T78" fmla="*/ 272 w 1079"/>
                    <a:gd name="T79" fmla="*/ 111 h 486"/>
                    <a:gd name="T80" fmla="*/ 317 w 1079"/>
                    <a:gd name="T81" fmla="*/ 69 h 486"/>
                    <a:gd name="T82" fmla="*/ 386 w 1079"/>
                    <a:gd name="T83" fmla="*/ 84 h 486"/>
                    <a:gd name="T84" fmla="*/ 404 w 1079"/>
                    <a:gd name="T85" fmla="*/ 90 h 486"/>
                    <a:gd name="T86" fmla="*/ 437 w 1079"/>
                    <a:gd name="T87" fmla="*/ 102 h 486"/>
                    <a:gd name="T88" fmla="*/ 449 w 1079"/>
                    <a:gd name="T89" fmla="*/ 60 h 48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0" t="0" r="r" b="b"/>
                  <a:pathLst>
                    <a:path w="1079" h="486">
                      <a:moveTo>
                        <a:pt x="449" y="60"/>
                      </a:moveTo>
                      <a:cubicBezTo>
                        <a:pt x="453" y="48"/>
                        <a:pt x="458" y="46"/>
                        <a:pt x="470" y="42"/>
                      </a:cubicBezTo>
                      <a:cubicBezTo>
                        <a:pt x="474" y="30"/>
                        <a:pt x="471" y="26"/>
                        <a:pt x="464" y="15"/>
                      </a:cubicBezTo>
                      <a:cubicBezTo>
                        <a:pt x="487" y="7"/>
                        <a:pt x="476" y="8"/>
                        <a:pt x="497" y="12"/>
                      </a:cubicBezTo>
                      <a:cubicBezTo>
                        <a:pt x="496" y="15"/>
                        <a:pt x="496" y="19"/>
                        <a:pt x="494" y="21"/>
                      </a:cubicBezTo>
                      <a:cubicBezTo>
                        <a:pt x="492" y="23"/>
                        <a:pt x="486" y="21"/>
                        <a:pt x="485" y="24"/>
                      </a:cubicBezTo>
                      <a:cubicBezTo>
                        <a:pt x="480" y="33"/>
                        <a:pt x="494" y="35"/>
                        <a:pt x="497" y="36"/>
                      </a:cubicBezTo>
                      <a:cubicBezTo>
                        <a:pt x="535" y="31"/>
                        <a:pt x="514" y="37"/>
                        <a:pt x="521" y="15"/>
                      </a:cubicBezTo>
                      <a:cubicBezTo>
                        <a:pt x="534" y="19"/>
                        <a:pt x="544" y="26"/>
                        <a:pt x="557" y="30"/>
                      </a:cubicBezTo>
                      <a:cubicBezTo>
                        <a:pt x="569" y="34"/>
                        <a:pt x="593" y="36"/>
                        <a:pt x="593" y="36"/>
                      </a:cubicBezTo>
                      <a:cubicBezTo>
                        <a:pt x="607" y="31"/>
                        <a:pt x="619" y="35"/>
                        <a:pt x="632" y="39"/>
                      </a:cubicBezTo>
                      <a:cubicBezTo>
                        <a:pt x="628" y="55"/>
                        <a:pt x="622" y="74"/>
                        <a:pt x="608" y="84"/>
                      </a:cubicBezTo>
                      <a:cubicBezTo>
                        <a:pt x="604" y="96"/>
                        <a:pt x="599" y="98"/>
                        <a:pt x="587" y="102"/>
                      </a:cubicBezTo>
                      <a:cubicBezTo>
                        <a:pt x="598" y="106"/>
                        <a:pt x="603" y="101"/>
                        <a:pt x="614" y="105"/>
                      </a:cubicBezTo>
                      <a:cubicBezTo>
                        <a:pt x="625" y="122"/>
                        <a:pt x="643" y="121"/>
                        <a:pt x="662" y="123"/>
                      </a:cubicBezTo>
                      <a:cubicBezTo>
                        <a:pt x="673" y="130"/>
                        <a:pt x="677" y="133"/>
                        <a:pt x="689" y="129"/>
                      </a:cubicBezTo>
                      <a:cubicBezTo>
                        <a:pt x="701" y="133"/>
                        <a:pt x="711" y="134"/>
                        <a:pt x="722" y="141"/>
                      </a:cubicBezTo>
                      <a:cubicBezTo>
                        <a:pt x="756" y="138"/>
                        <a:pt x="755" y="136"/>
                        <a:pt x="779" y="120"/>
                      </a:cubicBezTo>
                      <a:cubicBezTo>
                        <a:pt x="789" y="91"/>
                        <a:pt x="773" y="13"/>
                        <a:pt x="812" y="0"/>
                      </a:cubicBezTo>
                      <a:cubicBezTo>
                        <a:pt x="828" y="5"/>
                        <a:pt x="822" y="18"/>
                        <a:pt x="830" y="30"/>
                      </a:cubicBezTo>
                      <a:cubicBezTo>
                        <a:pt x="839" y="43"/>
                        <a:pt x="849" y="53"/>
                        <a:pt x="857" y="66"/>
                      </a:cubicBezTo>
                      <a:cubicBezTo>
                        <a:pt x="863" y="111"/>
                        <a:pt x="856" y="76"/>
                        <a:pt x="878" y="69"/>
                      </a:cubicBezTo>
                      <a:cubicBezTo>
                        <a:pt x="881" y="70"/>
                        <a:pt x="885" y="69"/>
                        <a:pt x="887" y="72"/>
                      </a:cubicBezTo>
                      <a:cubicBezTo>
                        <a:pt x="897" y="86"/>
                        <a:pt x="896" y="108"/>
                        <a:pt x="902" y="123"/>
                      </a:cubicBezTo>
                      <a:cubicBezTo>
                        <a:pt x="903" y="126"/>
                        <a:pt x="906" y="129"/>
                        <a:pt x="908" y="132"/>
                      </a:cubicBezTo>
                      <a:cubicBezTo>
                        <a:pt x="909" y="135"/>
                        <a:pt x="910" y="138"/>
                        <a:pt x="911" y="141"/>
                      </a:cubicBezTo>
                      <a:cubicBezTo>
                        <a:pt x="911" y="141"/>
                        <a:pt x="916" y="161"/>
                        <a:pt x="917" y="162"/>
                      </a:cubicBezTo>
                      <a:cubicBezTo>
                        <a:pt x="930" y="175"/>
                        <a:pt x="962" y="177"/>
                        <a:pt x="980" y="189"/>
                      </a:cubicBezTo>
                      <a:cubicBezTo>
                        <a:pt x="987" y="199"/>
                        <a:pt x="992" y="203"/>
                        <a:pt x="998" y="213"/>
                      </a:cubicBezTo>
                      <a:cubicBezTo>
                        <a:pt x="1002" y="219"/>
                        <a:pt x="1006" y="225"/>
                        <a:pt x="1010" y="231"/>
                      </a:cubicBezTo>
                      <a:cubicBezTo>
                        <a:pt x="1012" y="234"/>
                        <a:pt x="1016" y="240"/>
                        <a:pt x="1016" y="240"/>
                      </a:cubicBezTo>
                      <a:cubicBezTo>
                        <a:pt x="1023" y="220"/>
                        <a:pt x="999" y="219"/>
                        <a:pt x="1028" y="225"/>
                      </a:cubicBezTo>
                      <a:cubicBezTo>
                        <a:pt x="1030" y="231"/>
                        <a:pt x="1032" y="237"/>
                        <a:pt x="1034" y="243"/>
                      </a:cubicBezTo>
                      <a:cubicBezTo>
                        <a:pt x="1036" y="249"/>
                        <a:pt x="1052" y="249"/>
                        <a:pt x="1052" y="249"/>
                      </a:cubicBezTo>
                      <a:cubicBezTo>
                        <a:pt x="1073" y="270"/>
                        <a:pt x="1063" y="262"/>
                        <a:pt x="1079" y="273"/>
                      </a:cubicBezTo>
                      <a:cubicBezTo>
                        <a:pt x="1072" y="310"/>
                        <a:pt x="1079" y="264"/>
                        <a:pt x="1079" y="306"/>
                      </a:cubicBezTo>
                      <a:cubicBezTo>
                        <a:pt x="1079" y="330"/>
                        <a:pt x="1061" y="353"/>
                        <a:pt x="1049" y="372"/>
                      </a:cubicBezTo>
                      <a:cubicBezTo>
                        <a:pt x="1044" y="380"/>
                        <a:pt x="1011" y="394"/>
                        <a:pt x="1004" y="399"/>
                      </a:cubicBezTo>
                      <a:cubicBezTo>
                        <a:pt x="996" y="404"/>
                        <a:pt x="977" y="411"/>
                        <a:pt x="977" y="411"/>
                      </a:cubicBezTo>
                      <a:cubicBezTo>
                        <a:pt x="966" y="422"/>
                        <a:pt x="960" y="435"/>
                        <a:pt x="947" y="444"/>
                      </a:cubicBezTo>
                      <a:cubicBezTo>
                        <a:pt x="930" y="469"/>
                        <a:pt x="885" y="463"/>
                        <a:pt x="860" y="480"/>
                      </a:cubicBezTo>
                      <a:cubicBezTo>
                        <a:pt x="854" y="476"/>
                        <a:pt x="850" y="465"/>
                        <a:pt x="842" y="465"/>
                      </a:cubicBezTo>
                      <a:cubicBezTo>
                        <a:pt x="838" y="465"/>
                        <a:pt x="839" y="472"/>
                        <a:pt x="836" y="474"/>
                      </a:cubicBezTo>
                      <a:cubicBezTo>
                        <a:pt x="831" y="477"/>
                        <a:pt x="818" y="480"/>
                        <a:pt x="818" y="480"/>
                      </a:cubicBezTo>
                      <a:cubicBezTo>
                        <a:pt x="799" y="474"/>
                        <a:pt x="758" y="486"/>
                        <a:pt x="758" y="486"/>
                      </a:cubicBezTo>
                      <a:cubicBezTo>
                        <a:pt x="741" y="480"/>
                        <a:pt x="743" y="476"/>
                        <a:pt x="722" y="480"/>
                      </a:cubicBezTo>
                      <a:cubicBezTo>
                        <a:pt x="710" y="476"/>
                        <a:pt x="707" y="468"/>
                        <a:pt x="698" y="459"/>
                      </a:cubicBezTo>
                      <a:cubicBezTo>
                        <a:pt x="693" y="440"/>
                        <a:pt x="687" y="447"/>
                        <a:pt x="674" y="456"/>
                      </a:cubicBezTo>
                      <a:cubicBezTo>
                        <a:pt x="658" y="455"/>
                        <a:pt x="622" y="451"/>
                        <a:pt x="653" y="441"/>
                      </a:cubicBezTo>
                      <a:cubicBezTo>
                        <a:pt x="656" y="431"/>
                        <a:pt x="669" y="407"/>
                        <a:pt x="677" y="402"/>
                      </a:cubicBezTo>
                      <a:cubicBezTo>
                        <a:pt x="674" y="388"/>
                        <a:pt x="677" y="377"/>
                        <a:pt x="662" y="387"/>
                      </a:cubicBezTo>
                      <a:cubicBezTo>
                        <a:pt x="657" y="403"/>
                        <a:pt x="661" y="393"/>
                        <a:pt x="647" y="414"/>
                      </a:cubicBezTo>
                      <a:cubicBezTo>
                        <a:pt x="643" y="420"/>
                        <a:pt x="629" y="426"/>
                        <a:pt x="629" y="426"/>
                      </a:cubicBezTo>
                      <a:cubicBezTo>
                        <a:pt x="620" y="439"/>
                        <a:pt x="619" y="445"/>
                        <a:pt x="602" y="441"/>
                      </a:cubicBezTo>
                      <a:cubicBezTo>
                        <a:pt x="596" y="423"/>
                        <a:pt x="562" y="414"/>
                        <a:pt x="545" y="408"/>
                      </a:cubicBezTo>
                      <a:cubicBezTo>
                        <a:pt x="534" y="404"/>
                        <a:pt x="512" y="399"/>
                        <a:pt x="512" y="399"/>
                      </a:cubicBezTo>
                      <a:cubicBezTo>
                        <a:pt x="500" y="403"/>
                        <a:pt x="492" y="399"/>
                        <a:pt x="479" y="396"/>
                      </a:cubicBezTo>
                      <a:cubicBezTo>
                        <a:pt x="457" y="400"/>
                        <a:pt x="438" y="397"/>
                        <a:pt x="416" y="402"/>
                      </a:cubicBezTo>
                      <a:cubicBezTo>
                        <a:pt x="400" y="398"/>
                        <a:pt x="385" y="401"/>
                        <a:pt x="368" y="399"/>
                      </a:cubicBezTo>
                      <a:cubicBezTo>
                        <a:pt x="352" y="403"/>
                        <a:pt x="336" y="406"/>
                        <a:pt x="320" y="411"/>
                      </a:cubicBezTo>
                      <a:cubicBezTo>
                        <a:pt x="314" y="413"/>
                        <a:pt x="302" y="417"/>
                        <a:pt x="302" y="417"/>
                      </a:cubicBezTo>
                      <a:cubicBezTo>
                        <a:pt x="275" y="408"/>
                        <a:pt x="271" y="408"/>
                        <a:pt x="239" y="405"/>
                      </a:cubicBezTo>
                      <a:cubicBezTo>
                        <a:pt x="227" y="407"/>
                        <a:pt x="206" y="420"/>
                        <a:pt x="206" y="420"/>
                      </a:cubicBezTo>
                      <a:cubicBezTo>
                        <a:pt x="197" y="417"/>
                        <a:pt x="179" y="423"/>
                        <a:pt x="179" y="423"/>
                      </a:cubicBezTo>
                      <a:cubicBezTo>
                        <a:pt x="158" y="420"/>
                        <a:pt x="154" y="417"/>
                        <a:pt x="137" y="411"/>
                      </a:cubicBezTo>
                      <a:cubicBezTo>
                        <a:pt x="97" y="371"/>
                        <a:pt x="132" y="412"/>
                        <a:pt x="116" y="378"/>
                      </a:cubicBezTo>
                      <a:cubicBezTo>
                        <a:pt x="101" y="346"/>
                        <a:pt x="67" y="310"/>
                        <a:pt x="38" y="291"/>
                      </a:cubicBezTo>
                      <a:cubicBezTo>
                        <a:pt x="31" y="271"/>
                        <a:pt x="18" y="272"/>
                        <a:pt x="2" y="261"/>
                      </a:cubicBezTo>
                      <a:cubicBezTo>
                        <a:pt x="3" y="258"/>
                        <a:pt x="3" y="254"/>
                        <a:pt x="5" y="252"/>
                      </a:cubicBezTo>
                      <a:cubicBezTo>
                        <a:pt x="8" y="249"/>
                        <a:pt x="17" y="253"/>
                        <a:pt x="17" y="249"/>
                      </a:cubicBezTo>
                      <a:cubicBezTo>
                        <a:pt x="17" y="242"/>
                        <a:pt x="5" y="231"/>
                        <a:pt x="5" y="231"/>
                      </a:cubicBezTo>
                      <a:cubicBezTo>
                        <a:pt x="8" y="222"/>
                        <a:pt x="2" y="204"/>
                        <a:pt x="2" y="204"/>
                      </a:cubicBezTo>
                      <a:cubicBezTo>
                        <a:pt x="5" y="196"/>
                        <a:pt x="0" y="178"/>
                        <a:pt x="8" y="180"/>
                      </a:cubicBezTo>
                      <a:cubicBezTo>
                        <a:pt x="15" y="181"/>
                        <a:pt x="20" y="198"/>
                        <a:pt x="20" y="198"/>
                      </a:cubicBezTo>
                      <a:cubicBezTo>
                        <a:pt x="43" y="190"/>
                        <a:pt x="64" y="179"/>
                        <a:pt x="89" y="174"/>
                      </a:cubicBezTo>
                      <a:cubicBezTo>
                        <a:pt x="137" y="176"/>
                        <a:pt x="142" y="178"/>
                        <a:pt x="179" y="171"/>
                      </a:cubicBezTo>
                      <a:cubicBezTo>
                        <a:pt x="193" y="168"/>
                        <a:pt x="218" y="153"/>
                        <a:pt x="218" y="153"/>
                      </a:cubicBezTo>
                      <a:cubicBezTo>
                        <a:pt x="227" y="140"/>
                        <a:pt x="215" y="129"/>
                        <a:pt x="233" y="123"/>
                      </a:cubicBezTo>
                      <a:cubicBezTo>
                        <a:pt x="255" y="91"/>
                        <a:pt x="249" y="118"/>
                        <a:pt x="260" y="135"/>
                      </a:cubicBezTo>
                      <a:cubicBezTo>
                        <a:pt x="269" y="121"/>
                        <a:pt x="258" y="120"/>
                        <a:pt x="272" y="111"/>
                      </a:cubicBezTo>
                      <a:cubicBezTo>
                        <a:pt x="276" y="99"/>
                        <a:pt x="280" y="94"/>
                        <a:pt x="290" y="87"/>
                      </a:cubicBezTo>
                      <a:cubicBezTo>
                        <a:pt x="308" y="93"/>
                        <a:pt x="302" y="74"/>
                        <a:pt x="317" y="69"/>
                      </a:cubicBezTo>
                      <a:cubicBezTo>
                        <a:pt x="335" y="73"/>
                        <a:pt x="334" y="68"/>
                        <a:pt x="350" y="63"/>
                      </a:cubicBezTo>
                      <a:cubicBezTo>
                        <a:pt x="371" y="68"/>
                        <a:pt x="369" y="73"/>
                        <a:pt x="386" y="84"/>
                      </a:cubicBezTo>
                      <a:cubicBezTo>
                        <a:pt x="388" y="87"/>
                        <a:pt x="395" y="100"/>
                        <a:pt x="401" y="99"/>
                      </a:cubicBezTo>
                      <a:cubicBezTo>
                        <a:pt x="404" y="98"/>
                        <a:pt x="402" y="92"/>
                        <a:pt x="404" y="90"/>
                      </a:cubicBezTo>
                      <a:cubicBezTo>
                        <a:pt x="406" y="88"/>
                        <a:pt x="410" y="88"/>
                        <a:pt x="413" y="87"/>
                      </a:cubicBezTo>
                      <a:cubicBezTo>
                        <a:pt x="425" y="91"/>
                        <a:pt x="425" y="98"/>
                        <a:pt x="437" y="102"/>
                      </a:cubicBezTo>
                      <a:cubicBezTo>
                        <a:pt x="440" y="93"/>
                        <a:pt x="434" y="75"/>
                        <a:pt x="434" y="75"/>
                      </a:cubicBezTo>
                      <a:cubicBezTo>
                        <a:pt x="438" y="69"/>
                        <a:pt x="449" y="60"/>
                        <a:pt x="449" y="6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86" name="Freeform 153"/>
                <p:cNvSpPr>
                  <a:spLocks/>
                </p:cNvSpPr>
                <p:nvPr/>
              </p:nvSpPr>
              <p:spPr bwMode="ltGray">
                <a:xfrm>
                  <a:off x="3174" y="3822"/>
                  <a:ext cx="77" cy="42"/>
                </a:xfrm>
                <a:custGeom>
                  <a:avLst/>
                  <a:gdLst>
                    <a:gd name="T0" fmla="*/ 12 w 77"/>
                    <a:gd name="T1" fmla="*/ 3 h 42"/>
                    <a:gd name="T2" fmla="*/ 60 w 77"/>
                    <a:gd name="T3" fmla="*/ 0 h 42"/>
                    <a:gd name="T4" fmla="*/ 66 w 77"/>
                    <a:gd name="T5" fmla="*/ 30 h 42"/>
                    <a:gd name="T6" fmla="*/ 30 w 77"/>
                    <a:gd name="T7" fmla="*/ 42 h 42"/>
                    <a:gd name="T8" fmla="*/ 9 w 77"/>
                    <a:gd name="T9" fmla="*/ 33 h 42"/>
                    <a:gd name="T10" fmla="*/ 3 w 77"/>
                    <a:gd name="T11" fmla="*/ 15 h 42"/>
                    <a:gd name="T12" fmla="*/ 0 w 77"/>
                    <a:gd name="T13" fmla="*/ 6 h 42"/>
                    <a:gd name="T14" fmla="*/ 12 w 77"/>
                    <a:gd name="T15" fmla="*/ 3 h 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7" h="42">
                      <a:moveTo>
                        <a:pt x="12" y="3"/>
                      </a:moveTo>
                      <a:cubicBezTo>
                        <a:pt x="28" y="8"/>
                        <a:pt x="44" y="4"/>
                        <a:pt x="60" y="0"/>
                      </a:cubicBezTo>
                      <a:cubicBezTo>
                        <a:pt x="77" y="6"/>
                        <a:pt x="71" y="14"/>
                        <a:pt x="66" y="30"/>
                      </a:cubicBezTo>
                      <a:cubicBezTo>
                        <a:pt x="63" y="39"/>
                        <a:pt x="35" y="41"/>
                        <a:pt x="30" y="42"/>
                      </a:cubicBezTo>
                      <a:cubicBezTo>
                        <a:pt x="24" y="41"/>
                        <a:pt x="13" y="39"/>
                        <a:pt x="9" y="33"/>
                      </a:cubicBezTo>
                      <a:cubicBezTo>
                        <a:pt x="6" y="28"/>
                        <a:pt x="5" y="21"/>
                        <a:pt x="3" y="15"/>
                      </a:cubicBezTo>
                      <a:cubicBezTo>
                        <a:pt x="2" y="12"/>
                        <a:pt x="0" y="6"/>
                        <a:pt x="0" y="6"/>
                      </a:cubicBezTo>
                      <a:cubicBezTo>
                        <a:pt x="10" y="3"/>
                        <a:pt x="6" y="3"/>
                        <a:pt x="12" y="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87" name="Freeform 154"/>
                <p:cNvSpPr>
                  <a:spLocks/>
                </p:cNvSpPr>
                <p:nvPr/>
              </p:nvSpPr>
              <p:spPr bwMode="ltGray">
                <a:xfrm>
                  <a:off x="3859" y="3327"/>
                  <a:ext cx="29" cy="18"/>
                </a:xfrm>
                <a:custGeom>
                  <a:avLst/>
                  <a:gdLst>
                    <a:gd name="T0" fmla="*/ 2 w 29"/>
                    <a:gd name="T1" fmla="*/ 9 h 18"/>
                    <a:gd name="T2" fmla="*/ 11 w 29"/>
                    <a:gd name="T3" fmla="*/ 18 h 18"/>
                    <a:gd name="T4" fmla="*/ 2 w 29"/>
                    <a:gd name="T5" fmla="*/ 9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9" h="18">
                      <a:moveTo>
                        <a:pt x="2" y="9"/>
                      </a:moveTo>
                      <a:cubicBezTo>
                        <a:pt x="14" y="1"/>
                        <a:pt x="29" y="0"/>
                        <a:pt x="11" y="18"/>
                      </a:cubicBezTo>
                      <a:cubicBezTo>
                        <a:pt x="0" y="14"/>
                        <a:pt x="2" y="18"/>
                        <a:pt x="2" y="9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88" name="Freeform 155"/>
                <p:cNvSpPr>
                  <a:spLocks/>
                </p:cNvSpPr>
                <p:nvPr/>
              </p:nvSpPr>
              <p:spPr bwMode="ltGray">
                <a:xfrm>
                  <a:off x="3828" y="3281"/>
                  <a:ext cx="36" cy="49"/>
                </a:xfrm>
                <a:custGeom>
                  <a:avLst/>
                  <a:gdLst>
                    <a:gd name="T0" fmla="*/ 27 w 36"/>
                    <a:gd name="T1" fmla="*/ 49 h 49"/>
                    <a:gd name="T2" fmla="*/ 0 w 36"/>
                    <a:gd name="T3" fmla="*/ 19 h 49"/>
                    <a:gd name="T4" fmla="*/ 36 w 36"/>
                    <a:gd name="T5" fmla="*/ 13 h 49"/>
                    <a:gd name="T6" fmla="*/ 24 w 36"/>
                    <a:gd name="T7" fmla="*/ 31 h 49"/>
                    <a:gd name="T8" fmla="*/ 27 w 36"/>
                    <a:gd name="T9" fmla="*/ 49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49">
                      <a:moveTo>
                        <a:pt x="27" y="49"/>
                      </a:moveTo>
                      <a:cubicBezTo>
                        <a:pt x="3" y="44"/>
                        <a:pt x="11" y="36"/>
                        <a:pt x="0" y="19"/>
                      </a:cubicBezTo>
                      <a:cubicBezTo>
                        <a:pt x="6" y="0"/>
                        <a:pt x="21" y="10"/>
                        <a:pt x="36" y="13"/>
                      </a:cubicBezTo>
                      <a:cubicBezTo>
                        <a:pt x="21" y="35"/>
                        <a:pt x="17" y="4"/>
                        <a:pt x="24" y="31"/>
                      </a:cubicBezTo>
                      <a:cubicBezTo>
                        <a:pt x="20" y="43"/>
                        <a:pt x="19" y="37"/>
                        <a:pt x="27" y="49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89" name="Freeform 156"/>
                <p:cNvSpPr>
                  <a:spLocks/>
                </p:cNvSpPr>
                <p:nvPr/>
              </p:nvSpPr>
              <p:spPr bwMode="ltGray">
                <a:xfrm>
                  <a:off x="4059" y="3251"/>
                  <a:ext cx="39" cy="25"/>
                </a:xfrm>
                <a:custGeom>
                  <a:avLst/>
                  <a:gdLst>
                    <a:gd name="T0" fmla="*/ 9 w 39"/>
                    <a:gd name="T1" fmla="*/ 19 h 25"/>
                    <a:gd name="T2" fmla="*/ 39 w 39"/>
                    <a:gd name="T3" fmla="*/ 7 h 25"/>
                    <a:gd name="T4" fmla="*/ 18 w 39"/>
                    <a:gd name="T5" fmla="*/ 22 h 25"/>
                    <a:gd name="T6" fmla="*/ 9 w 39"/>
                    <a:gd name="T7" fmla="*/ 25 h 25"/>
                    <a:gd name="T8" fmla="*/ 9 w 39"/>
                    <a:gd name="T9" fmla="*/ 19 h 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9" h="25">
                      <a:moveTo>
                        <a:pt x="9" y="19"/>
                      </a:moveTo>
                      <a:cubicBezTo>
                        <a:pt x="14" y="0"/>
                        <a:pt x="20" y="4"/>
                        <a:pt x="39" y="7"/>
                      </a:cubicBezTo>
                      <a:cubicBezTo>
                        <a:pt x="34" y="22"/>
                        <a:pt x="39" y="15"/>
                        <a:pt x="18" y="22"/>
                      </a:cubicBezTo>
                      <a:cubicBezTo>
                        <a:pt x="15" y="23"/>
                        <a:pt x="9" y="25"/>
                        <a:pt x="9" y="25"/>
                      </a:cubicBezTo>
                      <a:cubicBezTo>
                        <a:pt x="2" y="14"/>
                        <a:pt x="0" y="14"/>
                        <a:pt x="9" y="19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90" name="Freeform 157"/>
                <p:cNvSpPr>
                  <a:spLocks/>
                </p:cNvSpPr>
                <p:nvPr/>
              </p:nvSpPr>
              <p:spPr bwMode="ltGray">
                <a:xfrm>
                  <a:off x="4096" y="3201"/>
                  <a:ext cx="44" cy="33"/>
                </a:xfrm>
                <a:custGeom>
                  <a:avLst/>
                  <a:gdLst>
                    <a:gd name="T0" fmla="*/ 20 w 44"/>
                    <a:gd name="T1" fmla="*/ 33 h 33"/>
                    <a:gd name="T2" fmla="*/ 2 w 44"/>
                    <a:gd name="T3" fmla="*/ 21 h 33"/>
                    <a:gd name="T4" fmla="*/ 26 w 44"/>
                    <a:gd name="T5" fmla="*/ 0 h 33"/>
                    <a:gd name="T6" fmla="*/ 20 w 44"/>
                    <a:gd name="T7" fmla="*/ 33 h 3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3">
                      <a:moveTo>
                        <a:pt x="20" y="33"/>
                      </a:moveTo>
                      <a:cubicBezTo>
                        <a:pt x="13" y="32"/>
                        <a:pt x="0" y="33"/>
                        <a:pt x="2" y="21"/>
                      </a:cubicBezTo>
                      <a:cubicBezTo>
                        <a:pt x="4" y="11"/>
                        <a:pt x="26" y="0"/>
                        <a:pt x="26" y="0"/>
                      </a:cubicBezTo>
                      <a:cubicBezTo>
                        <a:pt x="44" y="6"/>
                        <a:pt x="35" y="33"/>
                        <a:pt x="20" y="3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91" name="Freeform 158"/>
                <p:cNvSpPr>
                  <a:spLocks/>
                </p:cNvSpPr>
                <p:nvPr/>
              </p:nvSpPr>
              <p:spPr bwMode="ltGray">
                <a:xfrm>
                  <a:off x="4290" y="3135"/>
                  <a:ext cx="15" cy="25"/>
                </a:xfrm>
                <a:custGeom>
                  <a:avLst/>
                  <a:gdLst>
                    <a:gd name="T0" fmla="*/ 0 w 15"/>
                    <a:gd name="T1" fmla="*/ 24 h 25"/>
                    <a:gd name="T2" fmla="*/ 15 w 15"/>
                    <a:gd name="T3" fmla="*/ 18 h 25"/>
                    <a:gd name="T4" fmla="*/ 0 w 15"/>
                    <a:gd name="T5" fmla="*/ 24 h 2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5" h="25">
                      <a:moveTo>
                        <a:pt x="0" y="24"/>
                      </a:moveTo>
                      <a:cubicBezTo>
                        <a:pt x="3" y="13"/>
                        <a:pt x="9" y="0"/>
                        <a:pt x="15" y="18"/>
                      </a:cubicBezTo>
                      <a:cubicBezTo>
                        <a:pt x="4" y="25"/>
                        <a:pt x="10" y="24"/>
                        <a:pt x="0" y="2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92" name="Freeform 159"/>
                <p:cNvSpPr>
                  <a:spLocks/>
                </p:cNvSpPr>
                <p:nvPr/>
              </p:nvSpPr>
              <p:spPr bwMode="ltGray">
                <a:xfrm>
                  <a:off x="4399" y="1962"/>
                  <a:ext cx="23" cy="15"/>
                </a:xfrm>
                <a:custGeom>
                  <a:avLst/>
                  <a:gdLst>
                    <a:gd name="T0" fmla="*/ 5 w 23"/>
                    <a:gd name="T1" fmla="*/ 0 h 15"/>
                    <a:gd name="T2" fmla="*/ 8 w 23"/>
                    <a:gd name="T3" fmla="*/ 15 h 15"/>
                    <a:gd name="T4" fmla="*/ 5 w 23"/>
                    <a:gd name="T5" fmla="*/ 0 h 1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3" h="15">
                      <a:moveTo>
                        <a:pt x="5" y="0"/>
                      </a:moveTo>
                      <a:cubicBezTo>
                        <a:pt x="16" y="4"/>
                        <a:pt x="23" y="10"/>
                        <a:pt x="8" y="15"/>
                      </a:cubicBezTo>
                      <a:cubicBezTo>
                        <a:pt x="1" y="4"/>
                        <a:pt x="0" y="9"/>
                        <a:pt x="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93" name="Freeform 160"/>
                <p:cNvSpPr>
                  <a:spLocks/>
                </p:cNvSpPr>
                <p:nvPr/>
              </p:nvSpPr>
              <p:spPr bwMode="ltGray">
                <a:xfrm>
                  <a:off x="4427" y="1953"/>
                  <a:ext cx="31" cy="20"/>
                </a:xfrm>
                <a:custGeom>
                  <a:avLst/>
                  <a:gdLst>
                    <a:gd name="T0" fmla="*/ 16 w 31"/>
                    <a:gd name="T1" fmla="*/ 15 h 20"/>
                    <a:gd name="T2" fmla="*/ 4 w 31"/>
                    <a:gd name="T3" fmla="*/ 0 h 20"/>
                    <a:gd name="T4" fmla="*/ 16 w 31"/>
                    <a:gd name="T5" fmla="*/ 15 h 2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20">
                      <a:moveTo>
                        <a:pt x="16" y="15"/>
                      </a:moveTo>
                      <a:cubicBezTo>
                        <a:pt x="2" y="20"/>
                        <a:pt x="0" y="12"/>
                        <a:pt x="4" y="0"/>
                      </a:cubicBezTo>
                      <a:cubicBezTo>
                        <a:pt x="11" y="2"/>
                        <a:pt x="31" y="7"/>
                        <a:pt x="16" y="1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94" name="Freeform 161"/>
                <p:cNvSpPr>
                  <a:spLocks/>
                </p:cNvSpPr>
                <p:nvPr/>
              </p:nvSpPr>
              <p:spPr bwMode="ltGray">
                <a:xfrm>
                  <a:off x="4440" y="1953"/>
                  <a:ext cx="64" cy="51"/>
                </a:xfrm>
                <a:custGeom>
                  <a:avLst/>
                  <a:gdLst>
                    <a:gd name="T0" fmla="*/ 24 w 64"/>
                    <a:gd name="T1" fmla="*/ 15 h 51"/>
                    <a:gd name="T2" fmla="*/ 18 w 64"/>
                    <a:gd name="T3" fmla="*/ 0 h 51"/>
                    <a:gd name="T4" fmla="*/ 45 w 64"/>
                    <a:gd name="T5" fmla="*/ 12 h 51"/>
                    <a:gd name="T6" fmla="*/ 39 w 64"/>
                    <a:gd name="T7" fmla="*/ 51 h 51"/>
                    <a:gd name="T8" fmla="*/ 24 w 64"/>
                    <a:gd name="T9" fmla="*/ 15 h 5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4" h="51">
                      <a:moveTo>
                        <a:pt x="24" y="15"/>
                      </a:moveTo>
                      <a:cubicBezTo>
                        <a:pt x="13" y="12"/>
                        <a:pt x="0" y="6"/>
                        <a:pt x="18" y="0"/>
                      </a:cubicBezTo>
                      <a:cubicBezTo>
                        <a:pt x="28" y="3"/>
                        <a:pt x="35" y="9"/>
                        <a:pt x="45" y="12"/>
                      </a:cubicBezTo>
                      <a:cubicBezTo>
                        <a:pt x="56" y="28"/>
                        <a:pt x="64" y="43"/>
                        <a:pt x="39" y="51"/>
                      </a:cubicBezTo>
                      <a:cubicBezTo>
                        <a:pt x="26" y="42"/>
                        <a:pt x="24" y="30"/>
                        <a:pt x="24" y="1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95" name="Freeform 162"/>
                <p:cNvSpPr>
                  <a:spLocks/>
                </p:cNvSpPr>
                <p:nvPr/>
              </p:nvSpPr>
              <p:spPr bwMode="ltGray">
                <a:xfrm>
                  <a:off x="3450" y="651"/>
                  <a:ext cx="906" cy="630"/>
                </a:xfrm>
                <a:custGeom>
                  <a:avLst/>
                  <a:gdLst>
                    <a:gd name="T0" fmla="*/ 885 w 906"/>
                    <a:gd name="T1" fmla="*/ 504 h 630"/>
                    <a:gd name="T2" fmla="*/ 822 w 906"/>
                    <a:gd name="T3" fmla="*/ 477 h 630"/>
                    <a:gd name="T4" fmla="*/ 744 w 906"/>
                    <a:gd name="T5" fmla="*/ 417 h 630"/>
                    <a:gd name="T6" fmla="*/ 708 w 906"/>
                    <a:gd name="T7" fmla="*/ 390 h 630"/>
                    <a:gd name="T8" fmla="*/ 675 w 906"/>
                    <a:gd name="T9" fmla="*/ 363 h 630"/>
                    <a:gd name="T10" fmla="*/ 624 w 906"/>
                    <a:gd name="T11" fmla="*/ 330 h 630"/>
                    <a:gd name="T12" fmla="*/ 603 w 906"/>
                    <a:gd name="T13" fmla="*/ 309 h 630"/>
                    <a:gd name="T14" fmla="*/ 564 w 906"/>
                    <a:gd name="T15" fmla="*/ 303 h 630"/>
                    <a:gd name="T16" fmla="*/ 441 w 906"/>
                    <a:gd name="T17" fmla="*/ 294 h 630"/>
                    <a:gd name="T18" fmla="*/ 408 w 906"/>
                    <a:gd name="T19" fmla="*/ 273 h 630"/>
                    <a:gd name="T20" fmla="*/ 381 w 906"/>
                    <a:gd name="T21" fmla="*/ 291 h 630"/>
                    <a:gd name="T22" fmla="*/ 318 w 906"/>
                    <a:gd name="T23" fmla="*/ 330 h 630"/>
                    <a:gd name="T24" fmla="*/ 336 w 906"/>
                    <a:gd name="T25" fmla="*/ 381 h 630"/>
                    <a:gd name="T26" fmla="*/ 300 w 906"/>
                    <a:gd name="T27" fmla="*/ 351 h 630"/>
                    <a:gd name="T28" fmla="*/ 321 w 906"/>
                    <a:gd name="T29" fmla="*/ 375 h 630"/>
                    <a:gd name="T30" fmla="*/ 366 w 906"/>
                    <a:gd name="T31" fmla="*/ 408 h 630"/>
                    <a:gd name="T32" fmla="*/ 357 w 906"/>
                    <a:gd name="T33" fmla="*/ 438 h 630"/>
                    <a:gd name="T34" fmla="*/ 378 w 906"/>
                    <a:gd name="T35" fmla="*/ 510 h 630"/>
                    <a:gd name="T36" fmla="*/ 378 w 906"/>
                    <a:gd name="T37" fmla="*/ 546 h 630"/>
                    <a:gd name="T38" fmla="*/ 372 w 906"/>
                    <a:gd name="T39" fmla="*/ 591 h 630"/>
                    <a:gd name="T40" fmla="*/ 357 w 906"/>
                    <a:gd name="T41" fmla="*/ 630 h 630"/>
                    <a:gd name="T42" fmla="*/ 363 w 906"/>
                    <a:gd name="T43" fmla="*/ 585 h 630"/>
                    <a:gd name="T44" fmla="*/ 357 w 906"/>
                    <a:gd name="T45" fmla="*/ 537 h 630"/>
                    <a:gd name="T46" fmla="*/ 363 w 906"/>
                    <a:gd name="T47" fmla="*/ 501 h 630"/>
                    <a:gd name="T48" fmla="*/ 348 w 906"/>
                    <a:gd name="T49" fmla="*/ 462 h 630"/>
                    <a:gd name="T50" fmla="*/ 315 w 906"/>
                    <a:gd name="T51" fmla="*/ 438 h 630"/>
                    <a:gd name="T52" fmla="*/ 294 w 906"/>
                    <a:gd name="T53" fmla="*/ 468 h 630"/>
                    <a:gd name="T54" fmla="*/ 261 w 906"/>
                    <a:gd name="T55" fmla="*/ 444 h 630"/>
                    <a:gd name="T56" fmla="*/ 252 w 906"/>
                    <a:gd name="T57" fmla="*/ 456 h 630"/>
                    <a:gd name="T58" fmla="*/ 225 w 906"/>
                    <a:gd name="T59" fmla="*/ 456 h 630"/>
                    <a:gd name="T60" fmla="*/ 177 w 906"/>
                    <a:gd name="T61" fmla="*/ 420 h 630"/>
                    <a:gd name="T62" fmla="*/ 174 w 906"/>
                    <a:gd name="T63" fmla="*/ 384 h 630"/>
                    <a:gd name="T64" fmla="*/ 144 w 906"/>
                    <a:gd name="T65" fmla="*/ 369 h 630"/>
                    <a:gd name="T66" fmla="*/ 114 w 906"/>
                    <a:gd name="T67" fmla="*/ 384 h 630"/>
                    <a:gd name="T68" fmla="*/ 90 w 906"/>
                    <a:gd name="T69" fmla="*/ 366 h 630"/>
                    <a:gd name="T70" fmla="*/ 96 w 906"/>
                    <a:gd name="T71" fmla="*/ 315 h 630"/>
                    <a:gd name="T72" fmla="*/ 21 w 906"/>
                    <a:gd name="T73" fmla="*/ 315 h 630"/>
                    <a:gd name="T74" fmla="*/ 36 w 906"/>
                    <a:gd name="T75" fmla="*/ 222 h 630"/>
                    <a:gd name="T76" fmla="*/ 57 w 906"/>
                    <a:gd name="T77" fmla="*/ 207 h 630"/>
                    <a:gd name="T78" fmla="*/ 81 w 906"/>
                    <a:gd name="T79" fmla="*/ 174 h 630"/>
                    <a:gd name="T80" fmla="*/ 93 w 906"/>
                    <a:gd name="T81" fmla="*/ 135 h 630"/>
                    <a:gd name="T82" fmla="*/ 84 w 906"/>
                    <a:gd name="T83" fmla="*/ 87 h 630"/>
                    <a:gd name="T84" fmla="*/ 81 w 906"/>
                    <a:gd name="T85" fmla="*/ 51 h 630"/>
                    <a:gd name="T86" fmla="*/ 99 w 906"/>
                    <a:gd name="T87" fmla="*/ 6 h 630"/>
                    <a:gd name="T88" fmla="*/ 132 w 906"/>
                    <a:gd name="T89" fmla="*/ 39 h 630"/>
                    <a:gd name="T90" fmla="*/ 156 w 906"/>
                    <a:gd name="T91" fmla="*/ 84 h 630"/>
                    <a:gd name="T92" fmla="*/ 168 w 906"/>
                    <a:gd name="T93" fmla="*/ 108 h 630"/>
                    <a:gd name="T94" fmla="*/ 204 w 906"/>
                    <a:gd name="T95" fmla="*/ 99 h 630"/>
                    <a:gd name="T96" fmla="*/ 249 w 906"/>
                    <a:gd name="T97" fmla="*/ 84 h 630"/>
                    <a:gd name="T98" fmla="*/ 276 w 906"/>
                    <a:gd name="T99" fmla="*/ 114 h 630"/>
                    <a:gd name="T100" fmla="*/ 243 w 906"/>
                    <a:gd name="T101" fmla="*/ 66 h 630"/>
                    <a:gd name="T102" fmla="*/ 213 w 906"/>
                    <a:gd name="T103" fmla="*/ 30 h 630"/>
                    <a:gd name="T104" fmla="*/ 267 w 906"/>
                    <a:gd name="T105" fmla="*/ 3 h 630"/>
                    <a:gd name="T106" fmla="*/ 402 w 906"/>
                    <a:gd name="T107" fmla="*/ 69 h 630"/>
                    <a:gd name="T108" fmla="*/ 588 w 906"/>
                    <a:gd name="T109" fmla="*/ 198 h 630"/>
                    <a:gd name="T110" fmla="*/ 750 w 906"/>
                    <a:gd name="T111" fmla="*/ 345 h 630"/>
                    <a:gd name="T112" fmla="*/ 906 w 906"/>
                    <a:gd name="T113" fmla="*/ 531 h 630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906" h="630">
                      <a:moveTo>
                        <a:pt x="906" y="531"/>
                      </a:moveTo>
                      <a:cubicBezTo>
                        <a:pt x="901" y="524"/>
                        <a:pt x="892" y="508"/>
                        <a:pt x="885" y="504"/>
                      </a:cubicBezTo>
                      <a:cubicBezTo>
                        <a:pt x="877" y="499"/>
                        <a:pt x="866" y="500"/>
                        <a:pt x="858" y="495"/>
                      </a:cubicBezTo>
                      <a:cubicBezTo>
                        <a:pt x="847" y="488"/>
                        <a:pt x="834" y="481"/>
                        <a:pt x="822" y="477"/>
                      </a:cubicBezTo>
                      <a:cubicBezTo>
                        <a:pt x="812" y="462"/>
                        <a:pt x="793" y="460"/>
                        <a:pt x="780" y="447"/>
                      </a:cubicBezTo>
                      <a:cubicBezTo>
                        <a:pt x="757" y="424"/>
                        <a:pt x="769" y="434"/>
                        <a:pt x="744" y="417"/>
                      </a:cubicBezTo>
                      <a:cubicBezTo>
                        <a:pt x="712" y="396"/>
                        <a:pt x="761" y="429"/>
                        <a:pt x="726" y="402"/>
                      </a:cubicBezTo>
                      <a:cubicBezTo>
                        <a:pt x="720" y="398"/>
                        <a:pt x="708" y="390"/>
                        <a:pt x="708" y="390"/>
                      </a:cubicBezTo>
                      <a:cubicBezTo>
                        <a:pt x="698" y="375"/>
                        <a:pt x="705" y="383"/>
                        <a:pt x="684" y="369"/>
                      </a:cubicBezTo>
                      <a:cubicBezTo>
                        <a:pt x="681" y="367"/>
                        <a:pt x="675" y="363"/>
                        <a:pt x="675" y="363"/>
                      </a:cubicBezTo>
                      <a:cubicBezTo>
                        <a:pt x="669" y="354"/>
                        <a:pt x="652" y="341"/>
                        <a:pt x="642" y="336"/>
                      </a:cubicBezTo>
                      <a:cubicBezTo>
                        <a:pt x="636" y="333"/>
                        <a:pt x="624" y="330"/>
                        <a:pt x="624" y="330"/>
                      </a:cubicBezTo>
                      <a:cubicBezTo>
                        <a:pt x="613" y="314"/>
                        <a:pt x="618" y="304"/>
                        <a:pt x="597" y="297"/>
                      </a:cubicBezTo>
                      <a:cubicBezTo>
                        <a:pt x="588" y="325"/>
                        <a:pt x="596" y="289"/>
                        <a:pt x="603" y="309"/>
                      </a:cubicBezTo>
                      <a:cubicBezTo>
                        <a:pt x="605" y="314"/>
                        <a:pt x="601" y="319"/>
                        <a:pt x="600" y="324"/>
                      </a:cubicBezTo>
                      <a:cubicBezTo>
                        <a:pt x="582" y="320"/>
                        <a:pt x="581" y="311"/>
                        <a:pt x="564" y="303"/>
                      </a:cubicBezTo>
                      <a:cubicBezTo>
                        <a:pt x="543" y="294"/>
                        <a:pt x="520" y="294"/>
                        <a:pt x="498" y="291"/>
                      </a:cubicBezTo>
                      <a:cubicBezTo>
                        <a:pt x="479" y="294"/>
                        <a:pt x="459" y="288"/>
                        <a:pt x="441" y="294"/>
                      </a:cubicBezTo>
                      <a:cubicBezTo>
                        <a:pt x="435" y="290"/>
                        <a:pt x="432" y="283"/>
                        <a:pt x="426" y="279"/>
                      </a:cubicBezTo>
                      <a:cubicBezTo>
                        <a:pt x="421" y="276"/>
                        <a:pt x="414" y="275"/>
                        <a:pt x="408" y="273"/>
                      </a:cubicBezTo>
                      <a:cubicBezTo>
                        <a:pt x="405" y="272"/>
                        <a:pt x="402" y="269"/>
                        <a:pt x="399" y="267"/>
                      </a:cubicBezTo>
                      <a:cubicBezTo>
                        <a:pt x="392" y="278"/>
                        <a:pt x="394" y="287"/>
                        <a:pt x="381" y="291"/>
                      </a:cubicBezTo>
                      <a:cubicBezTo>
                        <a:pt x="368" y="287"/>
                        <a:pt x="362" y="290"/>
                        <a:pt x="351" y="297"/>
                      </a:cubicBezTo>
                      <a:cubicBezTo>
                        <a:pt x="344" y="317"/>
                        <a:pt x="338" y="323"/>
                        <a:pt x="318" y="330"/>
                      </a:cubicBezTo>
                      <a:cubicBezTo>
                        <a:pt x="314" y="343"/>
                        <a:pt x="317" y="347"/>
                        <a:pt x="330" y="351"/>
                      </a:cubicBezTo>
                      <a:cubicBezTo>
                        <a:pt x="333" y="364"/>
                        <a:pt x="340" y="369"/>
                        <a:pt x="336" y="381"/>
                      </a:cubicBezTo>
                      <a:cubicBezTo>
                        <a:pt x="321" y="376"/>
                        <a:pt x="327" y="369"/>
                        <a:pt x="318" y="360"/>
                      </a:cubicBezTo>
                      <a:cubicBezTo>
                        <a:pt x="313" y="355"/>
                        <a:pt x="306" y="355"/>
                        <a:pt x="300" y="351"/>
                      </a:cubicBezTo>
                      <a:cubicBezTo>
                        <a:pt x="301" y="355"/>
                        <a:pt x="300" y="360"/>
                        <a:pt x="303" y="363"/>
                      </a:cubicBezTo>
                      <a:cubicBezTo>
                        <a:pt x="308" y="368"/>
                        <a:pt x="321" y="375"/>
                        <a:pt x="321" y="375"/>
                      </a:cubicBezTo>
                      <a:cubicBezTo>
                        <a:pt x="330" y="388"/>
                        <a:pt x="326" y="392"/>
                        <a:pt x="342" y="396"/>
                      </a:cubicBezTo>
                      <a:cubicBezTo>
                        <a:pt x="349" y="407"/>
                        <a:pt x="352" y="413"/>
                        <a:pt x="366" y="408"/>
                      </a:cubicBezTo>
                      <a:cubicBezTo>
                        <a:pt x="380" y="417"/>
                        <a:pt x="386" y="437"/>
                        <a:pt x="366" y="444"/>
                      </a:cubicBezTo>
                      <a:cubicBezTo>
                        <a:pt x="363" y="442"/>
                        <a:pt x="359" y="435"/>
                        <a:pt x="357" y="438"/>
                      </a:cubicBezTo>
                      <a:cubicBezTo>
                        <a:pt x="355" y="442"/>
                        <a:pt x="370" y="487"/>
                        <a:pt x="372" y="492"/>
                      </a:cubicBezTo>
                      <a:cubicBezTo>
                        <a:pt x="374" y="498"/>
                        <a:pt x="378" y="510"/>
                        <a:pt x="378" y="510"/>
                      </a:cubicBezTo>
                      <a:cubicBezTo>
                        <a:pt x="376" y="516"/>
                        <a:pt x="370" y="522"/>
                        <a:pt x="372" y="528"/>
                      </a:cubicBezTo>
                      <a:cubicBezTo>
                        <a:pt x="374" y="534"/>
                        <a:pt x="376" y="540"/>
                        <a:pt x="378" y="546"/>
                      </a:cubicBezTo>
                      <a:cubicBezTo>
                        <a:pt x="379" y="549"/>
                        <a:pt x="381" y="555"/>
                        <a:pt x="381" y="555"/>
                      </a:cubicBezTo>
                      <a:cubicBezTo>
                        <a:pt x="373" y="579"/>
                        <a:pt x="376" y="567"/>
                        <a:pt x="372" y="591"/>
                      </a:cubicBezTo>
                      <a:cubicBezTo>
                        <a:pt x="377" y="607"/>
                        <a:pt x="393" y="603"/>
                        <a:pt x="375" y="609"/>
                      </a:cubicBezTo>
                      <a:cubicBezTo>
                        <a:pt x="368" y="620"/>
                        <a:pt x="369" y="626"/>
                        <a:pt x="357" y="630"/>
                      </a:cubicBezTo>
                      <a:cubicBezTo>
                        <a:pt x="347" y="616"/>
                        <a:pt x="350" y="624"/>
                        <a:pt x="357" y="603"/>
                      </a:cubicBezTo>
                      <a:cubicBezTo>
                        <a:pt x="359" y="597"/>
                        <a:pt x="363" y="585"/>
                        <a:pt x="363" y="585"/>
                      </a:cubicBezTo>
                      <a:cubicBezTo>
                        <a:pt x="355" y="573"/>
                        <a:pt x="350" y="570"/>
                        <a:pt x="363" y="561"/>
                      </a:cubicBezTo>
                      <a:cubicBezTo>
                        <a:pt x="361" y="553"/>
                        <a:pt x="356" y="545"/>
                        <a:pt x="357" y="537"/>
                      </a:cubicBezTo>
                      <a:cubicBezTo>
                        <a:pt x="358" y="531"/>
                        <a:pt x="363" y="519"/>
                        <a:pt x="363" y="519"/>
                      </a:cubicBezTo>
                      <a:cubicBezTo>
                        <a:pt x="355" y="495"/>
                        <a:pt x="363" y="525"/>
                        <a:pt x="363" y="501"/>
                      </a:cubicBezTo>
                      <a:cubicBezTo>
                        <a:pt x="363" y="492"/>
                        <a:pt x="354" y="483"/>
                        <a:pt x="351" y="474"/>
                      </a:cubicBezTo>
                      <a:cubicBezTo>
                        <a:pt x="350" y="470"/>
                        <a:pt x="351" y="465"/>
                        <a:pt x="348" y="462"/>
                      </a:cubicBezTo>
                      <a:cubicBezTo>
                        <a:pt x="344" y="457"/>
                        <a:pt x="336" y="457"/>
                        <a:pt x="330" y="453"/>
                      </a:cubicBezTo>
                      <a:cubicBezTo>
                        <a:pt x="323" y="432"/>
                        <a:pt x="330" y="433"/>
                        <a:pt x="315" y="438"/>
                      </a:cubicBezTo>
                      <a:cubicBezTo>
                        <a:pt x="311" y="450"/>
                        <a:pt x="309" y="455"/>
                        <a:pt x="297" y="459"/>
                      </a:cubicBezTo>
                      <a:cubicBezTo>
                        <a:pt x="296" y="462"/>
                        <a:pt x="296" y="466"/>
                        <a:pt x="294" y="468"/>
                      </a:cubicBezTo>
                      <a:cubicBezTo>
                        <a:pt x="280" y="486"/>
                        <a:pt x="278" y="453"/>
                        <a:pt x="270" y="447"/>
                      </a:cubicBezTo>
                      <a:cubicBezTo>
                        <a:pt x="268" y="445"/>
                        <a:pt x="264" y="445"/>
                        <a:pt x="261" y="444"/>
                      </a:cubicBezTo>
                      <a:cubicBezTo>
                        <a:pt x="257" y="445"/>
                        <a:pt x="251" y="444"/>
                        <a:pt x="249" y="447"/>
                      </a:cubicBezTo>
                      <a:cubicBezTo>
                        <a:pt x="247" y="450"/>
                        <a:pt x="252" y="453"/>
                        <a:pt x="252" y="456"/>
                      </a:cubicBezTo>
                      <a:cubicBezTo>
                        <a:pt x="252" y="465"/>
                        <a:pt x="243" y="474"/>
                        <a:pt x="240" y="483"/>
                      </a:cubicBezTo>
                      <a:cubicBezTo>
                        <a:pt x="225" y="473"/>
                        <a:pt x="234" y="469"/>
                        <a:pt x="225" y="456"/>
                      </a:cubicBezTo>
                      <a:cubicBezTo>
                        <a:pt x="220" y="448"/>
                        <a:pt x="198" y="444"/>
                        <a:pt x="198" y="444"/>
                      </a:cubicBezTo>
                      <a:cubicBezTo>
                        <a:pt x="184" y="423"/>
                        <a:pt x="192" y="430"/>
                        <a:pt x="177" y="420"/>
                      </a:cubicBezTo>
                      <a:cubicBezTo>
                        <a:pt x="175" y="416"/>
                        <a:pt x="167" y="407"/>
                        <a:pt x="168" y="402"/>
                      </a:cubicBezTo>
                      <a:cubicBezTo>
                        <a:pt x="169" y="396"/>
                        <a:pt x="174" y="384"/>
                        <a:pt x="174" y="384"/>
                      </a:cubicBezTo>
                      <a:cubicBezTo>
                        <a:pt x="170" y="372"/>
                        <a:pt x="165" y="370"/>
                        <a:pt x="153" y="366"/>
                      </a:cubicBezTo>
                      <a:cubicBezTo>
                        <a:pt x="150" y="367"/>
                        <a:pt x="146" y="366"/>
                        <a:pt x="144" y="369"/>
                      </a:cubicBezTo>
                      <a:cubicBezTo>
                        <a:pt x="140" y="374"/>
                        <a:pt x="138" y="387"/>
                        <a:pt x="138" y="387"/>
                      </a:cubicBezTo>
                      <a:cubicBezTo>
                        <a:pt x="130" y="386"/>
                        <a:pt x="121" y="388"/>
                        <a:pt x="114" y="384"/>
                      </a:cubicBezTo>
                      <a:cubicBezTo>
                        <a:pt x="111" y="382"/>
                        <a:pt x="119" y="377"/>
                        <a:pt x="117" y="375"/>
                      </a:cubicBezTo>
                      <a:cubicBezTo>
                        <a:pt x="110" y="368"/>
                        <a:pt x="90" y="366"/>
                        <a:pt x="90" y="366"/>
                      </a:cubicBezTo>
                      <a:cubicBezTo>
                        <a:pt x="86" y="350"/>
                        <a:pt x="85" y="343"/>
                        <a:pt x="102" y="339"/>
                      </a:cubicBezTo>
                      <a:cubicBezTo>
                        <a:pt x="110" y="326"/>
                        <a:pt x="108" y="323"/>
                        <a:pt x="96" y="315"/>
                      </a:cubicBezTo>
                      <a:cubicBezTo>
                        <a:pt x="82" y="336"/>
                        <a:pt x="91" y="337"/>
                        <a:pt x="60" y="327"/>
                      </a:cubicBezTo>
                      <a:cubicBezTo>
                        <a:pt x="31" y="337"/>
                        <a:pt x="38" y="321"/>
                        <a:pt x="21" y="315"/>
                      </a:cubicBezTo>
                      <a:cubicBezTo>
                        <a:pt x="14" y="294"/>
                        <a:pt x="7" y="273"/>
                        <a:pt x="0" y="252"/>
                      </a:cubicBezTo>
                      <a:cubicBezTo>
                        <a:pt x="5" y="227"/>
                        <a:pt x="14" y="229"/>
                        <a:pt x="36" y="222"/>
                      </a:cubicBezTo>
                      <a:cubicBezTo>
                        <a:pt x="37" y="219"/>
                        <a:pt x="36" y="215"/>
                        <a:pt x="39" y="213"/>
                      </a:cubicBezTo>
                      <a:cubicBezTo>
                        <a:pt x="44" y="209"/>
                        <a:pt x="57" y="207"/>
                        <a:pt x="57" y="207"/>
                      </a:cubicBezTo>
                      <a:cubicBezTo>
                        <a:pt x="61" y="195"/>
                        <a:pt x="67" y="190"/>
                        <a:pt x="78" y="183"/>
                      </a:cubicBezTo>
                      <a:cubicBezTo>
                        <a:pt x="79" y="180"/>
                        <a:pt x="78" y="176"/>
                        <a:pt x="81" y="174"/>
                      </a:cubicBezTo>
                      <a:cubicBezTo>
                        <a:pt x="86" y="170"/>
                        <a:pt x="99" y="168"/>
                        <a:pt x="99" y="168"/>
                      </a:cubicBezTo>
                      <a:cubicBezTo>
                        <a:pt x="105" y="150"/>
                        <a:pt x="112" y="148"/>
                        <a:pt x="93" y="135"/>
                      </a:cubicBezTo>
                      <a:cubicBezTo>
                        <a:pt x="98" y="121"/>
                        <a:pt x="92" y="118"/>
                        <a:pt x="81" y="111"/>
                      </a:cubicBezTo>
                      <a:cubicBezTo>
                        <a:pt x="74" y="90"/>
                        <a:pt x="70" y="97"/>
                        <a:pt x="84" y="87"/>
                      </a:cubicBezTo>
                      <a:cubicBezTo>
                        <a:pt x="82" y="81"/>
                        <a:pt x="75" y="76"/>
                        <a:pt x="75" y="69"/>
                      </a:cubicBezTo>
                      <a:cubicBezTo>
                        <a:pt x="75" y="63"/>
                        <a:pt x="81" y="51"/>
                        <a:pt x="81" y="51"/>
                      </a:cubicBezTo>
                      <a:cubicBezTo>
                        <a:pt x="93" y="55"/>
                        <a:pt x="98" y="55"/>
                        <a:pt x="102" y="42"/>
                      </a:cubicBezTo>
                      <a:cubicBezTo>
                        <a:pt x="101" y="30"/>
                        <a:pt x="97" y="18"/>
                        <a:pt x="99" y="6"/>
                      </a:cubicBezTo>
                      <a:cubicBezTo>
                        <a:pt x="100" y="2"/>
                        <a:pt x="105" y="9"/>
                        <a:pt x="108" y="12"/>
                      </a:cubicBezTo>
                      <a:cubicBezTo>
                        <a:pt x="117" y="21"/>
                        <a:pt x="132" y="39"/>
                        <a:pt x="132" y="39"/>
                      </a:cubicBezTo>
                      <a:cubicBezTo>
                        <a:pt x="136" y="52"/>
                        <a:pt x="147" y="64"/>
                        <a:pt x="159" y="72"/>
                      </a:cubicBezTo>
                      <a:cubicBezTo>
                        <a:pt x="158" y="76"/>
                        <a:pt x="159" y="81"/>
                        <a:pt x="156" y="84"/>
                      </a:cubicBezTo>
                      <a:cubicBezTo>
                        <a:pt x="154" y="86"/>
                        <a:pt x="148" y="84"/>
                        <a:pt x="147" y="87"/>
                      </a:cubicBezTo>
                      <a:cubicBezTo>
                        <a:pt x="143" y="96"/>
                        <a:pt x="168" y="108"/>
                        <a:pt x="168" y="108"/>
                      </a:cubicBezTo>
                      <a:cubicBezTo>
                        <a:pt x="174" y="127"/>
                        <a:pt x="177" y="110"/>
                        <a:pt x="186" y="105"/>
                      </a:cubicBezTo>
                      <a:cubicBezTo>
                        <a:pt x="191" y="102"/>
                        <a:pt x="204" y="99"/>
                        <a:pt x="204" y="99"/>
                      </a:cubicBezTo>
                      <a:cubicBezTo>
                        <a:pt x="184" y="85"/>
                        <a:pt x="211" y="77"/>
                        <a:pt x="225" y="72"/>
                      </a:cubicBezTo>
                      <a:cubicBezTo>
                        <a:pt x="230" y="87"/>
                        <a:pt x="234" y="88"/>
                        <a:pt x="249" y="84"/>
                      </a:cubicBezTo>
                      <a:cubicBezTo>
                        <a:pt x="265" y="89"/>
                        <a:pt x="256" y="84"/>
                        <a:pt x="270" y="105"/>
                      </a:cubicBezTo>
                      <a:cubicBezTo>
                        <a:pt x="272" y="108"/>
                        <a:pt x="276" y="114"/>
                        <a:pt x="276" y="114"/>
                      </a:cubicBezTo>
                      <a:cubicBezTo>
                        <a:pt x="283" y="104"/>
                        <a:pt x="289" y="94"/>
                        <a:pt x="282" y="81"/>
                      </a:cubicBezTo>
                      <a:cubicBezTo>
                        <a:pt x="275" y="70"/>
                        <a:pt x="253" y="72"/>
                        <a:pt x="243" y="66"/>
                      </a:cubicBezTo>
                      <a:cubicBezTo>
                        <a:pt x="237" y="62"/>
                        <a:pt x="225" y="54"/>
                        <a:pt x="225" y="54"/>
                      </a:cubicBezTo>
                      <a:cubicBezTo>
                        <a:pt x="221" y="48"/>
                        <a:pt x="203" y="37"/>
                        <a:pt x="213" y="30"/>
                      </a:cubicBezTo>
                      <a:cubicBezTo>
                        <a:pt x="221" y="24"/>
                        <a:pt x="240" y="20"/>
                        <a:pt x="249" y="15"/>
                      </a:cubicBezTo>
                      <a:cubicBezTo>
                        <a:pt x="255" y="11"/>
                        <a:pt x="260" y="5"/>
                        <a:pt x="267" y="3"/>
                      </a:cubicBezTo>
                      <a:cubicBezTo>
                        <a:pt x="270" y="2"/>
                        <a:pt x="276" y="0"/>
                        <a:pt x="276" y="0"/>
                      </a:cubicBezTo>
                      <a:lnTo>
                        <a:pt x="402" y="69"/>
                      </a:lnTo>
                      <a:lnTo>
                        <a:pt x="504" y="135"/>
                      </a:lnTo>
                      <a:lnTo>
                        <a:pt x="588" y="198"/>
                      </a:lnTo>
                      <a:lnTo>
                        <a:pt x="666" y="261"/>
                      </a:lnTo>
                      <a:lnTo>
                        <a:pt x="750" y="345"/>
                      </a:lnTo>
                      <a:lnTo>
                        <a:pt x="828" y="429"/>
                      </a:lnTo>
                      <a:cubicBezTo>
                        <a:pt x="854" y="463"/>
                        <a:pt x="906" y="531"/>
                        <a:pt x="906" y="53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96" name="Freeform 163"/>
                <p:cNvSpPr>
                  <a:spLocks/>
                </p:cNvSpPr>
                <p:nvPr/>
              </p:nvSpPr>
              <p:spPr bwMode="ltGray">
                <a:xfrm>
                  <a:off x="3135" y="470"/>
                  <a:ext cx="155" cy="100"/>
                </a:xfrm>
                <a:custGeom>
                  <a:avLst/>
                  <a:gdLst>
                    <a:gd name="T0" fmla="*/ 51 w 155"/>
                    <a:gd name="T1" fmla="*/ 52 h 100"/>
                    <a:gd name="T2" fmla="*/ 18 w 155"/>
                    <a:gd name="T3" fmla="*/ 28 h 100"/>
                    <a:gd name="T4" fmla="*/ 0 w 155"/>
                    <a:gd name="T5" fmla="*/ 22 h 100"/>
                    <a:gd name="T6" fmla="*/ 21 w 155"/>
                    <a:gd name="T7" fmla="*/ 16 h 100"/>
                    <a:gd name="T8" fmla="*/ 39 w 155"/>
                    <a:gd name="T9" fmla="*/ 28 h 100"/>
                    <a:gd name="T10" fmla="*/ 66 w 155"/>
                    <a:gd name="T11" fmla="*/ 10 h 100"/>
                    <a:gd name="T12" fmla="*/ 96 w 155"/>
                    <a:gd name="T13" fmla="*/ 37 h 100"/>
                    <a:gd name="T14" fmla="*/ 123 w 155"/>
                    <a:gd name="T15" fmla="*/ 70 h 100"/>
                    <a:gd name="T16" fmla="*/ 150 w 155"/>
                    <a:gd name="T17" fmla="*/ 79 h 100"/>
                    <a:gd name="T18" fmla="*/ 153 w 155"/>
                    <a:gd name="T19" fmla="*/ 88 h 100"/>
                    <a:gd name="T20" fmla="*/ 135 w 155"/>
                    <a:gd name="T21" fmla="*/ 100 h 100"/>
                    <a:gd name="T22" fmla="*/ 105 w 155"/>
                    <a:gd name="T23" fmla="*/ 100 h 100"/>
                    <a:gd name="T24" fmla="*/ 90 w 155"/>
                    <a:gd name="T25" fmla="*/ 82 h 100"/>
                    <a:gd name="T26" fmla="*/ 60 w 155"/>
                    <a:gd name="T27" fmla="*/ 67 h 100"/>
                    <a:gd name="T28" fmla="*/ 51 w 155"/>
                    <a:gd name="T29" fmla="*/ 52 h 10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155" h="100">
                      <a:moveTo>
                        <a:pt x="51" y="52"/>
                      </a:moveTo>
                      <a:cubicBezTo>
                        <a:pt x="43" y="40"/>
                        <a:pt x="31" y="34"/>
                        <a:pt x="18" y="28"/>
                      </a:cubicBezTo>
                      <a:cubicBezTo>
                        <a:pt x="12" y="25"/>
                        <a:pt x="0" y="22"/>
                        <a:pt x="0" y="22"/>
                      </a:cubicBezTo>
                      <a:cubicBezTo>
                        <a:pt x="4" y="10"/>
                        <a:pt x="1" y="8"/>
                        <a:pt x="21" y="16"/>
                      </a:cubicBezTo>
                      <a:cubicBezTo>
                        <a:pt x="28" y="19"/>
                        <a:pt x="39" y="28"/>
                        <a:pt x="39" y="28"/>
                      </a:cubicBezTo>
                      <a:cubicBezTo>
                        <a:pt x="33" y="0"/>
                        <a:pt x="42" y="2"/>
                        <a:pt x="66" y="10"/>
                      </a:cubicBezTo>
                      <a:cubicBezTo>
                        <a:pt x="72" y="27"/>
                        <a:pt x="79" y="33"/>
                        <a:pt x="96" y="37"/>
                      </a:cubicBezTo>
                      <a:cubicBezTo>
                        <a:pt x="101" y="57"/>
                        <a:pt x="105" y="58"/>
                        <a:pt x="123" y="70"/>
                      </a:cubicBezTo>
                      <a:cubicBezTo>
                        <a:pt x="131" y="75"/>
                        <a:pt x="150" y="79"/>
                        <a:pt x="150" y="79"/>
                      </a:cubicBezTo>
                      <a:cubicBezTo>
                        <a:pt x="151" y="82"/>
                        <a:pt x="155" y="85"/>
                        <a:pt x="153" y="88"/>
                      </a:cubicBezTo>
                      <a:cubicBezTo>
                        <a:pt x="149" y="94"/>
                        <a:pt x="135" y="100"/>
                        <a:pt x="135" y="100"/>
                      </a:cubicBezTo>
                      <a:cubicBezTo>
                        <a:pt x="123" y="92"/>
                        <a:pt x="119" y="96"/>
                        <a:pt x="105" y="100"/>
                      </a:cubicBezTo>
                      <a:cubicBezTo>
                        <a:pt x="91" y="97"/>
                        <a:pt x="80" y="97"/>
                        <a:pt x="90" y="82"/>
                      </a:cubicBezTo>
                      <a:cubicBezTo>
                        <a:pt x="80" y="75"/>
                        <a:pt x="70" y="74"/>
                        <a:pt x="60" y="67"/>
                      </a:cubicBezTo>
                      <a:cubicBezTo>
                        <a:pt x="56" y="60"/>
                        <a:pt x="39" y="52"/>
                        <a:pt x="51" y="5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97" name="Freeform 164"/>
                <p:cNvSpPr>
                  <a:spLocks/>
                </p:cNvSpPr>
                <p:nvPr/>
              </p:nvSpPr>
              <p:spPr bwMode="ltGray">
                <a:xfrm>
                  <a:off x="3202" y="577"/>
                  <a:ext cx="67" cy="53"/>
                </a:xfrm>
                <a:custGeom>
                  <a:avLst/>
                  <a:gdLst>
                    <a:gd name="T0" fmla="*/ 5 w 67"/>
                    <a:gd name="T1" fmla="*/ 17 h 53"/>
                    <a:gd name="T2" fmla="*/ 20 w 67"/>
                    <a:gd name="T3" fmla="*/ 5 h 53"/>
                    <a:gd name="T4" fmla="*/ 59 w 67"/>
                    <a:gd name="T5" fmla="*/ 14 h 53"/>
                    <a:gd name="T6" fmla="*/ 65 w 67"/>
                    <a:gd name="T7" fmla="*/ 23 h 53"/>
                    <a:gd name="T8" fmla="*/ 47 w 67"/>
                    <a:gd name="T9" fmla="*/ 35 h 53"/>
                    <a:gd name="T10" fmla="*/ 47 w 67"/>
                    <a:gd name="T11" fmla="*/ 53 h 53"/>
                    <a:gd name="T12" fmla="*/ 38 w 67"/>
                    <a:gd name="T13" fmla="*/ 35 h 53"/>
                    <a:gd name="T14" fmla="*/ 20 w 67"/>
                    <a:gd name="T15" fmla="*/ 29 h 53"/>
                    <a:gd name="T16" fmla="*/ 5 w 67"/>
                    <a:gd name="T17" fmla="*/ 17 h 5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7" h="53">
                      <a:moveTo>
                        <a:pt x="5" y="17"/>
                      </a:moveTo>
                      <a:cubicBezTo>
                        <a:pt x="0" y="3"/>
                        <a:pt x="8" y="1"/>
                        <a:pt x="20" y="5"/>
                      </a:cubicBezTo>
                      <a:cubicBezTo>
                        <a:pt x="36" y="0"/>
                        <a:pt x="44" y="9"/>
                        <a:pt x="59" y="14"/>
                      </a:cubicBezTo>
                      <a:cubicBezTo>
                        <a:pt x="61" y="17"/>
                        <a:pt x="67" y="20"/>
                        <a:pt x="65" y="23"/>
                      </a:cubicBezTo>
                      <a:cubicBezTo>
                        <a:pt x="61" y="29"/>
                        <a:pt x="47" y="35"/>
                        <a:pt x="47" y="35"/>
                      </a:cubicBezTo>
                      <a:cubicBezTo>
                        <a:pt x="47" y="35"/>
                        <a:pt x="55" y="53"/>
                        <a:pt x="47" y="53"/>
                      </a:cubicBezTo>
                      <a:cubicBezTo>
                        <a:pt x="40" y="53"/>
                        <a:pt x="41" y="37"/>
                        <a:pt x="38" y="35"/>
                      </a:cubicBezTo>
                      <a:cubicBezTo>
                        <a:pt x="33" y="31"/>
                        <a:pt x="20" y="29"/>
                        <a:pt x="20" y="29"/>
                      </a:cubicBezTo>
                      <a:cubicBezTo>
                        <a:pt x="9" y="18"/>
                        <a:pt x="15" y="22"/>
                        <a:pt x="5" y="1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98" name="Freeform 165"/>
                <p:cNvSpPr>
                  <a:spLocks/>
                </p:cNvSpPr>
                <p:nvPr/>
              </p:nvSpPr>
              <p:spPr bwMode="ltGray">
                <a:xfrm>
                  <a:off x="3196" y="617"/>
                  <a:ext cx="31" cy="31"/>
                </a:xfrm>
                <a:custGeom>
                  <a:avLst/>
                  <a:gdLst>
                    <a:gd name="T0" fmla="*/ 8 w 31"/>
                    <a:gd name="T1" fmla="*/ 16 h 31"/>
                    <a:gd name="T2" fmla="*/ 23 w 31"/>
                    <a:gd name="T3" fmla="*/ 10 h 31"/>
                    <a:gd name="T4" fmla="*/ 17 w 31"/>
                    <a:gd name="T5" fmla="*/ 31 h 31"/>
                    <a:gd name="T6" fmla="*/ 8 w 31"/>
                    <a:gd name="T7" fmla="*/ 16 h 3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1">
                      <a:moveTo>
                        <a:pt x="8" y="16"/>
                      </a:moveTo>
                      <a:cubicBezTo>
                        <a:pt x="3" y="0"/>
                        <a:pt x="13" y="3"/>
                        <a:pt x="23" y="10"/>
                      </a:cubicBezTo>
                      <a:cubicBezTo>
                        <a:pt x="31" y="22"/>
                        <a:pt x="31" y="26"/>
                        <a:pt x="17" y="31"/>
                      </a:cubicBezTo>
                      <a:cubicBezTo>
                        <a:pt x="10" y="29"/>
                        <a:pt x="0" y="24"/>
                        <a:pt x="8" y="16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199" name="Freeform 166"/>
                <p:cNvSpPr>
                  <a:spLocks/>
                </p:cNvSpPr>
                <p:nvPr/>
              </p:nvSpPr>
              <p:spPr bwMode="ltGray">
                <a:xfrm>
                  <a:off x="3108" y="591"/>
                  <a:ext cx="70" cy="33"/>
                </a:xfrm>
                <a:custGeom>
                  <a:avLst/>
                  <a:gdLst>
                    <a:gd name="T0" fmla="*/ 24 w 70"/>
                    <a:gd name="T1" fmla="*/ 9 h 33"/>
                    <a:gd name="T2" fmla="*/ 63 w 70"/>
                    <a:gd name="T3" fmla="*/ 9 h 33"/>
                    <a:gd name="T4" fmla="*/ 69 w 70"/>
                    <a:gd name="T5" fmla="*/ 18 h 33"/>
                    <a:gd name="T6" fmla="*/ 42 w 70"/>
                    <a:gd name="T7" fmla="*/ 30 h 33"/>
                    <a:gd name="T8" fmla="*/ 33 w 70"/>
                    <a:gd name="T9" fmla="*/ 33 h 33"/>
                    <a:gd name="T10" fmla="*/ 18 w 70"/>
                    <a:gd name="T11" fmla="*/ 30 h 33"/>
                    <a:gd name="T12" fmla="*/ 9 w 70"/>
                    <a:gd name="T13" fmla="*/ 27 h 33"/>
                    <a:gd name="T14" fmla="*/ 24 w 70"/>
                    <a:gd name="T15" fmla="*/ 9 h 3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" h="33">
                      <a:moveTo>
                        <a:pt x="24" y="9"/>
                      </a:moveTo>
                      <a:cubicBezTo>
                        <a:pt x="37" y="0"/>
                        <a:pt x="48" y="4"/>
                        <a:pt x="63" y="9"/>
                      </a:cubicBezTo>
                      <a:cubicBezTo>
                        <a:pt x="65" y="12"/>
                        <a:pt x="70" y="14"/>
                        <a:pt x="69" y="18"/>
                      </a:cubicBezTo>
                      <a:cubicBezTo>
                        <a:pt x="67" y="28"/>
                        <a:pt x="51" y="27"/>
                        <a:pt x="42" y="30"/>
                      </a:cubicBezTo>
                      <a:cubicBezTo>
                        <a:pt x="39" y="31"/>
                        <a:pt x="33" y="33"/>
                        <a:pt x="33" y="33"/>
                      </a:cubicBezTo>
                      <a:cubicBezTo>
                        <a:pt x="28" y="32"/>
                        <a:pt x="23" y="31"/>
                        <a:pt x="18" y="30"/>
                      </a:cubicBezTo>
                      <a:cubicBezTo>
                        <a:pt x="15" y="29"/>
                        <a:pt x="10" y="30"/>
                        <a:pt x="9" y="27"/>
                      </a:cubicBezTo>
                      <a:cubicBezTo>
                        <a:pt x="0" y="10"/>
                        <a:pt x="45" y="19"/>
                        <a:pt x="24" y="9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00" name="Freeform 167"/>
                <p:cNvSpPr>
                  <a:spLocks/>
                </p:cNvSpPr>
                <p:nvPr/>
              </p:nvSpPr>
              <p:spPr bwMode="ltGray">
                <a:xfrm>
                  <a:off x="3005" y="553"/>
                  <a:ext cx="145" cy="77"/>
                </a:xfrm>
                <a:custGeom>
                  <a:avLst/>
                  <a:gdLst>
                    <a:gd name="T0" fmla="*/ 145 w 145"/>
                    <a:gd name="T1" fmla="*/ 29 h 77"/>
                    <a:gd name="T2" fmla="*/ 91 w 145"/>
                    <a:gd name="T3" fmla="*/ 35 h 77"/>
                    <a:gd name="T4" fmla="*/ 34 w 145"/>
                    <a:gd name="T5" fmla="*/ 41 h 77"/>
                    <a:gd name="T6" fmla="*/ 16 w 145"/>
                    <a:gd name="T7" fmla="*/ 53 h 77"/>
                    <a:gd name="T8" fmla="*/ 43 w 145"/>
                    <a:gd name="T9" fmla="*/ 68 h 77"/>
                    <a:gd name="T10" fmla="*/ 61 w 145"/>
                    <a:gd name="T11" fmla="*/ 71 h 77"/>
                    <a:gd name="T12" fmla="*/ 79 w 145"/>
                    <a:gd name="T13" fmla="*/ 77 h 77"/>
                    <a:gd name="T14" fmla="*/ 94 w 145"/>
                    <a:gd name="T15" fmla="*/ 56 h 77"/>
                    <a:gd name="T16" fmla="*/ 133 w 145"/>
                    <a:gd name="T17" fmla="*/ 41 h 77"/>
                    <a:gd name="T18" fmla="*/ 145 w 145"/>
                    <a:gd name="T19" fmla="*/ 29 h 7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45" h="77">
                      <a:moveTo>
                        <a:pt x="145" y="29"/>
                      </a:moveTo>
                      <a:cubicBezTo>
                        <a:pt x="138" y="0"/>
                        <a:pt x="110" y="30"/>
                        <a:pt x="91" y="35"/>
                      </a:cubicBezTo>
                      <a:cubicBezTo>
                        <a:pt x="75" y="30"/>
                        <a:pt x="49" y="31"/>
                        <a:pt x="34" y="41"/>
                      </a:cubicBezTo>
                      <a:cubicBezTo>
                        <a:pt x="28" y="45"/>
                        <a:pt x="16" y="53"/>
                        <a:pt x="16" y="53"/>
                      </a:cubicBezTo>
                      <a:cubicBezTo>
                        <a:pt x="0" y="76"/>
                        <a:pt x="22" y="70"/>
                        <a:pt x="43" y="68"/>
                      </a:cubicBezTo>
                      <a:cubicBezTo>
                        <a:pt x="49" y="69"/>
                        <a:pt x="55" y="70"/>
                        <a:pt x="61" y="71"/>
                      </a:cubicBezTo>
                      <a:cubicBezTo>
                        <a:pt x="67" y="73"/>
                        <a:pt x="79" y="77"/>
                        <a:pt x="79" y="77"/>
                      </a:cubicBezTo>
                      <a:cubicBezTo>
                        <a:pt x="94" y="72"/>
                        <a:pt x="87" y="77"/>
                        <a:pt x="94" y="56"/>
                      </a:cubicBezTo>
                      <a:cubicBezTo>
                        <a:pt x="97" y="46"/>
                        <a:pt x="123" y="43"/>
                        <a:pt x="133" y="41"/>
                      </a:cubicBezTo>
                      <a:cubicBezTo>
                        <a:pt x="137" y="29"/>
                        <a:pt x="133" y="33"/>
                        <a:pt x="145" y="29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01" name="Freeform 168"/>
                <p:cNvSpPr>
                  <a:spLocks/>
                </p:cNvSpPr>
                <p:nvPr/>
              </p:nvSpPr>
              <p:spPr bwMode="ltGray">
                <a:xfrm>
                  <a:off x="2709" y="459"/>
                  <a:ext cx="397" cy="156"/>
                </a:xfrm>
                <a:custGeom>
                  <a:avLst/>
                  <a:gdLst>
                    <a:gd name="T0" fmla="*/ 324 w 397"/>
                    <a:gd name="T1" fmla="*/ 3 h 156"/>
                    <a:gd name="T2" fmla="*/ 303 w 397"/>
                    <a:gd name="T3" fmla="*/ 27 h 156"/>
                    <a:gd name="T4" fmla="*/ 294 w 397"/>
                    <a:gd name="T5" fmla="*/ 33 h 156"/>
                    <a:gd name="T6" fmla="*/ 309 w 397"/>
                    <a:gd name="T7" fmla="*/ 57 h 156"/>
                    <a:gd name="T8" fmla="*/ 387 w 397"/>
                    <a:gd name="T9" fmla="*/ 90 h 156"/>
                    <a:gd name="T10" fmla="*/ 324 w 397"/>
                    <a:gd name="T11" fmla="*/ 117 h 156"/>
                    <a:gd name="T12" fmla="*/ 309 w 397"/>
                    <a:gd name="T13" fmla="*/ 132 h 156"/>
                    <a:gd name="T14" fmla="*/ 291 w 397"/>
                    <a:gd name="T15" fmla="*/ 138 h 156"/>
                    <a:gd name="T16" fmla="*/ 240 w 397"/>
                    <a:gd name="T17" fmla="*/ 129 h 156"/>
                    <a:gd name="T18" fmla="*/ 207 w 397"/>
                    <a:gd name="T19" fmla="*/ 147 h 156"/>
                    <a:gd name="T20" fmla="*/ 177 w 397"/>
                    <a:gd name="T21" fmla="*/ 156 h 156"/>
                    <a:gd name="T22" fmla="*/ 147 w 397"/>
                    <a:gd name="T23" fmla="*/ 147 h 156"/>
                    <a:gd name="T24" fmla="*/ 126 w 397"/>
                    <a:gd name="T25" fmla="*/ 123 h 156"/>
                    <a:gd name="T26" fmla="*/ 102 w 397"/>
                    <a:gd name="T27" fmla="*/ 153 h 156"/>
                    <a:gd name="T28" fmla="*/ 90 w 397"/>
                    <a:gd name="T29" fmla="*/ 129 h 156"/>
                    <a:gd name="T30" fmla="*/ 63 w 397"/>
                    <a:gd name="T31" fmla="*/ 111 h 156"/>
                    <a:gd name="T32" fmla="*/ 42 w 397"/>
                    <a:gd name="T33" fmla="*/ 87 h 156"/>
                    <a:gd name="T34" fmla="*/ 0 w 397"/>
                    <a:gd name="T35" fmla="*/ 60 h 156"/>
                    <a:gd name="T36" fmla="*/ 24 w 397"/>
                    <a:gd name="T37" fmla="*/ 42 h 156"/>
                    <a:gd name="T38" fmla="*/ 30 w 397"/>
                    <a:gd name="T39" fmla="*/ 21 h 156"/>
                    <a:gd name="T40" fmla="*/ 60 w 397"/>
                    <a:gd name="T41" fmla="*/ 27 h 156"/>
                    <a:gd name="T42" fmla="*/ 90 w 397"/>
                    <a:gd name="T43" fmla="*/ 6 h 156"/>
                    <a:gd name="T44" fmla="*/ 180 w 397"/>
                    <a:gd name="T45" fmla="*/ 3 h 156"/>
                    <a:gd name="T46" fmla="*/ 270 w 397"/>
                    <a:gd name="T47" fmla="*/ 0 h 156"/>
                    <a:gd name="T48" fmla="*/ 324 w 397"/>
                    <a:gd name="T49" fmla="*/ 3 h 15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397" h="156">
                      <a:moveTo>
                        <a:pt x="324" y="3"/>
                      </a:moveTo>
                      <a:cubicBezTo>
                        <a:pt x="319" y="22"/>
                        <a:pt x="324" y="13"/>
                        <a:pt x="303" y="27"/>
                      </a:cubicBezTo>
                      <a:cubicBezTo>
                        <a:pt x="300" y="29"/>
                        <a:pt x="294" y="33"/>
                        <a:pt x="294" y="33"/>
                      </a:cubicBezTo>
                      <a:cubicBezTo>
                        <a:pt x="301" y="54"/>
                        <a:pt x="295" y="47"/>
                        <a:pt x="309" y="57"/>
                      </a:cubicBezTo>
                      <a:cubicBezTo>
                        <a:pt x="330" y="88"/>
                        <a:pt x="353" y="82"/>
                        <a:pt x="387" y="90"/>
                      </a:cubicBezTo>
                      <a:cubicBezTo>
                        <a:pt x="397" y="119"/>
                        <a:pt x="337" y="116"/>
                        <a:pt x="324" y="117"/>
                      </a:cubicBezTo>
                      <a:cubicBezTo>
                        <a:pt x="319" y="125"/>
                        <a:pt x="318" y="128"/>
                        <a:pt x="309" y="132"/>
                      </a:cubicBezTo>
                      <a:cubicBezTo>
                        <a:pt x="303" y="135"/>
                        <a:pt x="291" y="138"/>
                        <a:pt x="291" y="138"/>
                      </a:cubicBezTo>
                      <a:cubicBezTo>
                        <a:pt x="273" y="132"/>
                        <a:pt x="259" y="131"/>
                        <a:pt x="240" y="129"/>
                      </a:cubicBezTo>
                      <a:cubicBezTo>
                        <a:pt x="202" y="116"/>
                        <a:pt x="224" y="137"/>
                        <a:pt x="207" y="147"/>
                      </a:cubicBezTo>
                      <a:cubicBezTo>
                        <a:pt x="202" y="150"/>
                        <a:pt x="184" y="154"/>
                        <a:pt x="177" y="156"/>
                      </a:cubicBezTo>
                      <a:cubicBezTo>
                        <a:pt x="157" y="143"/>
                        <a:pt x="176" y="128"/>
                        <a:pt x="147" y="147"/>
                      </a:cubicBezTo>
                      <a:cubicBezTo>
                        <a:pt x="137" y="137"/>
                        <a:pt x="139" y="127"/>
                        <a:pt x="126" y="123"/>
                      </a:cubicBezTo>
                      <a:cubicBezTo>
                        <a:pt x="122" y="134"/>
                        <a:pt x="112" y="147"/>
                        <a:pt x="102" y="153"/>
                      </a:cubicBezTo>
                      <a:cubicBezTo>
                        <a:pt x="91" y="146"/>
                        <a:pt x="85" y="143"/>
                        <a:pt x="90" y="129"/>
                      </a:cubicBezTo>
                      <a:cubicBezTo>
                        <a:pt x="81" y="120"/>
                        <a:pt x="75" y="115"/>
                        <a:pt x="63" y="111"/>
                      </a:cubicBezTo>
                      <a:cubicBezTo>
                        <a:pt x="56" y="101"/>
                        <a:pt x="49" y="97"/>
                        <a:pt x="42" y="87"/>
                      </a:cubicBezTo>
                      <a:cubicBezTo>
                        <a:pt x="50" y="62"/>
                        <a:pt x="17" y="66"/>
                        <a:pt x="0" y="60"/>
                      </a:cubicBezTo>
                      <a:cubicBezTo>
                        <a:pt x="11" y="53"/>
                        <a:pt x="20" y="55"/>
                        <a:pt x="24" y="42"/>
                      </a:cubicBezTo>
                      <a:cubicBezTo>
                        <a:pt x="16" y="30"/>
                        <a:pt x="16" y="26"/>
                        <a:pt x="30" y="21"/>
                      </a:cubicBezTo>
                      <a:cubicBezTo>
                        <a:pt x="42" y="29"/>
                        <a:pt x="45" y="31"/>
                        <a:pt x="60" y="27"/>
                      </a:cubicBezTo>
                      <a:cubicBezTo>
                        <a:pt x="85" y="35"/>
                        <a:pt x="77" y="19"/>
                        <a:pt x="90" y="6"/>
                      </a:cubicBezTo>
                      <a:lnTo>
                        <a:pt x="180" y="3"/>
                      </a:lnTo>
                      <a:lnTo>
                        <a:pt x="270" y="0"/>
                      </a:lnTo>
                      <a:lnTo>
                        <a:pt x="324" y="3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02" name="Freeform 169"/>
                <p:cNvSpPr>
                  <a:spLocks/>
                </p:cNvSpPr>
                <p:nvPr/>
              </p:nvSpPr>
              <p:spPr bwMode="ltGray">
                <a:xfrm>
                  <a:off x="3285" y="579"/>
                  <a:ext cx="40" cy="30"/>
                </a:xfrm>
                <a:custGeom>
                  <a:avLst/>
                  <a:gdLst>
                    <a:gd name="T0" fmla="*/ 6 w 40"/>
                    <a:gd name="T1" fmla="*/ 6 h 30"/>
                    <a:gd name="T2" fmla="*/ 33 w 40"/>
                    <a:gd name="T3" fmla="*/ 18 h 30"/>
                    <a:gd name="T4" fmla="*/ 27 w 40"/>
                    <a:gd name="T5" fmla="*/ 30 h 30"/>
                    <a:gd name="T6" fmla="*/ 0 w 40"/>
                    <a:gd name="T7" fmla="*/ 15 h 30"/>
                    <a:gd name="T8" fmla="*/ 6 w 40"/>
                    <a:gd name="T9" fmla="*/ 6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0" h="30">
                      <a:moveTo>
                        <a:pt x="6" y="6"/>
                      </a:moveTo>
                      <a:cubicBezTo>
                        <a:pt x="27" y="13"/>
                        <a:pt x="19" y="8"/>
                        <a:pt x="33" y="18"/>
                      </a:cubicBezTo>
                      <a:cubicBezTo>
                        <a:pt x="36" y="26"/>
                        <a:pt x="40" y="30"/>
                        <a:pt x="27" y="30"/>
                      </a:cubicBezTo>
                      <a:cubicBezTo>
                        <a:pt x="17" y="30"/>
                        <a:pt x="0" y="15"/>
                        <a:pt x="0" y="15"/>
                      </a:cubicBezTo>
                      <a:cubicBezTo>
                        <a:pt x="3" y="2"/>
                        <a:pt x="0" y="0"/>
                        <a:pt x="6" y="6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03" name="Freeform 170"/>
                <p:cNvSpPr>
                  <a:spLocks/>
                </p:cNvSpPr>
                <p:nvPr/>
              </p:nvSpPr>
              <p:spPr bwMode="ltGray">
                <a:xfrm>
                  <a:off x="3273" y="621"/>
                  <a:ext cx="32" cy="15"/>
                </a:xfrm>
                <a:custGeom>
                  <a:avLst/>
                  <a:gdLst>
                    <a:gd name="T0" fmla="*/ 9 w 32"/>
                    <a:gd name="T1" fmla="*/ 0 h 15"/>
                    <a:gd name="T2" fmla="*/ 12 w 32"/>
                    <a:gd name="T3" fmla="*/ 15 h 15"/>
                    <a:gd name="T4" fmla="*/ 9 w 32"/>
                    <a:gd name="T5" fmla="*/ 0 h 1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2" h="15">
                      <a:moveTo>
                        <a:pt x="9" y="0"/>
                      </a:moveTo>
                      <a:cubicBezTo>
                        <a:pt x="29" y="4"/>
                        <a:pt x="32" y="8"/>
                        <a:pt x="12" y="15"/>
                      </a:cubicBezTo>
                      <a:cubicBezTo>
                        <a:pt x="1" y="4"/>
                        <a:pt x="0" y="9"/>
                        <a:pt x="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04" name="Freeform 171"/>
                <p:cNvSpPr>
                  <a:spLocks/>
                </p:cNvSpPr>
                <p:nvPr/>
              </p:nvSpPr>
              <p:spPr bwMode="ltGray">
                <a:xfrm>
                  <a:off x="3297" y="636"/>
                  <a:ext cx="69" cy="66"/>
                </a:xfrm>
                <a:custGeom>
                  <a:avLst/>
                  <a:gdLst>
                    <a:gd name="T0" fmla="*/ 9 w 69"/>
                    <a:gd name="T1" fmla="*/ 9 h 66"/>
                    <a:gd name="T2" fmla="*/ 45 w 69"/>
                    <a:gd name="T3" fmla="*/ 12 h 66"/>
                    <a:gd name="T4" fmla="*/ 51 w 69"/>
                    <a:gd name="T5" fmla="*/ 30 h 66"/>
                    <a:gd name="T6" fmla="*/ 69 w 69"/>
                    <a:gd name="T7" fmla="*/ 48 h 66"/>
                    <a:gd name="T8" fmla="*/ 36 w 69"/>
                    <a:gd name="T9" fmla="*/ 54 h 66"/>
                    <a:gd name="T10" fmla="*/ 0 w 69"/>
                    <a:gd name="T11" fmla="*/ 39 h 66"/>
                    <a:gd name="T12" fmla="*/ 21 w 69"/>
                    <a:gd name="T13" fmla="*/ 30 h 66"/>
                    <a:gd name="T14" fmla="*/ 0 w 69"/>
                    <a:gd name="T15" fmla="*/ 18 h 66"/>
                    <a:gd name="T16" fmla="*/ 9 w 69"/>
                    <a:gd name="T17" fmla="*/ 9 h 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9" h="66">
                      <a:moveTo>
                        <a:pt x="9" y="9"/>
                      </a:moveTo>
                      <a:cubicBezTo>
                        <a:pt x="23" y="0"/>
                        <a:pt x="32" y="3"/>
                        <a:pt x="45" y="12"/>
                      </a:cubicBezTo>
                      <a:cubicBezTo>
                        <a:pt x="47" y="18"/>
                        <a:pt x="47" y="26"/>
                        <a:pt x="51" y="30"/>
                      </a:cubicBezTo>
                      <a:cubicBezTo>
                        <a:pt x="57" y="36"/>
                        <a:pt x="69" y="48"/>
                        <a:pt x="69" y="48"/>
                      </a:cubicBezTo>
                      <a:cubicBezTo>
                        <a:pt x="63" y="66"/>
                        <a:pt x="51" y="59"/>
                        <a:pt x="36" y="54"/>
                      </a:cubicBezTo>
                      <a:cubicBezTo>
                        <a:pt x="27" y="40"/>
                        <a:pt x="15" y="43"/>
                        <a:pt x="0" y="39"/>
                      </a:cubicBezTo>
                      <a:cubicBezTo>
                        <a:pt x="4" y="26"/>
                        <a:pt x="9" y="26"/>
                        <a:pt x="21" y="30"/>
                      </a:cubicBezTo>
                      <a:cubicBezTo>
                        <a:pt x="41" y="23"/>
                        <a:pt x="9" y="21"/>
                        <a:pt x="0" y="18"/>
                      </a:cubicBezTo>
                      <a:cubicBezTo>
                        <a:pt x="3" y="15"/>
                        <a:pt x="9" y="9"/>
                        <a:pt x="9" y="9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05" name="Freeform 172"/>
                <p:cNvSpPr>
                  <a:spLocks/>
                </p:cNvSpPr>
                <p:nvPr/>
              </p:nvSpPr>
              <p:spPr bwMode="ltGray">
                <a:xfrm>
                  <a:off x="3384" y="668"/>
                  <a:ext cx="90" cy="60"/>
                </a:xfrm>
                <a:custGeom>
                  <a:avLst/>
                  <a:gdLst>
                    <a:gd name="T0" fmla="*/ 0 w 90"/>
                    <a:gd name="T1" fmla="*/ 28 h 60"/>
                    <a:gd name="T2" fmla="*/ 57 w 90"/>
                    <a:gd name="T3" fmla="*/ 37 h 60"/>
                    <a:gd name="T4" fmla="*/ 84 w 90"/>
                    <a:gd name="T5" fmla="*/ 46 h 60"/>
                    <a:gd name="T6" fmla="*/ 87 w 90"/>
                    <a:gd name="T7" fmla="*/ 55 h 60"/>
                    <a:gd name="T8" fmla="*/ 3 w 90"/>
                    <a:gd name="T9" fmla="*/ 40 h 60"/>
                    <a:gd name="T10" fmla="*/ 0 w 90"/>
                    <a:gd name="T11" fmla="*/ 28 h 6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90" h="60">
                      <a:moveTo>
                        <a:pt x="0" y="28"/>
                      </a:moveTo>
                      <a:cubicBezTo>
                        <a:pt x="9" y="0"/>
                        <a:pt x="34" y="29"/>
                        <a:pt x="57" y="37"/>
                      </a:cubicBezTo>
                      <a:cubicBezTo>
                        <a:pt x="66" y="40"/>
                        <a:pt x="84" y="46"/>
                        <a:pt x="84" y="46"/>
                      </a:cubicBezTo>
                      <a:cubicBezTo>
                        <a:pt x="85" y="49"/>
                        <a:pt x="90" y="54"/>
                        <a:pt x="87" y="55"/>
                      </a:cubicBezTo>
                      <a:cubicBezTo>
                        <a:pt x="64" y="60"/>
                        <a:pt x="26" y="43"/>
                        <a:pt x="3" y="40"/>
                      </a:cubicBezTo>
                      <a:cubicBezTo>
                        <a:pt x="0" y="30"/>
                        <a:pt x="0" y="34"/>
                        <a:pt x="0" y="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06" name="Freeform 173"/>
                <p:cNvSpPr>
                  <a:spLocks/>
                </p:cNvSpPr>
                <p:nvPr/>
              </p:nvSpPr>
              <p:spPr bwMode="ltGray">
                <a:xfrm>
                  <a:off x="3378" y="630"/>
                  <a:ext cx="162" cy="81"/>
                </a:xfrm>
                <a:custGeom>
                  <a:avLst/>
                  <a:gdLst>
                    <a:gd name="T0" fmla="*/ 30 w 162"/>
                    <a:gd name="T1" fmla="*/ 30 h 81"/>
                    <a:gd name="T2" fmla="*/ 0 w 162"/>
                    <a:gd name="T3" fmla="*/ 15 h 81"/>
                    <a:gd name="T4" fmla="*/ 3 w 162"/>
                    <a:gd name="T5" fmla="*/ 6 h 81"/>
                    <a:gd name="T6" fmla="*/ 21 w 162"/>
                    <a:gd name="T7" fmla="*/ 12 h 81"/>
                    <a:gd name="T8" fmla="*/ 48 w 162"/>
                    <a:gd name="T9" fmla="*/ 0 h 81"/>
                    <a:gd name="T10" fmla="*/ 141 w 162"/>
                    <a:gd name="T11" fmla="*/ 27 h 81"/>
                    <a:gd name="T12" fmla="*/ 132 w 162"/>
                    <a:gd name="T13" fmla="*/ 54 h 81"/>
                    <a:gd name="T14" fmla="*/ 120 w 162"/>
                    <a:gd name="T15" fmla="*/ 81 h 81"/>
                    <a:gd name="T16" fmla="*/ 93 w 162"/>
                    <a:gd name="T17" fmla="*/ 45 h 81"/>
                    <a:gd name="T18" fmla="*/ 78 w 162"/>
                    <a:gd name="T19" fmla="*/ 72 h 81"/>
                    <a:gd name="T20" fmla="*/ 63 w 162"/>
                    <a:gd name="T21" fmla="*/ 60 h 81"/>
                    <a:gd name="T22" fmla="*/ 30 w 162"/>
                    <a:gd name="T23" fmla="*/ 30 h 8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62" h="81">
                      <a:moveTo>
                        <a:pt x="30" y="30"/>
                      </a:moveTo>
                      <a:cubicBezTo>
                        <a:pt x="25" y="15"/>
                        <a:pt x="16" y="18"/>
                        <a:pt x="0" y="15"/>
                      </a:cubicBezTo>
                      <a:cubicBezTo>
                        <a:pt x="1" y="12"/>
                        <a:pt x="0" y="6"/>
                        <a:pt x="3" y="6"/>
                      </a:cubicBezTo>
                      <a:cubicBezTo>
                        <a:pt x="9" y="5"/>
                        <a:pt x="21" y="12"/>
                        <a:pt x="21" y="12"/>
                      </a:cubicBezTo>
                      <a:cubicBezTo>
                        <a:pt x="31" y="9"/>
                        <a:pt x="38" y="3"/>
                        <a:pt x="48" y="0"/>
                      </a:cubicBezTo>
                      <a:cubicBezTo>
                        <a:pt x="82" y="3"/>
                        <a:pt x="109" y="16"/>
                        <a:pt x="141" y="27"/>
                      </a:cubicBezTo>
                      <a:cubicBezTo>
                        <a:pt x="156" y="49"/>
                        <a:pt x="162" y="47"/>
                        <a:pt x="132" y="54"/>
                      </a:cubicBezTo>
                      <a:cubicBezTo>
                        <a:pt x="129" y="64"/>
                        <a:pt x="123" y="71"/>
                        <a:pt x="120" y="81"/>
                      </a:cubicBezTo>
                      <a:cubicBezTo>
                        <a:pt x="92" y="75"/>
                        <a:pt x="107" y="66"/>
                        <a:pt x="93" y="45"/>
                      </a:cubicBezTo>
                      <a:cubicBezTo>
                        <a:pt x="89" y="58"/>
                        <a:pt x="90" y="64"/>
                        <a:pt x="78" y="72"/>
                      </a:cubicBezTo>
                      <a:cubicBezTo>
                        <a:pt x="60" y="66"/>
                        <a:pt x="77" y="74"/>
                        <a:pt x="63" y="60"/>
                      </a:cubicBezTo>
                      <a:cubicBezTo>
                        <a:pt x="39" y="36"/>
                        <a:pt x="42" y="65"/>
                        <a:pt x="30" y="3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07" name="Freeform 174"/>
                <p:cNvSpPr>
                  <a:spLocks/>
                </p:cNvSpPr>
                <p:nvPr/>
              </p:nvSpPr>
              <p:spPr bwMode="ltGray">
                <a:xfrm>
                  <a:off x="3331" y="591"/>
                  <a:ext cx="59" cy="36"/>
                </a:xfrm>
                <a:custGeom>
                  <a:avLst/>
                  <a:gdLst>
                    <a:gd name="T0" fmla="*/ 14 w 59"/>
                    <a:gd name="T1" fmla="*/ 0 h 36"/>
                    <a:gd name="T2" fmla="*/ 50 w 59"/>
                    <a:gd name="T3" fmla="*/ 9 h 36"/>
                    <a:gd name="T4" fmla="*/ 44 w 59"/>
                    <a:gd name="T5" fmla="*/ 36 h 36"/>
                    <a:gd name="T6" fmla="*/ 17 w 59"/>
                    <a:gd name="T7" fmla="*/ 27 h 36"/>
                    <a:gd name="T8" fmla="*/ 8 w 59"/>
                    <a:gd name="T9" fmla="*/ 24 h 36"/>
                    <a:gd name="T10" fmla="*/ 14 w 59"/>
                    <a:gd name="T11" fmla="*/ 0 h 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9" h="36">
                      <a:moveTo>
                        <a:pt x="14" y="0"/>
                      </a:moveTo>
                      <a:cubicBezTo>
                        <a:pt x="26" y="2"/>
                        <a:pt x="38" y="5"/>
                        <a:pt x="50" y="9"/>
                      </a:cubicBezTo>
                      <a:cubicBezTo>
                        <a:pt x="59" y="22"/>
                        <a:pt x="55" y="25"/>
                        <a:pt x="44" y="36"/>
                      </a:cubicBezTo>
                      <a:cubicBezTo>
                        <a:pt x="35" y="33"/>
                        <a:pt x="26" y="30"/>
                        <a:pt x="17" y="27"/>
                      </a:cubicBezTo>
                      <a:cubicBezTo>
                        <a:pt x="14" y="26"/>
                        <a:pt x="8" y="24"/>
                        <a:pt x="8" y="24"/>
                      </a:cubicBezTo>
                      <a:cubicBezTo>
                        <a:pt x="0" y="11"/>
                        <a:pt x="2" y="8"/>
                        <a:pt x="14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08" name="Freeform 175"/>
                <p:cNvSpPr>
                  <a:spLocks/>
                </p:cNvSpPr>
                <p:nvPr/>
              </p:nvSpPr>
              <p:spPr bwMode="ltGray">
                <a:xfrm>
                  <a:off x="3361" y="516"/>
                  <a:ext cx="383" cy="225"/>
                </a:xfrm>
                <a:custGeom>
                  <a:avLst/>
                  <a:gdLst>
                    <a:gd name="T0" fmla="*/ 11 w 383"/>
                    <a:gd name="T1" fmla="*/ 0 h 225"/>
                    <a:gd name="T2" fmla="*/ 41 w 383"/>
                    <a:gd name="T3" fmla="*/ 36 h 225"/>
                    <a:gd name="T4" fmla="*/ 77 w 383"/>
                    <a:gd name="T5" fmla="*/ 39 h 225"/>
                    <a:gd name="T6" fmla="*/ 71 w 383"/>
                    <a:gd name="T7" fmla="*/ 60 h 225"/>
                    <a:gd name="T8" fmla="*/ 20 w 383"/>
                    <a:gd name="T9" fmla="*/ 45 h 225"/>
                    <a:gd name="T10" fmla="*/ 23 w 383"/>
                    <a:gd name="T11" fmla="*/ 60 h 225"/>
                    <a:gd name="T12" fmla="*/ 5 w 383"/>
                    <a:gd name="T13" fmla="*/ 63 h 225"/>
                    <a:gd name="T14" fmla="*/ 14 w 383"/>
                    <a:gd name="T15" fmla="*/ 81 h 225"/>
                    <a:gd name="T16" fmla="*/ 53 w 383"/>
                    <a:gd name="T17" fmla="*/ 84 h 225"/>
                    <a:gd name="T18" fmla="*/ 98 w 383"/>
                    <a:gd name="T19" fmla="*/ 78 h 225"/>
                    <a:gd name="T20" fmla="*/ 122 w 383"/>
                    <a:gd name="T21" fmla="*/ 93 h 225"/>
                    <a:gd name="T22" fmla="*/ 98 w 383"/>
                    <a:gd name="T23" fmla="*/ 102 h 225"/>
                    <a:gd name="T24" fmla="*/ 125 w 383"/>
                    <a:gd name="T25" fmla="*/ 117 h 225"/>
                    <a:gd name="T26" fmla="*/ 155 w 383"/>
                    <a:gd name="T27" fmla="*/ 132 h 225"/>
                    <a:gd name="T28" fmla="*/ 185 w 383"/>
                    <a:gd name="T29" fmla="*/ 135 h 225"/>
                    <a:gd name="T30" fmla="*/ 200 w 383"/>
                    <a:gd name="T31" fmla="*/ 168 h 225"/>
                    <a:gd name="T32" fmla="*/ 239 w 383"/>
                    <a:gd name="T33" fmla="*/ 204 h 225"/>
                    <a:gd name="T34" fmla="*/ 227 w 383"/>
                    <a:gd name="T35" fmla="*/ 207 h 225"/>
                    <a:gd name="T36" fmla="*/ 245 w 383"/>
                    <a:gd name="T37" fmla="*/ 213 h 225"/>
                    <a:gd name="T38" fmla="*/ 293 w 383"/>
                    <a:gd name="T39" fmla="*/ 225 h 225"/>
                    <a:gd name="T40" fmla="*/ 296 w 383"/>
                    <a:gd name="T41" fmla="*/ 198 h 225"/>
                    <a:gd name="T42" fmla="*/ 299 w 383"/>
                    <a:gd name="T43" fmla="*/ 168 h 225"/>
                    <a:gd name="T44" fmla="*/ 383 w 383"/>
                    <a:gd name="T45" fmla="*/ 147 h 225"/>
                    <a:gd name="T46" fmla="*/ 260 w 383"/>
                    <a:gd name="T47" fmla="*/ 81 h 225"/>
                    <a:gd name="T48" fmla="*/ 134 w 383"/>
                    <a:gd name="T49" fmla="*/ 36 h 225"/>
                    <a:gd name="T50" fmla="*/ 59 w 383"/>
                    <a:gd name="T51" fmla="*/ 12 h 225"/>
                    <a:gd name="T52" fmla="*/ 11 w 383"/>
                    <a:gd name="T53" fmla="*/ 0 h 22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83" h="225">
                      <a:moveTo>
                        <a:pt x="11" y="0"/>
                      </a:moveTo>
                      <a:cubicBezTo>
                        <a:pt x="17" y="19"/>
                        <a:pt x="20" y="29"/>
                        <a:pt x="41" y="36"/>
                      </a:cubicBezTo>
                      <a:cubicBezTo>
                        <a:pt x="54" y="32"/>
                        <a:pt x="64" y="35"/>
                        <a:pt x="77" y="39"/>
                      </a:cubicBezTo>
                      <a:cubicBezTo>
                        <a:pt x="85" y="51"/>
                        <a:pt x="85" y="55"/>
                        <a:pt x="71" y="60"/>
                      </a:cubicBezTo>
                      <a:cubicBezTo>
                        <a:pt x="54" y="54"/>
                        <a:pt x="37" y="51"/>
                        <a:pt x="20" y="45"/>
                      </a:cubicBezTo>
                      <a:cubicBezTo>
                        <a:pt x="5" y="50"/>
                        <a:pt x="12" y="56"/>
                        <a:pt x="23" y="60"/>
                      </a:cubicBezTo>
                      <a:cubicBezTo>
                        <a:pt x="17" y="61"/>
                        <a:pt x="10" y="59"/>
                        <a:pt x="5" y="63"/>
                      </a:cubicBezTo>
                      <a:cubicBezTo>
                        <a:pt x="0" y="67"/>
                        <a:pt x="8" y="79"/>
                        <a:pt x="14" y="81"/>
                      </a:cubicBezTo>
                      <a:cubicBezTo>
                        <a:pt x="27" y="84"/>
                        <a:pt x="40" y="83"/>
                        <a:pt x="53" y="84"/>
                      </a:cubicBezTo>
                      <a:cubicBezTo>
                        <a:pt x="78" y="92"/>
                        <a:pt x="75" y="86"/>
                        <a:pt x="98" y="78"/>
                      </a:cubicBezTo>
                      <a:cubicBezTo>
                        <a:pt x="102" y="91"/>
                        <a:pt x="109" y="90"/>
                        <a:pt x="122" y="93"/>
                      </a:cubicBezTo>
                      <a:cubicBezTo>
                        <a:pt x="113" y="107"/>
                        <a:pt x="112" y="97"/>
                        <a:pt x="98" y="102"/>
                      </a:cubicBezTo>
                      <a:cubicBezTo>
                        <a:pt x="107" y="108"/>
                        <a:pt x="116" y="111"/>
                        <a:pt x="125" y="117"/>
                      </a:cubicBezTo>
                      <a:cubicBezTo>
                        <a:pt x="133" y="129"/>
                        <a:pt x="142" y="128"/>
                        <a:pt x="155" y="132"/>
                      </a:cubicBezTo>
                      <a:cubicBezTo>
                        <a:pt x="167" y="128"/>
                        <a:pt x="174" y="131"/>
                        <a:pt x="185" y="135"/>
                      </a:cubicBezTo>
                      <a:cubicBezTo>
                        <a:pt x="189" y="146"/>
                        <a:pt x="200" y="161"/>
                        <a:pt x="200" y="168"/>
                      </a:cubicBezTo>
                      <a:cubicBezTo>
                        <a:pt x="213" y="180"/>
                        <a:pt x="229" y="189"/>
                        <a:pt x="239" y="204"/>
                      </a:cubicBezTo>
                      <a:cubicBezTo>
                        <a:pt x="241" y="207"/>
                        <a:pt x="225" y="204"/>
                        <a:pt x="227" y="207"/>
                      </a:cubicBezTo>
                      <a:cubicBezTo>
                        <a:pt x="231" y="212"/>
                        <a:pt x="245" y="213"/>
                        <a:pt x="245" y="213"/>
                      </a:cubicBezTo>
                      <a:cubicBezTo>
                        <a:pt x="262" y="207"/>
                        <a:pt x="279" y="216"/>
                        <a:pt x="293" y="225"/>
                      </a:cubicBezTo>
                      <a:cubicBezTo>
                        <a:pt x="311" y="219"/>
                        <a:pt x="311" y="208"/>
                        <a:pt x="296" y="198"/>
                      </a:cubicBezTo>
                      <a:cubicBezTo>
                        <a:pt x="285" y="182"/>
                        <a:pt x="277" y="175"/>
                        <a:pt x="299" y="168"/>
                      </a:cubicBezTo>
                      <a:cubicBezTo>
                        <a:pt x="319" y="182"/>
                        <a:pt x="366" y="164"/>
                        <a:pt x="383" y="147"/>
                      </a:cubicBezTo>
                      <a:lnTo>
                        <a:pt x="260" y="81"/>
                      </a:lnTo>
                      <a:lnTo>
                        <a:pt x="134" y="36"/>
                      </a:lnTo>
                      <a:lnTo>
                        <a:pt x="59" y="12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09" name="Freeform 176"/>
                <p:cNvSpPr>
                  <a:spLocks/>
                </p:cNvSpPr>
                <p:nvPr/>
              </p:nvSpPr>
              <p:spPr bwMode="ltGray">
                <a:xfrm>
                  <a:off x="2508" y="498"/>
                  <a:ext cx="81" cy="39"/>
                </a:xfrm>
                <a:custGeom>
                  <a:avLst/>
                  <a:gdLst>
                    <a:gd name="T0" fmla="*/ 18 w 81"/>
                    <a:gd name="T1" fmla="*/ 33 h 39"/>
                    <a:gd name="T2" fmla="*/ 60 w 81"/>
                    <a:gd name="T3" fmla="*/ 0 h 39"/>
                    <a:gd name="T4" fmla="*/ 81 w 81"/>
                    <a:gd name="T5" fmla="*/ 18 h 39"/>
                    <a:gd name="T6" fmla="*/ 54 w 81"/>
                    <a:gd name="T7" fmla="*/ 24 h 39"/>
                    <a:gd name="T8" fmla="*/ 27 w 81"/>
                    <a:gd name="T9" fmla="*/ 39 h 39"/>
                    <a:gd name="T10" fmla="*/ 18 w 81"/>
                    <a:gd name="T11" fmla="*/ 33 h 3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81" h="39">
                      <a:moveTo>
                        <a:pt x="18" y="33"/>
                      </a:moveTo>
                      <a:cubicBezTo>
                        <a:pt x="0" y="6"/>
                        <a:pt x="43" y="6"/>
                        <a:pt x="60" y="0"/>
                      </a:cubicBezTo>
                      <a:cubicBezTo>
                        <a:pt x="72" y="4"/>
                        <a:pt x="77" y="6"/>
                        <a:pt x="81" y="18"/>
                      </a:cubicBezTo>
                      <a:cubicBezTo>
                        <a:pt x="70" y="25"/>
                        <a:pt x="66" y="28"/>
                        <a:pt x="54" y="24"/>
                      </a:cubicBezTo>
                      <a:cubicBezTo>
                        <a:pt x="44" y="27"/>
                        <a:pt x="27" y="39"/>
                        <a:pt x="27" y="39"/>
                      </a:cubicBezTo>
                      <a:cubicBezTo>
                        <a:pt x="18" y="36"/>
                        <a:pt x="4" y="19"/>
                        <a:pt x="18" y="3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10" name="Freeform 177"/>
                <p:cNvSpPr>
                  <a:spLocks/>
                </p:cNvSpPr>
                <p:nvPr/>
              </p:nvSpPr>
              <p:spPr bwMode="ltGray">
                <a:xfrm>
                  <a:off x="2568" y="633"/>
                  <a:ext cx="93" cy="40"/>
                </a:xfrm>
                <a:custGeom>
                  <a:avLst/>
                  <a:gdLst>
                    <a:gd name="T0" fmla="*/ 15 w 93"/>
                    <a:gd name="T1" fmla="*/ 36 h 40"/>
                    <a:gd name="T2" fmla="*/ 51 w 93"/>
                    <a:gd name="T3" fmla="*/ 6 h 40"/>
                    <a:gd name="T4" fmla="*/ 69 w 93"/>
                    <a:gd name="T5" fmla="*/ 0 h 40"/>
                    <a:gd name="T6" fmla="*/ 93 w 93"/>
                    <a:gd name="T7" fmla="*/ 15 h 40"/>
                    <a:gd name="T8" fmla="*/ 42 w 93"/>
                    <a:gd name="T9" fmla="*/ 39 h 40"/>
                    <a:gd name="T10" fmla="*/ 9 w 93"/>
                    <a:gd name="T11" fmla="*/ 36 h 40"/>
                    <a:gd name="T12" fmla="*/ 12 w 93"/>
                    <a:gd name="T13" fmla="*/ 27 h 40"/>
                    <a:gd name="T14" fmla="*/ 15 w 93"/>
                    <a:gd name="T15" fmla="*/ 36 h 4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93" h="40">
                      <a:moveTo>
                        <a:pt x="15" y="36"/>
                      </a:moveTo>
                      <a:cubicBezTo>
                        <a:pt x="0" y="14"/>
                        <a:pt x="36" y="10"/>
                        <a:pt x="51" y="6"/>
                      </a:cubicBezTo>
                      <a:cubicBezTo>
                        <a:pt x="57" y="4"/>
                        <a:pt x="69" y="0"/>
                        <a:pt x="69" y="0"/>
                      </a:cubicBezTo>
                      <a:cubicBezTo>
                        <a:pt x="82" y="3"/>
                        <a:pt x="89" y="2"/>
                        <a:pt x="93" y="15"/>
                      </a:cubicBezTo>
                      <a:cubicBezTo>
                        <a:pt x="59" y="24"/>
                        <a:pt x="65" y="16"/>
                        <a:pt x="42" y="39"/>
                      </a:cubicBezTo>
                      <a:cubicBezTo>
                        <a:pt x="31" y="38"/>
                        <a:pt x="19" y="40"/>
                        <a:pt x="9" y="36"/>
                      </a:cubicBezTo>
                      <a:cubicBezTo>
                        <a:pt x="6" y="35"/>
                        <a:pt x="9" y="27"/>
                        <a:pt x="12" y="27"/>
                      </a:cubicBezTo>
                      <a:cubicBezTo>
                        <a:pt x="15" y="27"/>
                        <a:pt x="14" y="33"/>
                        <a:pt x="15" y="36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11" name="Freeform 178"/>
                <p:cNvSpPr>
                  <a:spLocks/>
                </p:cNvSpPr>
                <p:nvPr/>
              </p:nvSpPr>
              <p:spPr bwMode="ltGray">
                <a:xfrm>
                  <a:off x="2617" y="656"/>
                  <a:ext cx="53" cy="31"/>
                </a:xfrm>
                <a:custGeom>
                  <a:avLst/>
                  <a:gdLst>
                    <a:gd name="T0" fmla="*/ 14 w 53"/>
                    <a:gd name="T1" fmla="*/ 25 h 31"/>
                    <a:gd name="T2" fmla="*/ 35 w 53"/>
                    <a:gd name="T3" fmla="*/ 1 h 31"/>
                    <a:gd name="T4" fmla="*/ 47 w 53"/>
                    <a:gd name="T5" fmla="*/ 4 h 31"/>
                    <a:gd name="T6" fmla="*/ 32 w 53"/>
                    <a:gd name="T7" fmla="*/ 25 h 31"/>
                    <a:gd name="T8" fmla="*/ 23 w 53"/>
                    <a:gd name="T9" fmla="*/ 31 h 31"/>
                    <a:gd name="T10" fmla="*/ 14 w 53"/>
                    <a:gd name="T11" fmla="*/ 2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3" h="31">
                      <a:moveTo>
                        <a:pt x="14" y="25"/>
                      </a:moveTo>
                      <a:cubicBezTo>
                        <a:pt x="8" y="6"/>
                        <a:pt x="19" y="5"/>
                        <a:pt x="35" y="1"/>
                      </a:cubicBezTo>
                      <a:cubicBezTo>
                        <a:pt x="39" y="2"/>
                        <a:pt x="46" y="0"/>
                        <a:pt x="47" y="4"/>
                      </a:cubicBezTo>
                      <a:cubicBezTo>
                        <a:pt x="53" y="24"/>
                        <a:pt x="41" y="21"/>
                        <a:pt x="32" y="25"/>
                      </a:cubicBezTo>
                      <a:cubicBezTo>
                        <a:pt x="29" y="27"/>
                        <a:pt x="26" y="29"/>
                        <a:pt x="23" y="31"/>
                      </a:cubicBezTo>
                      <a:cubicBezTo>
                        <a:pt x="14" y="28"/>
                        <a:pt x="0" y="11"/>
                        <a:pt x="14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12" name="Freeform 179"/>
                <p:cNvSpPr>
                  <a:spLocks/>
                </p:cNvSpPr>
                <p:nvPr/>
              </p:nvSpPr>
              <p:spPr bwMode="ltGray">
                <a:xfrm>
                  <a:off x="2621" y="720"/>
                  <a:ext cx="62" cy="21"/>
                </a:xfrm>
                <a:custGeom>
                  <a:avLst/>
                  <a:gdLst>
                    <a:gd name="T0" fmla="*/ 25 w 62"/>
                    <a:gd name="T1" fmla="*/ 21 h 21"/>
                    <a:gd name="T2" fmla="*/ 31 w 62"/>
                    <a:gd name="T3" fmla="*/ 0 h 21"/>
                    <a:gd name="T4" fmla="*/ 25 w 62"/>
                    <a:gd name="T5" fmla="*/ 21 h 21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62" h="21">
                      <a:moveTo>
                        <a:pt x="25" y="21"/>
                      </a:moveTo>
                      <a:cubicBezTo>
                        <a:pt x="0" y="4"/>
                        <a:pt x="10" y="5"/>
                        <a:pt x="31" y="0"/>
                      </a:cubicBezTo>
                      <a:cubicBezTo>
                        <a:pt x="62" y="6"/>
                        <a:pt x="40" y="16"/>
                        <a:pt x="25" y="2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13" name="Freeform 180"/>
                <p:cNvSpPr>
                  <a:spLocks/>
                </p:cNvSpPr>
                <p:nvPr/>
              </p:nvSpPr>
              <p:spPr bwMode="ltGray">
                <a:xfrm>
                  <a:off x="2634" y="753"/>
                  <a:ext cx="45" cy="31"/>
                </a:xfrm>
                <a:custGeom>
                  <a:avLst/>
                  <a:gdLst>
                    <a:gd name="T0" fmla="*/ 0 w 45"/>
                    <a:gd name="T1" fmla="*/ 12 h 31"/>
                    <a:gd name="T2" fmla="*/ 45 w 45"/>
                    <a:gd name="T3" fmla="*/ 15 h 31"/>
                    <a:gd name="T4" fmla="*/ 15 w 45"/>
                    <a:gd name="T5" fmla="*/ 15 h 31"/>
                    <a:gd name="T6" fmla="*/ 0 w 45"/>
                    <a:gd name="T7" fmla="*/ 12 h 3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5" h="31">
                      <a:moveTo>
                        <a:pt x="0" y="12"/>
                      </a:moveTo>
                      <a:cubicBezTo>
                        <a:pt x="17" y="0"/>
                        <a:pt x="29" y="4"/>
                        <a:pt x="45" y="15"/>
                      </a:cubicBezTo>
                      <a:cubicBezTo>
                        <a:pt x="34" y="31"/>
                        <a:pt x="29" y="20"/>
                        <a:pt x="15" y="15"/>
                      </a:cubicBezTo>
                      <a:cubicBezTo>
                        <a:pt x="10" y="13"/>
                        <a:pt x="0" y="12"/>
                        <a:pt x="0" y="1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14" name="Freeform 181"/>
                <p:cNvSpPr>
                  <a:spLocks/>
                </p:cNvSpPr>
                <p:nvPr/>
              </p:nvSpPr>
              <p:spPr bwMode="ltGray">
                <a:xfrm>
                  <a:off x="2727" y="804"/>
                  <a:ext cx="54" cy="30"/>
                </a:xfrm>
                <a:custGeom>
                  <a:avLst/>
                  <a:gdLst>
                    <a:gd name="T0" fmla="*/ 0 w 54"/>
                    <a:gd name="T1" fmla="*/ 24 h 30"/>
                    <a:gd name="T2" fmla="*/ 18 w 54"/>
                    <a:gd name="T3" fmla="*/ 30 h 30"/>
                    <a:gd name="T4" fmla="*/ 0 w 54"/>
                    <a:gd name="T5" fmla="*/ 24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4" h="30">
                      <a:moveTo>
                        <a:pt x="0" y="24"/>
                      </a:moveTo>
                      <a:cubicBezTo>
                        <a:pt x="16" y="0"/>
                        <a:pt x="54" y="18"/>
                        <a:pt x="18" y="30"/>
                      </a:cubicBezTo>
                      <a:cubicBezTo>
                        <a:pt x="13" y="28"/>
                        <a:pt x="0" y="18"/>
                        <a:pt x="0" y="2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15" name="Freeform 182"/>
                <p:cNvSpPr>
                  <a:spLocks/>
                </p:cNvSpPr>
                <p:nvPr/>
              </p:nvSpPr>
              <p:spPr bwMode="ltGray">
                <a:xfrm>
                  <a:off x="2706" y="839"/>
                  <a:ext cx="40" cy="24"/>
                </a:xfrm>
                <a:custGeom>
                  <a:avLst/>
                  <a:gdLst>
                    <a:gd name="T0" fmla="*/ 6 w 40"/>
                    <a:gd name="T1" fmla="*/ 10 h 24"/>
                    <a:gd name="T2" fmla="*/ 33 w 40"/>
                    <a:gd name="T3" fmla="*/ 4 h 24"/>
                    <a:gd name="T4" fmla="*/ 12 w 40"/>
                    <a:gd name="T5" fmla="*/ 19 h 24"/>
                    <a:gd name="T6" fmla="*/ 6 w 40"/>
                    <a:gd name="T7" fmla="*/ 10 h 2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0" h="24">
                      <a:moveTo>
                        <a:pt x="6" y="10"/>
                      </a:moveTo>
                      <a:cubicBezTo>
                        <a:pt x="17" y="3"/>
                        <a:pt x="21" y="0"/>
                        <a:pt x="33" y="4"/>
                      </a:cubicBezTo>
                      <a:cubicBezTo>
                        <a:pt x="40" y="24"/>
                        <a:pt x="33" y="22"/>
                        <a:pt x="12" y="19"/>
                      </a:cubicBezTo>
                      <a:cubicBezTo>
                        <a:pt x="2" y="12"/>
                        <a:pt x="0" y="16"/>
                        <a:pt x="6" y="1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16" name="Freeform 183"/>
                <p:cNvSpPr>
                  <a:spLocks/>
                </p:cNvSpPr>
                <p:nvPr/>
              </p:nvSpPr>
              <p:spPr bwMode="ltGray">
                <a:xfrm>
                  <a:off x="2721" y="874"/>
                  <a:ext cx="30" cy="20"/>
                </a:xfrm>
                <a:custGeom>
                  <a:avLst/>
                  <a:gdLst>
                    <a:gd name="T0" fmla="*/ 3 w 30"/>
                    <a:gd name="T1" fmla="*/ 5 h 20"/>
                    <a:gd name="T2" fmla="*/ 30 w 30"/>
                    <a:gd name="T3" fmla="*/ 14 h 20"/>
                    <a:gd name="T4" fmla="*/ 12 w 30"/>
                    <a:gd name="T5" fmla="*/ 14 h 20"/>
                    <a:gd name="T6" fmla="*/ 3 w 30"/>
                    <a:gd name="T7" fmla="*/ 5 h 2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0" h="20">
                      <a:moveTo>
                        <a:pt x="3" y="5"/>
                      </a:moveTo>
                      <a:cubicBezTo>
                        <a:pt x="16" y="1"/>
                        <a:pt x="25" y="0"/>
                        <a:pt x="30" y="14"/>
                      </a:cubicBezTo>
                      <a:cubicBezTo>
                        <a:pt x="23" y="16"/>
                        <a:pt x="19" y="20"/>
                        <a:pt x="12" y="14"/>
                      </a:cubicBezTo>
                      <a:cubicBezTo>
                        <a:pt x="0" y="4"/>
                        <a:pt x="11" y="5"/>
                        <a:pt x="3" y="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17" name="Freeform 184"/>
                <p:cNvSpPr>
                  <a:spLocks/>
                </p:cNvSpPr>
                <p:nvPr/>
              </p:nvSpPr>
              <p:spPr bwMode="ltGray">
                <a:xfrm>
                  <a:off x="2945" y="951"/>
                  <a:ext cx="62" cy="41"/>
                </a:xfrm>
                <a:custGeom>
                  <a:avLst/>
                  <a:gdLst>
                    <a:gd name="T0" fmla="*/ 49 w 62"/>
                    <a:gd name="T1" fmla="*/ 18 h 41"/>
                    <a:gd name="T2" fmla="*/ 4 w 62"/>
                    <a:gd name="T3" fmla="*/ 21 h 41"/>
                    <a:gd name="T4" fmla="*/ 16 w 62"/>
                    <a:gd name="T5" fmla="*/ 0 h 41"/>
                    <a:gd name="T6" fmla="*/ 46 w 62"/>
                    <a:gd name="T7" fmla="*/ 3 h 41"/>
                    <a:gd name="T8" fmla="*/ 61 w 62"/>
                    <a:gd name="T9" fmla="*/ 18 h 41"/>
                    <a:gd name="T10" fmla="*/ 49 w 62"/>
                    <a:gd name="T11" fmla="*/ 18 h 4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62" h="41">
                      <a:moveTo>
                        <a:pt x="49" y="18"/>
                      </a:moveTo>
                      <a:cubicBezTo>
                        <a:pt x="41" y="41"/>
                        <a:pt x="20" y="31"/>
                        <a:pt x="4" y="21"/>
                      </a:cubicBezTo>
                      <a:cubicBezTo>
                        <a:pt x="0" y="8"/>
                        <a:pt x="3" y="4"/>
                        <a:pt x="16" y="0"/>
                      </a:cubicBezTo>
                      <a:cubicBezTo>
                        <a:pt x="27" y="4"/>
                        <a:pt x="34" y="7"/>
                        <a:pt x="46" y="3"/>
                      </a:cubicBezTo>
                      <a:cubicBezTo>
                        <a:pt x="49" y="5"/>
                        <a:pt x="62" y="12"/>
                        <a:pt x="61" y="18"/>
                      </a:cubicBezTo>
                      <a:cubicBezTo>
                        <a:pt x="58" y="29"/>
                        <a:pt x="51" y="20"/>
                        <a:pt x="49" y="1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18" name="Freeform 185"/>
                <p:cNvSpPr>
                  <a:spLocks/>
                </p:cNvSpPr>
                <p:nvPr/>
              </p:nvSpPr>
              <p:spPr bwMode="ltGray">
                <a:xfrm>
                  <a:off x="3014" y="957"/>
                  <a:ext cx="45" cy="18"/>
                </a:xfrm>
                <a:custGeom>
                  <a:avLst/>
                  <a:gdLst>
                    <a:gd name="T0" fmla="*/ 25 w 45"/>
                    <a:gd name="T1" fmla="*/ 15 h 18"/>
                    <a:gd name="T2" fmla="*/ 16 w 45"/>
                    <a:gd name="T3" fmla="*/ 0 h 18"/>
                    <a:gd name="T4" fmla="*/ 34 w 45"/>
                    <a:gd name="T5" fmla="*/ 18 h 18"/>
                    <a:gd name="T6" fmla="*/ 25 w 45"/>
                    <a:gd name="T7" fmla="*/ 15 h 1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5" h="18">
                      <a:moveTo>
                        <a:pt x="25" y="15"/>
                      </a:moveTo>
                      <a:cubicBezTo>
                        <a:pt x="13" y="11"/>
                        <a:pt x="0" y="10"/>
                        <a:pt x="16" y="0"/>
                      </a:cubicBezTo>
                      <a:cubicBezTo>
                        <a:pt x="31" y="3"/>
                        <a:pt x="45" y="2"/>
                        <a:pt x="34" y="18"/>
                      </a:cubicBezTo>
                      <a:cubicBezTo>
                        <a:pt x="31" y="17"/>
                        <a:pt x="25" y="15"/>
                        <a:pt x="25" y="1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19" name="Freeform 186"/>
                <p:cNvSpPr>
                  <a:spLocks/>
                </p:cNvSpPr>
                <p:nvPr/>
              </p:nvSpPr>
              <p:spPr bwMode="ltGray">
                <a:xfrm>
                  <a:off x="2965" y="991"/>
                  <a:ext cx="45" cy="23"/>
                </a:xfrm>
                <a:custGeom>
                  <a:avLst/>
                  <a:gdLst>
                    <a:gd name="T0" fmla="*/ 8 w 45"/>
                    <a:gd name="T1" fmla="*/ 8 h 23"/>
                    <a:gd name="T2" fmla="*/ 38 w 45"/>
                    <a:gd name="T3" fmla="*/ 8 h 23"/>
                    <a:gd name="T4" fmla="*/ 17 w 45"/>
                    <a:gd name="T5" fmla="*/ 23 h 23"/>
                    <a:gd name="T6" fmla="*/ 8 w 45"/>
                    <a:gd name="T7" fmla="*/ 8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5" h="23">
                      <a:moveTo>
                        <a:pt x="8" y="8"/>
                      </a:moveTo>
                      <a:cubicBezTo>
                        <a:pt x="18" y="5"/>
                        <a:pt x="27" y="0"/>
                        <a:pt x="38" y="8"/>
                      </a:cubicBezTo>
                      <a:cubicBezTo>
                        <a:pt x="45" y="13"/>
                        <a:pt x="17" y="23"/>
                        <a:pt x="17" y="23"/>
                      </a:cubicBezTo>
                      <a:cubicBezTo>
                        <a:pt x="10" y="21"/>
                        <a:pt x="0" y="16"/>
                        <a:pt x="8" y="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20" name="Freeform 187"/>
                <p:cNvSpPr>
                  <a:spLocks/>
                </p:cNvSpPr>
                <p:nvPr/>
              </p:nvSpPr>
              <p:spPr bwMode="ltGray">
                <a:xfrm>
                  <a:off x="3317" y="961"/>
                  <a:ext cx="50" cy="26"/>
                </a:xfrm>
                <a:custGeom>
                  <a:avLst/>
                  <a:gdLst>
                    <a:gd name="T0" fmla="*/ 22 w 50"/>
                    <a:gd name="T1" fmla="*/ 2 h 26"/>
                    <a:gd name="T2" fmla="*/ 37 w 50"/>
                    <a:gd name="T3" fmla="*/ 14 h 26"/>
                    <a:gd name="T4" fmla="*/ 10 w 50"/>
                    <a:gd name="T5" fmla="*/ 26 h 26"/>
                    <a:gd name="T6" fmla="*/ 22 w 50"/>
                    <a:gd name="T7" fmla="*/ 2 h 2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0" h="26">
                      <a:moveTo>
                        <a:pt x="22" y="2"/>
                      </a:moveTo>
                      <a:cubicBezTo>
                        <a:pt x="29" y="0"/>
                        <a:pt x="50" y="1"/>
                        <a:pt x="37" y="14"/>
                      </a:cubicBezTo>
                      <a:cubicBezTo>
                        <a:pt x="32" y="19"/>
                        <a:pt x="17" y="24"/>
                        <a:pt x="10" y="26"/>
                      </a:cubicBezTo>
                      <a:cubicBezTo>
                        <a:pt x="4" y="8"/>
                        <a:pt x="0" y="2"/>
                        <a:pt x="22" y="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21" name="Freeform 188"/>
                <p:cNvSpPr>
                  <a:spLocks/>
                </p:cNvSpPr>
                <p:nvPr/>
              </p:nvSpPr>
              <p:spPr bwMode="ltGray">
                <a:xfrm>
                  <a:off x="3570" y="1067"/>
                  <a:ext cx="24" cy="17"/>
                </a:xfrm>
                <a:custGeom>
                  <a:avLst/>
                  <a:gdLst>
                    <a:gd name="T0" fmla="*/ 0 w 24"/>
                    <a:gd name="T1" fmla="*/ 13 h 17"/>
                    <a:gd name="T2" fmla="*/ 24 w 24"/>
                    <a:gd name="T3" fmla="*/ 4 h 17"/>
                    <a:gd name="T4" fmla="*/ 0 w 24"/>
                    <a:gd name="T5" fmla="*/ 13 h 1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4" h="17">
                      <a:moveTo>
                        <a:pt x="0" y="13"/>
                      </a:moveTo>
                      <a:cubicBezTo>
                        <a:pt x="8" y="2"/>
                        <a:pt x="11" y="0"/>
                        <a:pt x="24" y="4"/>
                      </a:cubicBezTo>
                      <a:cubicBezTo>
                        <a:pt x="16" y="15"/>
                        <a:pt x="13" y="17"/>
                        <a:pt x="0" y="1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22" name="Freeform 189"/>
                <p:cNvSpPr>
                  <a:spLocks/>
                </p:cNvSpPr>
                <p:nvPr/>
              </p:nvSpPr>
              <p:spPr bwMode="ltGray">
                <a:xfrm>
                  <a:off x="1226" y="615"/>
                  <a:ext cx="2308" cy="2297"/>
                </a:xfrm>
                <a:custGeom>
                  <a:avLst/>
                  <a:gdLst>
                    <a:gd name="T0" fmla="*/ 844 w 2308"/>
                    <a:gd name="T1" fmla="*/ 111 h 2297"/>
                    <a:gd name="T2" fmla="*/ 871 w 2308"/>
                    <a:gd name="T3" fmla="*/ 201 h 2297"/>
                    <a:gd name="T4" fmla="*/ 925 w 2308"/>
                    <a:gd name="T5" fmla="*/ 90 h 2297"/>
                    <a:gd name="T6" fmla="*/ 1126 w 2308"/>
                    <a:gd name="T7" fmla="*/ 30 h 2297"/>
                    <a:gd name="T8" fmla="*/ 1030 w 2308"/>
                    <a:gd name="T9" fmla="*/ 129 h 2297"/>
                    <a:gd name="T10" fmla="*/ 1000 w 2308"/>
                    <a:gd name="T11" fmla="*/ 195 h 2297"/>
                    <a:gd name="T12" fmla="*/ 1117 w 2308"/>
                    <a:gd name="T13" fmla="*/ 258 h 2297"/>
                    <a:gd name="T14" fmla="*/ 1240 w 2308"/>
                    <a:gd name="T15" fmla="*/ 273 h 2297"/>
                    <a:gd name="T16" fmla="*/ 1105 w 2308"/>
                    <a:gd name="T17" fmla="*/ 366 h 2297"/>
                    <a:gd name="T18" fmla="*/ 1219 w 2308"/>
                    <a:gd name="T19" fmla="*/ 312 h 2297"/>
                    <a:gd name="T20" fmla="*/ 1306 w 2308"/>
                    <a:gd name="T21" fmla="*/ 294 h 2297"/>
                    <a:gd name="T22" fmla="*/ 1498 w 2308"/>
                    <a:gd name="T23" fmla="*/ 288 h 2297"/>
                    <a:gd name="T24" fmla="*/ 1606 w 2308"/>
                    <a:gd name="T25" fmla="*/ 393 h 2297"/>
                    <a:gd name="T26" fmla="*/ 1750 w 2308"/>
                    <a:gd name="T27" fmla="*/ 420 h 2297"/>
                    <a:gd name="T28" fmla="*/ 1864 w 2308"/>
                    <a:gd name="T29" fmla="*/ 426 h 2297"/>
                    <a:gd name="T30" fmla="*/ 2065 w 2308"/>
                    <a:gd name="T31" fmla="*/ 441 h 2297"/>
                    <a:gd name="T32" fmla="*/ 2260 w 2308"/>
                    <a:gd name="T33" fmla="*/ 408 h 2297"/>
                    <a:gd name="T34" fmla="*/ 2245 w 2308"/>
                    <a:gd name="T35" fmla="*/ 516 h 2297"/>
                    <a:gd name="T36" fmla="*/ 2182 w 2308"/>
                    <a:gd name="T37" fmla="*/ 641 h 2297"/>
                    <a:gd name="T38" fmla="*/ 2152 w 2308"/>
                    <a:gd name="T39" fmla="*/ 749 h 2297"/>
                    <a:gd name="T40" fmla="*/ 2148 w 2308"/>
                    <a:gd name="T41" fmla="*/ 861 h 2297"/>
                    <a:gd name="T42" fmla="*/ 2074 w 2308"/>
                    <a:gd name="T43" fmla="*/ 977 h 2297"/>
                    <a:gd name="T44" fmla="*/ 2058 w 2308"/>
                    <a:gd name="T45" fmla="*/ 769 h 2297"/>
                    <a:gd name="T46" fmla="*/ 2094 w 2308"/>
                    <a:gd name="T47" fmla="*/ 623 h 2297"/>
                    <a:gd name="T48" fmla="*/ 2012 w 2308"/>
                    <a:gd name="T49" fmla="*/ 717 h 2297"/>
                    <a:gd name="T50" fmla="*/ 1716 w 2308"/>
                    <a:gd name="T51" fmla="*/ 861 h 2297"/>
                    <a:gd name="T52" fmla="*/ 1762 w 2308"/>
                    <a:gd name="T53" fmla="*/ 1127 h 2297"/>
                    <a:gd name="T54" fmla="*/ 1584 w 2308"/>
                    <a:gd name="T55" fmla="*/ 1263 h 2297"/>
                    <a:gd name="T56" fmla="*/ 1560 w 2308"/>
                    <a:gd name="T57" fmla="*/ 1445 h 2297"/>
                    <a:gd name="T58" fmla="*/ 1476 w 2308"/>
                    <a:gd name="T59" fmla="*/ 1329 h 2297"/>
                    <a:gd name="T60" fmla="*/ 1414 w 2308"/>
                    <a:gd name="T61" fmla="*/ 1251 h 2297"/>
                    <a:gd name="T62" fmla="*/ 1332 w 2308"/>
                    <a:gd name="T63" fmla="*/ 1349 h 2297"/>
                    <a:gd name="T64" fmla="*/ 1342 w 2308"/>
                    <a:gd name="T65" fmla="*/ 1383 h 2297"/>
                    <a:gd name="T66" fmla="*/ 1348 w 2308"/>
                    <a:gd name="T67" fmla="*/ 1517 h 2297"/>
                    <a:gd name="T68" fmla="*/ 1300 w 2308"/>
                    <a:gd name="T69" fmla="*/ 1663 h 2297"/>
                    <a:gd name="T70" fmla="*/ 1118 w 2308"/>
                    <a:gd name="T71" fmla="*/ 1769 h 2297"/>
                    <a:gd name="T72" fmla="*/ 940 w 2308"/>
                    <a:gd name="T73" fmla="*/ 1773 h 2297"/>
                    <a:gd name="T74" fmla="*/ 972 w 2308"/>
                    <a:gd name="T75" fmla="*/ 2031 h 2297"/>
                    <a:gd name="T76" fmla="*/ 840 w 2308"/>
                    <a:gd name="T77" fmla="*/ 2091 h 2297"/>
                    <a:gd name="T78" fmla="*/ 736 w 2308"/>
                    <a:gd name="T79" fmla="*/ 1943 h 2297"/>
                    <a:gd name="T80" fmla="*/ 800 w 2308"/>
                    <a:gd name="T81" fmla="*/ 2247 h 2297"/>
                    <a:gd name="T82" fmla="*/ 694 w 2308"/>
                    <a:gd name="T83" fmla="*/ 2085 h 2297"/>
                    <a:gd name="T84" fmla="*/ 690 w 2308"/>
                    <a:gd name="T85" fmla="*/ 1807 h 2297"/>
                    <a:gd name="T86" fmla="*/ 598 w 2308"/>
                    <a:gd name="T87" fmla="*/ 1565 h 2297"/>
                    <a:gd name="T88" fmla="*/ 434 w 2308"/>
                    <a:gd name="T89" fmla="*/ 1627 h 2297"/>
                    <a:gd name="T90" fmla="*/ 282 w 2308"/>
                    <a:gd name="T91" fmla="*/ 1829 h 2297"/>
                    <a:gd name="T92" fmla="*/ 252 w 2308"/>
                    <a:gd name="T93" fmla="*/ 1467 h 2297"/>
                    <a:gd name="T94" fmla="*/ 232 w 2308"/>
                    <a:gd name="T95" fmla="*/ 1357 h 2297"/>
                    <a:gd name="T96" fmla="*/ 176 w 2308"/>
                    <a:gd name="T97" fmla="*/ 1149 h 2297"/>
                    <a:gd name="T98" fmla="*/ 138 w 2308"/>
                    <a:gd name="T99" fmla="*/ 1021 h 2297"/>
                    <a:gd name="T100" fmla="*/ 132 w 2308"/>
                    <a:gd name="T101" fmla="*/ 1253 h 2297"/>
                    <a:gd name="T102" fmla="*/ 22 w 2308"/>
                    <a:gd name="T103" fmla="*/ 1151 h 2297"/>
                    <a:gd name="T104" fmla="*/ 206 w 2308"/>
                    <a:gd name="T105" fmla="*/ 681 h 2297"/>
                    <a:gd name="T106" fmla="*/ 404 w 2308"/>
                    <a:gd name="T107" fmla="*/ 515 h 2297"/>
                    <a:gd name="T108" fmla="*/ 386 w 2308"/>
                    <a:gd name="T109" fmla="*/ 673 h 2297"/>
                    <a:gd name="T110" fmla="*/ 378 w 2308"/>
                    <a:gd name="T111" fmla="*/ 733 h 2297"/>
                    <a:gd name="T112" fmla="*/ 498 w 2308"/>
                    <a:gd name="T113" fmla="*/ 599 h 2297"/>
                    <a:gd name="T114" fmla="*/ 494 w 2308"/>
                    <a:gd name="T115" fmla="*/ 411 h 2297"/>
                    <a:gd name="T116" fmla="*/ 500 w 2308"/>
                    <a:gd name="T117" fmla="*/ 375 h 2297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0" t="0" r="r" b="b"/>
                  <a:pathLst>
                    <a:path w="2308" h="2297">
                      <a:moveTo>
                        <a:pt x="847" y="63"/>
                      </a:moveTo>
                      <a:cubicBezTo>
                        <a:pt x="856" y="89"/>
                        <a:pt x="868" y="59"/>
                        <a:pt x="883" y="54"/>
                      </a:cubicBezTo>
                      <a:cubicBezTo>
                        <a:pt x="892" y="51"/>
                        <a:pt x="901" y="48"/>
                        <a:pt x="910" y="45"/>
                      </a:cubicBezTo>
                      <a:cubicBezTo>
                        <a:pt x="913" y="44"/>
                        <a:pt x="919" y="42"/>
                        <a:pt x="919" y="42"/>
                      </a:cubicBezTo>
                      <a:cubicBezTo>
                        <a:pt x="922" y="43"/>
                        <a:pt x="951" y="46"/>
                        <a:pt x="934" y="60"/>
                      </a:cubicBezTo>
                      <a:cubicBezTo>
                        <a:pt x="930" y="63"/>
                        <a:pt x="924" y="62"/>
                        <a:pt x="919" y="63"/>
                      </a:cubicBezTo>
                      <a:cubicBezTo>
                        <a:pt x="899" y="56"/>
                        <a:pt x="879" y="70"/>
                        <a:pt x="865" y="84"/>
                      </a:cubicBezTo>
                      <a:cubicBezTo>
                        <a:pt x="863" y="102"/>
                        <a:pt x="865" y="118"/>
                        <a:pt x="844" y="111"/>
                      </a:cubicBezTo>
                      <a:cubicBezTo>
                        <a:pt x="818" y="114"/>
                        <a:pt x="807" y="111"/>
                        <a:pt x="799" y="135"/>
                      </a:cubicBezTo>
                      <a:cubicBezTo>
                        <a:pt x="800" y="139"/>
                        <a:pt x="799" y="144"/>
                        <a:pt x="802" y="147"/>
                      </a:cubicBezTo>
                      <a:cubicBezTo>
                        <a:pt x="807" y="151"/>
                        <a:pt x="820" y="153"/>
                        <a:pt x="820" y="153"/>
                      </a:cubicBezTo>
                      <a:cubicBezTo>
                        <a:pt x="840" y="149"/>
                        <a:pt x="846" y="140"/>
                        <a:pt x="862" y="129"/>
                      </a:cubicBezTo>
                      <a:cubicBezTo>
                        <a:pt x="866" y="132"/>
                        <a:pt x="877" y="136"/>
                        <a:pt x="874" y="144"/>
                      </a:cubicBezTo>
                      <a:cubicBezTo>
                        <a:pt x="872" y="151"/>
                        <a:pt x="867" y="157"/>
                        <a:pt x="862" y="162"/>
                      </a:cubicBezTo>
                      <a:cubicBezTo>
                        <a:pt x="856" y="168"/>
                        <a:pt x="844" y="180"/>
                        <a:pt x="844" y="180"/>
                      </a:cubicBezTo>
                      <a:cubicBezTo>
                        <a:pt x="848" y="202"/>
                        <a:pt x="849" y="205"/>
                        <a:pt x="871" y="201"/>
                      </a:cubicBezTo>
                      <a:cubicBezTo>
                        <a:pt x="882" y="194"/>
                        <a:pt x="888" y="189"/>
                        <a:pt x="892" y="177"/>
                      </a:cubicBezTo>
                      <a:cubicBezTo>
                        <a:pt x="890" y="170"/>
                        <a:pt x="884" y="164"/>
                        <a:pt x="883" y="156"/>
                      </a:cubicBezTo>
                      <a:cubicBezTo>
                        <a:pt x="878" y="102"/>
                        <a:pt x="934" y="96"/>
                        <a:pt x="973" y="90"/>
                      </a:cubicBezTo>
                      <a:cubicBezTo>
                        <a:pt x="992" y="96"/>
                        <a:pt x="1006" y="97"/>
                        <a:pt x="1027" y="99"/>
                      </a:cubicBezTo>
                      <a:cubicBezTo>
                        <a:pt x="1029" y="100"/>
                        <a:pt x="1051" y="110"/>
                        <a:pt x="1042" y="93"/>
                      </a:cubicBezTo>
                      <a:cubicBezTo>
                        <a:pt x="1034" y="79"/>
                        <a:pt x="1013" y="80"/>
                        <a:pt x="1000" y="78"/>
                      </a:cubicBezTo>
                      <a:cubicBezTo>
                        <a:pt x="981" y="72"/>
                        <a:pt x="985" y="69"/>
                        <a:pt x="961" y="72"/>
                      </a:cubicBezTo>
                      <a:cubicBezTo>
                        <a:pt x="948" y="76"/>
                        <a:pt x="938" y="86"/>
                        <a:pt x="925" y="90"/>
                      </a:cubicBezTo>
                      <a:cubicBezTo>
                        <a:pt x="919" y="73"/>
                        <a:pt x="932" y="70"/>
                        <a:pt x="946" y="60"/>
                      </a:cubicBezTo>
                      <a:cubicBezTo>
                        <a:pt x="952" y="56"/>
                        <a:pt x="964" y="48"/>
                        <a:pt x="964" y="48"/>
                      </a:cubicBezTo>
                      <a:cubicBezTo>
                        <a:pt x="967" y="43"/>
                        <a:pt x="978" y="25"/>
                        <a:pt x="985" y="21"/>
                      </a:cubicBezTo>
                      <a:cubicBezTo>
                        <a:pt x="993" y="16"/>
                        <a:pt x="1004" y="17"/>
                        <a:pt x="1012" y="12"/>
                      </a:cubicBezTo>
                      <a:cubicBezTo>
                        <a:pt x="1020" y="7"/>
                        <a:pt x="1039" y="0"/>
                        <a:pt x="1039" y="0"/>
                      </a:cubicBezTo>
                      <a:cubicBezTo>
                        <a:pt x="1060" y="2"/>
                        <a:pt x="1068" y="1"/>
                        <a:pt x="1084" y="12"/>
                      </a:cubicBezTo>
                      <a:cubicBezTo>
                        <a:pt x="1091" y="33"/>
                        <a:pt x="1084" y="28"/>
                        <a:pt x="1099" y="33"/>
                      </a:cubicBezTo>
                      <a:cubicBezTo>
                        <a:pt x="1110" y="29"/>
                        <a:pt x="1115" y="34"/>
                        <a:pt x="1126" y="30"/>
                      </a:cubicBezTo>
                      <a:cubicBezTo>
                        <a:pt x="1140" y="34"/>
                        <a:pt x="1150" y="32"/>
                        <a:pt x="1159" y="45"/>
                      </a:cubicBezTo>
                      <a:cubicBezTo>
                        <a:pt x="1167" y="78"/>
                        <a:pt x="1154" y="97"/>
                        <a:pt x="1123" y="105"/>
                      </a:cubicBezTo>
                      <a:cubicBezTo>
                        <a:pt x="1110" y="114"/>
                        <a:pt x="1106" y="126"/>
                        <a:pt x="1093" y="135"/>
                      </a:cubicBezTo>
                      <a:cubicBezTo>
                        <a:pt x="1086" y="146"/>
                        <a:pt x="1039" y="169"/>
                        <a:pt x="1024" y="174"/>
                      </a:cubicBezTo>
                      <a:cubicBezTo>
                        <a:pt x="1015" y="188"/>
                        <a:pt x="1011" y="186"/>
                        <a:pt x="994" y="183"/>
                      </a:cubicBezTo>
                      <a:cubicBezTo>
                        <a:pt x="991" y="180"/>
                        <a:pt x="986" y="178"/>
                        <a:pt x="985" y="174"/>
                      </a:cubicBezTo>
                      <a:cubicBezTo>
                        <a:pt x="983" y="163"/>
                        <a:pt x="1004" y="150"/>
                        <a:pt x="1012" y="147"/>
                      </a:cubicBezTo>
                      <a:cubicBezTo>
                        <a:pt x="1018" y="141"/>
                        <a:pt x="1024" y="135"/>
                        <a:pt x="1030" y="129"/>
                      </a:cubicBezTo>
                      <a:cubicBezTo>
                        <a:pt x="1034" y="125"/>
                        <a:pt x="1018" y="133"/>
                        <a:pt x="1012" y="135"/>
                      </a:cubicBezTo>
                      <a:cubicBezTo>
                        <a:pt x="1006" y="137"/>
                        <a:pt x="1000" y="141"/>
                        <a:pt x="994" y="144"/>
                      </a:cubicBezTo>
                      <a:cubicBezTo>
                        <a:pt x="988" y="148"/>
                        <a:pt x="976" y="156"/>
                        <a:pt x="976" y="156"/>
                      </a:cubicBezTo>
                      <a:cubicBezTo>
                        <a:pt x="969" y="167"/>
                        <a:pt x="963" y="167"/>
                        <a:pt x="952" y="174"/>
                      </a:cubicBezTo>
                      <a:cubicBezTo>
                        <a:pt x="938" y="195"/>
                        <a:pt x="936" y="186"/>
                        <a:pt x="946" y="201"/>
                      </a:cubicBezTo>
                      <a:cubicBezTo>
                        <a:pt x="952" y="199"/>
                        <a:pt x="958" y="197"/>
                        <a:pt x="964" y="195"/>
                      </a:cubicBezTo>
                      <a:cubicBezTo>
                        <a:pt x="967" y="194"/>
                        <a:pt x="973" y="192"/>
                        <a:pt x="973" y="192"/>
                      </a:cubicBezTo>
                      <a:cubicBezTo>
                        <a:pt x="994" y="199"/>
                        <a:pt x="985" y="200"/>
                        <a:pt x="1000" y="195"/>
                      </a:cubicBezTo>
                      <a:cubicBezTo>
                        <a:pt x="1018" y="222"/>
                        <a:pt x="982" y="200"/>
                        <a:pt x="1006" y="216"/>
                      </a:cubicBezTo>
                      <a:cubicBezTo>
                        <a:pt x="1019" y="212"/>
                        <a:pt x="1031" y="221"/>
                        <a:pt x="1042" y="228"/>
                      </a:cubicBezTo>
                      <a:cubicBezTo>
                        <a:pt x="1050" y="216"/>
                        <a:pt x="1053" y="210"/>
                        <a:pt x="1066" y="219"/>
                      </a:cubicBezTo>
                      <a:cubicBezTo>
                        <a:pt x="1076" y="234"/>
                        <a:pt x="1073" y="223"/>
                        <a:pt x="1063" y="234"/>
                      </a:cubicBezTo>
                      <a:cubicBezTo>
                        <a:pt x="1058" y="239"/>
                        <a:pt x="1051" y="252"/>
                        <a:pt x="1051" y="252"/>
                      </a:cubicBezTo>
                      <a:cubicBezTo>
                        <a:pt x="1063" y="260"/>
                        <a:pt x="1076" y="262"/>
                        <a:pt x="1090" y="267"/>
                      </a:cubicBezTo>
                      <a:cubicBezTo>
                        <a:pt x="1096" y="265"/>
                        <a:pt x="1102" y="263"/>
                        <a:pt x="1108" y="261"/>
                      </a:cubicBezTo>
                      <a:cubicBezTo>
                        <a:pt x="1111" y="260"/>
                        <a:pt x="1117" y="258"/>
                        <a:pt x="1117" y="258"/>
                      </a:cubicBezTo>
                      <a:cubicBezTo>
                        <a:pt x="1119" y="264"/>
                        <a:pt x="1121" y="270"/>
                        <a:pt x="1123" y="276"/>
                      </a:cubicBezTo>
                      <a:cubicBezTo>
                        <a:pt x="1124" y="279"/>
                        <a:pt x="1126" y="285"/>
                        <a:pt x="1126" y="285"/>
                      </a:cubicBezTo>
                      <a:cubicBezTo>
                        <a:pt x="1113" y="289"/>
                        <a:pt x="1114" y="296"/>
                        <a:pt x="1111" y="309"/>
                      </a:cubicBezTo>
                      <a:cubicBezTo>
                        <a:pt x="1112" y="314"/>
                        <a:pt x="1110" y="320"/>
                        <a:pt x="1114" y="324"/>
                      </a:cubicBezTo>
                      <a:cubicBezTo>
                        <a:pt x="1124" y="334"/>
                        <a:pt x="1133" y="301"/>
                        <a:pt x="1138" y="294"/>
                      </a:cubicBezTo>
                      <a:cubicBezTo>
                        <a:pt x="1144" y="286"/>
                        <a:pt x="1156" y="286"/>
                        <a:pt x="1165" y="285"/>
                      </a:cubicBezTo>
                      <a:cubicBezTo>
                        <a:pt x="1180" y="275"/>
                        <a:pt x="1199" y="271"/>
                        <a:pt x="1216" y="267"/>
                      </a:cubicBezTo>
                      <a:cubicBezTo>
                        <a:pt x="1228" y="259"/>
                        <a:pt x="1235" y="258"/>
                        <a:pt x="1240" y="273"/>
                      </a:cubicBezTo>
                      <a:cubicBezTo>
                        <a:pt x="1230" y="283"/>
                        <a:pt x="1224" y="287"/>
                        <a:pt x="1210" y="291"/>
                      </a:cubicBezTo>
                      <a:cubicBezTo>
                        <a:pt x="1202" y="296"/>
                        <a:pt x="1183" y="303"/>
                        <a:pt x="1183" y="303"/>
                      </a:cubicBezTo>
                      <a:cubicBezTo>
                        <a:pt x="1167" y="328"/>
                        <a:pt x="1163" y="332"/>
                        <a:pt x="1135" y="339"/>
                      </a:cubicBezTo>
                      <a:cubicBezTo>
                        <a:pt x="1125" y="349"/>
                        <a:pt x="1119" y="350"/>
                        <a:pt x="1105" y="354"/>
                      </a:cubicBezTo>
                      <a:cubicBezTo>
                        <a:pt x="1085" y="347"/>
                        <a:pt x="1075" y="345"/>
                        <a:pt x="1054" y="342"/>
                      </a:cubicBezTo>
                      <a:cubicBezTo>
                        <a:pt x="1054" y="342"/>
                        <a:pt x="1062" y="355"/>
                        <a:pt x="1069" y="357"/>
                      </a:cubicBezTo>
                      <a:cubicBezTo>
                        <a:pt x="1075" y="359"/>
                        <a:pt x="1081" y="359"/>
                        <a:pt x="1087" y="360"/>
                      </a:cubicBezTo>
                      <a:cubicBezTo>
                        <a:pt x="1093" y="362"/>
                        <a:pt x="1105" y="366"/>
                        <a:pt x="1105" y="366"/>
                      </a:cubicBezTo>
                      <a:cubicBezTo>
                        <a:pt x="1116" y="362"/>
                        <a:pt x="1123" y="359"/>
                        <a:pt x="1135" y="363"/>
                      </a:cubicBezTo>
                      <a:cubicBezTo>
                        <a:pt x="1138" y="360"/>
                        <a:pt x="1140" y="356"/>
                        <a:pt x="1144" y="354"/>
                      </a:cubicBezTo>
                      <a:cubicBezTo>
                        <a:pt x="1147" y="352"/>
                        <a:pt x="1152" y="348"/>
                        <a:pt x="1153" y="351"/>
                      </a:cubicBezTo>
                      <a:cubicBezTo>
                        <a:pt x="1154" y="357"/>
                        <a:pt x="1147" y="369"/>
                        <a:pt x="1147" y="369"/>
                      </a:cubicBezTo>
                      <a:cubicBezTo>
                        <a:pt x="1148" y="373"/>
                        <a:pt x="1146" y="380"/>
                        <a:pt x="1150" y="381"/>
                      </a:cubicBezTo>
                      <a:cubicBezTo>
                        <a:pt x="1162" y="384"/>
                        <a:pt x="1162" y="348"/>
                        <a:pt x="1165" y="345"/>
                      </a:cubicBezTo>
                      <a:cubicBezTo>
                        <a:pt x="1166" y="343"/>
                        <a:pt x="1195" y="321"/>
                        <a:pt x="1201" y="318"/>
                      </a:cubicBezTo>
                      <a:cubicBezTo>
                        <a:pt x="1207" y="315"/>
                        <a:pt x="1219" y="312"/>
                        <a:pt x="1219" y="312"/>
                      </a:cubicBezTo>
                      <a:cubicBezTo>
                        <a:pt x="1220" y="318"/>
                        <a:pt x="1219" y="325"/>
                        <a:pt x="1222" y="330"/>
                      </a:cubicBezTo>
                      <a:cubicBezTo>
                        <a:pt x="1224" y="333"/>
                        <a:pt x="1223" y="324"/>
                        <a:pt x="1225" y="321"/>
                      </a:cubicBezTo>
                      <a:cubicBezTo>
                        <a:pt x="1227" y="317"/>
                        <a:pt x="1230" y="314"/>
                        <a:pt x="1234" y="312"/>
                      </a:cubicBezTo>
                      <a:cubicBezTo>
                        <a:pt x="1240" y="309"/>
                        <a:pt x="1252" y="306"/>
                        <a:pt x="1252" y="306"/>
                      </a:cubicBezTo>
                      <a:cubicBezTo>
                        <a:pt x="1268" y="310"/>
                        <a:pt x="1273" y="324"/>
                        <a:pt x="1258" y="336"/>
                      </a:cubicBezTo>
                      <a:cubicBezTo>
                        <a:pt x="1253" y="340"/>
                        <a:pt x="1246" y="341"/>
                        <a:pt x="1240" y="345"/>
                      </a:cubicBezTo>
                      <a:cubicBezTo>
                        <a:pt x="1225" y="368"/>
                        <a:pt x="1262" y="342"/>
                        <a:pt x="1270" y="339"/>
                      </a:cubicBezTo>
                      <a:cubicBezTo>
                        <a:pt x="1277" y="317"/>
                        <a:pt x="1282" y="302"/>
                        <a:pt x="1306" y="294"/>
                      </a:cubicBezTo>
                      <a:cubicBezTo>
                        <a:pt x="1320" y="298"/>
                        <a:pt x="1320" y="305"/>
                        <a:pt x="1333" y="309"/>
                      </a:cubicBezTo>
                      <a:cubicBezTo>
                        <a:pt x="1365" y="301"/>
                        <a:pt x="1327" y="312"/>
                        <a:pt x="1354" y="300"/>
                      </a:cubicBezTo>
                      <a:cubicBezTo>
                        <a:pt x="1360" y="297"/>
                        <a:pt x="1372" y="294"/>
                        <a:pt x="1372" y="294"/>
                      </a:cubicBezTo>
                      <a:cubicBezTo>
                        <a:pt x="1387" y="299"/>
                        <a:pt x="1378" y="298"/>
                        <a:pt x="1399" y="291"/>
                      </a:cubicBezTo>
                      <a:cubicBezTo>
                        <a:pt x="1405" y="289"/>
                        <a:pt x="1417" y="285"/>
                        <a:pt x="1417" y="285"/>
                      </a:cubicBezTo>
                      <a:cubicBezTo>
                        <a:pt x="1424" y="287"/>
                        <a:pt x="1431" y="288"/>
                        <a:pt x="1438" y="291"/>
                      </a:cubicBezTo>
                      <a:cubicBezTo>
                        <a:pt x="1444" y="294"/>
                        <a:pt x="1456" y="303"/>
                        <a:pt x="1456" y="303"/>
                      </a:cubicBezTo>
                      <a:cubicBezTo>
                        <a:pt x="1475" y="284"/>
                        <a:pt x="1464" y="284"/>
                        <a:pt x="1498" y="288"/>
                      </a:cubicBezTo>
                      <a:cubicBezTo>
                        <a:pt x="1513" y="293"/>
                        <a:pt x="1524" y="300"/>
                        <a:pt x="1540" y="303"/>
                      </a:cubicBezTo>
                      <a:cubicBezTo>
                        <a:pt x="1553" y="322"/>
                        <a:pt x="1536" y="347"/>
                        <a:pt x="1516" y="354"/>
                      </a:cubicBezTo>
                      <a:cubicBezTo>
                        <a:pt x="1500" y="349"/>
                        <a:pt x="1511" y="359"/>
                        <a:pt x="1495" y="363"/>
                      </a:cubicBezTo>
                      <a:cubicBezTo>
                        <a:pt x="1474" y="368"/>
                        <a:pt x="1453" y="376"/>
                        <a:pt x="1432" y="381"/>
                      </a:cubicBezTo>
                      <a:cubicBezTo>
                        <a:pt x="1443" y="385"/>
                        <a:pt x="1485" y="376"/>
                        <a:pt x="1495" y="375"/>
                      </a:cubicBezTo>
                      <a:cubicBezTo>
                        <a:pt x="1511" y="370"/>
                        <a:pt x="1524" y="376"/>
                        <a:pt x="1540" y="381"/>
                      </a:cubicBezTo>
                      <a:cubicBezTo>
                        <a:pt x="1549" y="384"/>
                        <a:pt x="1567" y="390"/>
                        <a:pt x="1567" y="390"/>
                      </a:cubicBezTo>
                      <a:cubicBezTo>
                        <a:pt x="1577" y="406"/>
                        <a:pt x="1590" y="398"/>
                        <a:pt x="1606" y="393"/>
                      </a:cubicBezTo>
                      <a:cubicBezTo>
                        <a:pt x="1608" y="386"/>
                        <a:pt x="1608" y="380"/>
                        <a:pt x="1618" y="381"/>
                      </a:cubicBezTo>
                      <a:cubicBezTo>
                        <a:pt x="1624" y="382"/>
                        <a:pt x="1636" y="387"/>
                        <a:pt x="1636" y="387"/>
                      </a:cubicBezTo>
                      <a:cubicBezTo>
                        <a:pt x="1650" y="408"/>
                        <a:pt x="1650" y="398"/>
                        <a:pt x="1645" y="414"/>
                      </a:cubicBezTo>
                      <a:cubicBezTo>
                        <a:pt x="1650" y="428"/>
                        <a:pt x="1652" y="438"/>
                        <a:pt x="1660" y="450"/>
                      </a:cubicBezTo>
                      <a:cubicBezTo>
                        <a:pt x="1671" y="443"/>
                        <a:pt x="1669" y="436"/>
                        <a:pt x="1681" y="432"/>
                      </a:cubicBezTo>
                      <a:cubicBezTo>
                        <a:pt x="1694" y="435"/>
                        <a:pt x="1702" y="439"/>
                        <a:pt x="1714" y="435"/>
                      </a:cubicBezTo>
                      <a:cubicBezTo>
                        <a:pt x="1724" y="438"/>
                        <a:pt x="1731" y="444"/>
                        <a:pt x="1741" y="447"/>
                      </a:cubicBezTo>
                      <a:cubicBezTo>
                        <a:pt x="1760" y="441"/>
                        <a:pt x="1761" y="437"/>
                        <a:pt x="1750" y="420"/>
                      </a:cubicBezTo>
                      <a:cubicBezTo>
                        <a:pt x="1751" y="417"/>
                        <a:pt x="1750" y="413"/>
                        <a:pt x="1753" y="411"/>
                      </a:cubicBezTo>
                      <a:cubicBezTo>
                        <a:pt x="1758" y="407"/>
                        <a:pt x="1771" y="405"/>
                        <a:pt x="1771" y="405"/>
                      </a:cubicBezTo>
                      <a:cubicBezTo>
                        <a:pt x="1786" y="407"/>
                        <a:pt x="1808" y="404"/>
                        <a:pt x="1813" y="420"/>
                      </a:cubicBezTo>
                      <a:cubicBezTo>
                        <a:pt x="1810" y="423"/>
                        <a:pt x="1804" y="425"/>
                        <a:pt x="1804" y="429"/>
                      </a:cubicBezTo>
                      <a:cubicBezTo>
                        <a:pt x="1804" y="433"/>
                        <a:pt x="1810" y="436"/>
                        <a:pt x="1813" y="435"/>
                      </a:cubicBezTo>
                      <a:cubicBezTo>
                        <a:pt x="1820" y="433"/>
                        <a:pt x="1816" y="420"/>
                        <a:pt x="1822" y="417"/>
                      </a:cubicBezTo>
                      <a:cubicBezTo>
                        <a:pt x="1826" y="414"/>
                        <a:pt x="1832" y="415"/>
                        <a:pt x="1837" y="414"/>
                      </a:cubicBezTo>
                      <a:cubicBezTo>
                        <a:pt x="1858" y="421"/>
                        <a:pt x="1850" y="416"/>
                        <a:pt x="1864" y="426"/>
                      </a:cubicBezTo>
                      <a:cubicBezTo>
                        <a:pt x="1874" y="440"/>
                        <a:pt x="1867" y="436"/>
                        <a:pt x="1888" y="429"/>
                      </a:cubicBezTo>
                      <a:cubicBezTo>
                        <a:pt x="1894" y="427"/>
                        <a:pt x="1906" y="423"/>
                        <a:pt x="1906" y="423"/>
                      </a:cubicBezTo>
                      <a:cubicBezTo>
                        <a:pt x="1927" y="427"/>
                        <a:pt x="1916" y="424"/>
                        <a:pt x="1939" y="432"/>
                      </a:cubicBezTo>
                      <a:cubicBezTo>
                        <a:pt x="1942" y="433"/>
                        <a:pt x="1948" y="435"/>
                        <a:pt x="1948" y="435"/>
                      </a:cubicBezTo>
                      <a:cubicBezTo>
                        <a:pt x="1954" y="444"/>
                        <a:pt x="1972" y="456"/>
                        <a:pt x="1972" y="456"/>
                      </a:cubicBezTo>
                      <a:cubicBezTo>
                        <a:pt x="1984" y="453"/>
                        <a:pt x="1991" y="449"/>
                        <a:pt x="2002" y="444"/>
                      </a:cubicBezTo>
                      <a:cubicBezTo>
                        <a:pt x="2008" y="441"/>
                        <a:pt x="2020" y="438"/>
                        <a:pt x="2020" y="438"/>
                      </a:cubicBezTo>
                      <a:cubicBezTo>
                        <a:pt x="2036" y="441"/>
                        <a:pt x="2049" y="445"/>
                        <a:pt x="2065" y="441"/>
                      </a:cubicBezTo>
                      <a:cubicBezTo>
                        <a:pt x="2059" y="423"/>
                        <a:pt x="2065" y="423"/>
                        <a:pt x="2083" y="417"/>
                      </a:cubicBezTo>
                      <a:cubicBezTo>
                        <a:pt x="2090" y="415"/>
                        <a:pt x="2095" y="409"/>
                        <a:pt x="2101" y="405"/>
                      </a:cubicBezTo>
                      <a:cubicBezTo>
                        <a:pt x="2104" y="403"/>
                        <a:pt x="2110" y="399"/>
                        <a:pt x="2110" y="399"/>
                      </a:cubicBezTo>
                      <a:cubicBezTo>
                        <a:pt x="2119" y="400"/>
                        <a:pt x="2136" y="402"/>
                        <a:pt x="2146" y="405"/>
                      </a:cubicBezTo>
                      <a:cubicBezTo>
                        <a:pt x="2155" y="407"/>
                        <a:pt x="2173" y="414"/>
                        <a:pt x="2173" y="414"/>
                      </a:cubicBezTo>
                      <a:cubicBezTo>
                        <a:pt x="2189" y="403"/>
                        <a:pt x="2197" y="405"/>
                        <a:pt x="2215" y="411"/>
                      </a:cubicBezTo>
                      <a:cubicBezTo>
                        <a:pt x="2222" y="413"/>
                        <a:pt x="2233" y="423"/>
                        <a:pt x="2233" y="423"/>
                      </a:cubicBezTo>
                      <a:cubicBezTo>
                        <a:pt x="2244" y="419"/>
                        <a:pt x="2249" y="412"/>
                        <a:pt x="2260" y="408"/>
                      </a:cubicBezTo>
                      <a:cubicBezTo>
                        <a:pt x="2271" y="412"/>
                        <a:pt x="2280" y="413"/>
                        <a:pt x="2290" y="420"/>
                      </a:cubicBezTo>
                      <a:cubicBezTo>
                        <a:pt x="2287" y="434"/>
                        <a:pt x="2284" y="442"/>
                        <a:pt x="2299" y="447"/>
                      </a:cubicBezTo>
                      <a:cubicBezTo>
                        <a:pt x="2308" y="460"/>
                        <a:pt x="2304" y="463"/>
                        <a:pt x="2293" y="474"/>
                      </a:cubicBezTo>
                      <a:cubicBezTo>
                        <a:pt x="2284" y="471"/>
                        <a:pt x="2275" y="468"/>
                        <a:pt x="2266" y="465"/>
                      </a:cubicBezTo>
                      <a:cubicBezTo>
                        <a:pt x="2263" y="464"/>
                        <a:pt x="2257" y="462"/>
                        <a:pt x="2257" y="462"/>
                      </a:cubicBezTo>
                      <a:cubicBezTo>
                        <a:pt x="2242" y="465"/>
                        <a:pt x="2235" y="462"/>
                        <a:pt x="2221" y="465"/>
                      </a:cubicBezTo>
                      <a:cubicBezTo>
                        <a:pt x="2229" y="477"/>
                        <a:pt x="2234" y="480"/>
                        <a:pt x="2221" y="489"/>
                      </a:cubicBezTo>
                      <a:cubicBezTo>
                        <a:pt x="2214" y="509"/>
                        <a:pt x="2227" y="512"/>
                        <a:pt x="2245" y="516"/>
                      </a:cubicBezTo>
                      <a:cubicBezTo>
                        <a:pt x="2248" y="518"/>
                        <a:pt x="2252" y="519"/>
                        <a:pt x="2254" y="522"/>
                      </a:cubicBezTo>
                      <a:cubicBezTo>
                        <a:pt x="2257" y="527"/>
                        <a:pt x="2260" y="540"/>
                        <a:pt x="2260" y="540"/>
                      </a:cubicBezTo>
                      <a:cubicBezTo>
                        <a:pt x="2253" y="550"/>
                        <a:pt x="2248" y="554"/>
                        <a:pt x="2236" y="558"/>
                      </a:cubicBezTo>
                      <a:cubicBezTo>
                        <a:pt x="2230" y="567"/>
                        <a:pt x="2228" y="575"/>
                        <a:pt x="2221" y="582"/>
                      </a:cubicBezTo>
                      <a:lnTo>
                        <a:pt x="2212" y="623"/>
                      </a:lnTo>
                      <a:lnTo>
                        <a:pt x="2218" y="643"/>
                      </a:lnTo>
                      <a:lnTo>
                        <a:pt x="2198" y="631"/>
                      </a:lnTo>
                      <a:lnTo>
                        <a:pt x="2182" y="641"/>
                      </a:lnTo>
                      <a:lnTo>
                        <a:pt x="2176" y="655"/>
                      </a:lnTo>
                      <a:lnTo>
                        <a:pt x="2156" y="659"/>
                      </a:lnTo>
                      <a:lnTo>
                        <a:pt x="2146" y="673"/>
                      </a:lnTo>
                      <a:lnTo>
                        <a:pt x="2132" y="687"/>
                      </a:lnTo>
                      <a:lnTo>
                        <a:pt x="2132" y="709"/>
                      </a:lnTo>
                      <a:lnTo>
                        <a:pt x="2136" y="727"/>
                      </a:lnTo>
                      <a:lnTo>
                        <a:pt x="2150" y="729"/>
                      </a:lnTo>
                      <a:lnTo>
                        <a:pt x="2152" y="749"/>
                      </a:lnTo>
                      <a:lnTo>
                        <a:pt x="2176" y="763"/>
                      </a:lnTo>
                      <a:lnTo>
                        <a:pt x="2180" y="779"/>
                      </a:lnTo>
                      <a:lnTo>
                        <a:pt x="2158" y="769"/>
                      </a:lnTo>
                      <a:lnTo>
                        <a:pt x="2152" y="789"/>
                      </a:lnTo>
                      <a:lnTo>
                        <a:pt x="2166" y="807"/>
                      </a:lnTo>
                      <a:lnTo>
                        <a:pt x="2152" y="821"/>
                      </a:lnTo>
                      <a:lnTo>
                        <a:pt x="2146" y="839"/>
                      </a:lnTo>
                      <a:lnTo>
                        <a:pt x="2148" y="861"/>
                      </a:lnTo>
                      <a:lnTo>
                        <a:pt x="2132" y="879"/>
                      </a:lnTo>
                      <a:lnTo>
                        <a:pt x="2128" y="907"/>
                      </a:lnTo>
                      <a:lnTo>
                        <a:pt x="2118" y="925"/>
                      </a:lnTo>
                      <a:lnTo>
                        <a:pt x="2118" y="945"/>
                      </a:lnTo>
                      <a:lnTo>
                        <a:pt x="2100" y="963"/>
                      </a:lnTo>
                      <a:lnTo>
                        <a:pt x="2100" y="979"/>
                      </a:lnTo>
                      <a:lnTo>
                        <a:pt x="2088" y="983"/>
                      </a:lnTo>
                      <a:lnTo>
                        <a:pt x="2074" y="977"/>
                      </a:lnTo>
                      <a:lnTo>
                        <a:pt x="2086" y="961"/>
                      </a:lnTo>
                      <a:lnTo>
                        <a:pt x="2104" y="945"/>
                      </a:lnTo>
                      <a:lnTo>
                        <a:pt x="2110" y="925"/>
                      </a:lnTo>
                      <a:lnTo>
                        <a:pt x="2106" y="893"/>
                      </a:lnTo>
                      <a:lnTo>
                        <a:pt x="2090" y="865"/>
                      </a:lnTo>
                      <a:lnTo>
                        <a:pt x="2070" y="837"/>
                      </a:lnTo>
                      <a:lnTo>
                        <a:pt x="2056" y="797"/>
                      </a:lnTo>
                      <a:lnTo>
                        <a:pt x="2058" y="769"/>
                      </a:lnTo>
                      <a:lnTo>
                        <a:pt x="2062" y="745"/>
                      </a:lnTo>
                      <a:lnTo>
                        <a:pt x="2080" y="731"/>
                      </a:lnTo>
                      <a:lnTo>
                        <a:pt x="2098" y="701"/>
                      </a:lnTo>
                      <a:lnTo>
                        <a:pt x="2108" y="677"/>
                      </a:lnTo>
                      <a:lnTo>
                        <a:pt x="2106" y="663"/>
                      </a:lnTo>
                      <a:lnTo>
                        <a:pt x="2116" y="623"/>
                      </a:lnTo>
                      <a:lnTo>
                        <a:pt x="2106" y="603"/>
                      </a:lnTo>
                      <a:lnTo>
                        <a:pt x="2094" y="623"/>
                      </a:lnTo>
                      <a:lnTo>
                        <a:pt x="2100" y="641"/>
                      </a:lnTo>
                      <a:lnTo>
                        <a:pt x="2076" y="665"/>
                      </a:lnTo>
                      <a:lnTo>
                        <a:pt x="2060" y="659"/>
                      </a:lnTo>
                      <a:lnTo>
                        <a:pt x="2060" y="639"/>
                      </a:lnTo>
                      <a:lnTo>
                        <a:pt x="2022" y="657"/>
                      </a:lnTo>
                      <a:lnTo>
                        <a:pt x="2020" y="679"/>
                      </a:lnTo>
                      <a:lnTo>
                        <a:pt x="2004" y="703"/>
                      </a:lnTo>
                      <a:lnTo>
                        <a:pt x="2012" y="717"/>
                      </a:lnTo>
                      <a:lnTo>
                        <a:pt x="1968" y="731"/>
                      </a:lnTo>
                      <a:lnTo>
                        <a:pt x="1962" y="711"/>
                      </a:lnTo>
                      <a:lnTo>
                        <a:pt x="1934" y="719"/>
                      </a:lnTo>
                      <a:lnTo>
                        <a:pt x="1906" y="735"/>
                      </a:lnTo>
                      <a:lnTo>
                        <a:pt x="1854" y="737"/>
                      </a:lnTo>
                      <a:lnTo>
                        <a:pt x="1814" y="753"/>
                      </a:lnTo>
                      <a:lnTo>
                        <a:pt x="1810" y="767"/>
                      </a:lnTo>
                      <a:lnTo>
                        <a:pt x="1716" y="861"/>
                      </a:lnTo>
                      <a:lnTo>
                        <a:pt x="1738" y="877"/>
                      </a:lnTo>
                      <a:lnTo>
                        <a:pt x="1762" y="889"/>
                      </a:lnTo>
                      <a:lnTo>
                        <a:pt x="1794" y="875"/>
                      </a:lnTo>
                      <a:lnTo>
                        <a:pt x="1820" y="905"/>
                      </a:lnTo>
                      <a:lnTo>
                        <a:pt x="1826" y="953"/>
                      </a:lnTo>
                      <a:lnTo>
                        <a:pt x="1820" y="1021"/>
                      </a:lnTo>
                      <a:lnTo>
                        <a:pt x="1800" y="1059"/>
                      </a:lnTo>
                      <a:lnTo>
                        <a:pt x="1762" y="1127"/>
                      </a:lnTo>
                      <a:lnTo>
                        <a:pt x="1734" y="1151"/>
                      </a:lnTo>
                      <a:lnTo>
                        <a:pt x="1706" y="1191"/>
                      </a:lnTo>
                      <a:lnTo>
                        <a:pt x="1670" y="1207"/>
                      </a:lnTo>
                      <a:lnTo>
                        <a:pt x="1648" y="1209"/>
                      </a:lnTo>
                      <a:lnTo>
                        <a:pt x="1636" y="1193"/>
                      </a:lnTo>
                      <a:lnTo>
                        <a:pt x="1620" y="1215"/>
                      </a:lnTo>
                      <a:lnTo>
                        <a:pt x="1592" y="1239"/>
                      </a:lnTo>
                      <a:lnTo>
                        <a:pt x="1584" y="1263"/>
                      </a:lnTo>
                      <a:lnTo>
                        <a:pt x="1564" y="1281"/>
                      </a:lnTo>
                      <a:lnTo>
                        <a:pt x="1534" y="1295"/>
                      </a:lnTo>
                      <a:lnTo>
                        <a:pt x="1536" y="1317"/>
                      </a:lnTo>
                      <a:lnTo>
                        <a:pt x="1560" y="1337"/>
                      </a:lnTo>
                      <a:lnTo>
                        <a:pt x="1574" y="1375"/>
                      </a:lnTo>
                      <a:lnTo>
                        <a:pt x="1580" y="1409"/>
                      </a:lnTo>
                      <a:lnTo>
                        <a:pt x="1574" y="1427"/>
                      </a:lnTo>
                      <a:lnTo>
                        <a:pt x="1560" y="1445"/>
                      </a:lnTo>
                      <a:lnTo>
                        <a:pt x="1526" y="1449"/>
                      </a:lnTo>
                      <a:lnTo>
                        <a:pt x="1500" y="1445"/>
                      </a:lnTo>
                      <a:lnTo>
                        <a:pt x="1506" y="1393"/>
                      </a:lnTo>
                      <a:lnTo>
                        <a:pt x="1500" y="1377"/>
                      </a:lnTo>
                      <a:lnTo>
                        <a:pt x="1510" y="1369"/>
                      </a:lnTo>
                      <a:lnTo>
                        <a:pt x="1506" y="1355"/>
                      </a:lnTo>
                      <a:lnTo>
                        <a:pt x="1478" y="1341"/>
                      </a:lnTo>
                      <a:lnTo>
                        <a:pt x="1476" y="1329"/>
                      </a:lnTo>
                      <a:lnTo>
                        <a:pt x="1488" y="1315"/>
                      </a:lnTo>
                      <a:lnTo>
                        <a:pt x="1482" y="1295"/>
                      </a:lnTo>
                      <a:lnTo>
                        <a:pt x="1460" y="1281"/>
                      </a:lnTo>
                      <a:lnTo>
                        <a:pt x="1436" y="1279"/>
                      </a:lnTo>
                      <a:lnTo>
                        <a:pt x="1416" y="1299"/>
                      </a:lnTo>
                      <a:lnTo>
                        <a:pt x="1402" y="1299"/>
                      </a:lnTo>
                      <a:lnTo>
                        <a:pt x="1398" y="1283"/>
                      </a:lnTo>
                      <a:lnTo>
                        <a:pt x="1414" y="1251"/>
                      </a:lnTo>
                      <a:lnTo>
                        <a:pt x="1396" y="1243"/>
                      </a:lnTo>
                      <a:lnTo>
                        <a:pt x="1368" y="1269"/>
                      </a:lnTo>
                      <a:lnTo>
                        <a:pt x="1336" y="1283"/>
                      </a:lnTo>
                      <a:lnTo>
                        <a:pt x="1326" y="1293"/>
                      </a:lnTo>
                      <a:lnTo>
                        <a:pt x="1306" y="1295"/>
                      </a:lnTo>
                      <a:lnTo>
                        <a:pt x="1308" y="1323"/>
                      </a:lnTo>
                      <a:lnTo>
                        <a:pt x="1328" y="1325"/>
                      </a:lnTo>
                      <a:lnTo>
                        <a:pt x="1332" y="1349"/>
                      </a:lnTo>
                      <a:lnTo>
                        <a:pt x="1346" y="1353"/>
                      </a:lnTo>
                      <a:lnTo>
                        <a:pt x="1376" y="1337"/>
                      </a:lnTo>
                      <a:lnTo>
                        <a:pt x="1392" y="1345"/>
                      </a:lnTo>
                      <a:lnTo>
                        <a:pt x="1410" y="1357"/>
                      </a:lnTo>
                      <a:lnTo>
                        <a:pt x="1408" y="1367"/>
                      </a:lnTo>
                      <a:lnTo>
                        <a:pt x="1380" y="1365"/>
                      </a:lnTo>
                      <a:lnTo>
                        <a:pt x="1358" y="1379"/>
                      </a:lnTo>
                      <a:lnTo>
                        <a:pt x="1342" y="1383"/>
                      </a:lnTo>
                      <a:lnTo>
                        <a:pt x="1342" y="1397"/>
                      </a:lnTo>
                      <a:lnTo>
                        <a:pt x="1322" y="1411"/>
                      </a:lnTo>
                      <a:lnTo>
                        <a:pt x="1326" y="1425"/>
                      </a:lnTo>
                      <a:lnTo>
                        <a:pt x="1350" y="1439"/>
                      </a:lnTo>
                      <a:lnTo>
                        <a:pt x="1354" y="1475"/>
                      </a:lnTo>
                      <a:lnTo>
                        <a:pt x="1370" y="1507"/>
                      </a:lnTo>
                      <a:lnTo>
                        <a:pt x="1378" y="1519"/>
                      </a:lnTo>
                      <a:lnTo>
                        <a:pt x="1348" y="1517"/>
                      </a:lnTo>
                      <a:lnTo>
                        <a:pt x="1366" y="1537"/>
                      </a:lnTo>
                      <a:lnTo>
                        <a:pt x="1366" y="1547"/>
                      </a:lnTo>
                      <a:lnTo>
                        <a:pt x="1344" y="1565"/>
                      </a:lnTo>
                      <a:lnTo>
                        <a:pt x="1364" y="1581"/>
                      </a:lnTo>
                      <a:lnTo>
                        <a:pt x="1368" y="1601"/>
                      </a:lnTo>
                      <a:lnTo>
                        <a:pt x="1352" y="1619"/>
                      </a:lnTo>
                      <a:lnTo>
                        <a:pt x="1334" y="1635"/>
                      </a:lnTo>
                      <a:lnTo>
                        <a:pt x="1300" y="1663"/>
                      </a:lnTo>
                      <a:lnTo>
                        <a:pt x="1290" y="1693"/>
                      </a:lnTo>
                      <a:lnTo>
                        <a:pt x="1258" y="1725"/>
                      </a:lnTo>
                      <a:lnTo>
                        <a:pt x="1220" y="1747"/>
                      </a:lnTo>
                      <a:lnTo>
                        <a:pt x="1198" y="1765"/>
                      </a:lnTo>
                      <a:lnTo>
                        <a:pt x="1172" y="1765"/>
                      </a:lnTo>
                      <a:lnTo>
                        <a:pt x="1140" y="1763"/>
                      </a:lnTo>
                      <a:lnTo>
                        <a:pt x="1124" y="1753"/>
                      </a:lnTo>
                      <a:lnTo>
                        <a:pt x="1118" y="1769"/>
                      </a:lnTo>
                      <a:lnTo>
                        <a:pt x="1088" y="1779"/>
                      </a:lnTo>
                      <a:lnTo>
                        <a:pt x="1046" y="1783"/>
                      </a:lnTo>
                      <a:lnTo>
                        <a:pt x="1030" y="1801"/>
                      </a:lnTo>
                      <a:lnTo>
                        <a:pt x="1016" y="1793"/>
                      </a:lnTo>
                      <a:lnTo>
                        <a:pt x="1014" y="1767"/>
                      </a:lnTo>
                      <a:lnTo>
                        <a:pt x="992" y="1757"/>
                      </a:lnTo>
                      <a:lnTo>
                        <a:pt x="968" y="1761"/>
                      </a:lnTo>
                      <a:lnTo>
                        <a:pt x="940" y="1773"/>
                      </a:lnTo>
                      <a:lnTo>
                        <a:pt x="912" y="1783"/>
                      </a:lnTo>
                      <a:lnTo>
                        <a:pt x="890" y="1815"/>
                      </a:lnTo>
                      <a:lnTo>
                        <a:pt x="908" y="1849"/>
                      </a:lnTo>
                      <a:lnTo>
                        <a:pt x="924" y="1875"/>
                      </a:lnTo>
                      <a:lnTo>
                        <a:pt x="946" y="1909"/>
                      </a:lnTo>
                      <a:lnTo>
                        <a:pt x="970" y="1955"/>
                      </a:lnTo>
                      <a:lnTo>
                        <a:pt x="972" y="1989"/>
                      </a:lnTo>
                      <a:lnTo>
                        <a:pt x="972" y="2031"/>
                      </a:lnTo>
                      <a:lnTo>
                        <a:pt x="966" y="2051"/>
                      </a:lnTo>
                      <a:lnTo>
                        <a:pt x="952" y="2071"/>
                      </a:lnTo>
                      <a:lnTo>
                        <a:pt x="932" y="2071"/>
                      </a:lnTo>
                      <a:lnTo>
                        <a:pt x="906" y="2077"/>
                      </a:lnTo>
                      <a:lnTo>
                        <a:pt x="878" y="2091"/>
                      </a:lnTo>
                      <a:lnTo>
                        <a:pt x="862" y="2103"/>
                      </a:lnTo>
                      <a:lnTo>
                        <a:pt x="850" y="2101"/>
                      </a:lnTo>
                      <a:lnTo>
                        <a:pt x="840" y="2091"/>
                      </a:lnTo>
                      <a:lnTo>
                        <a:pt x="852" y="2067"/>
                      </a:lnTo>
                      <a:lnTo>
                        <a:pt x="822" y="2047"/>
                      </a:lnTo>
                      <a:lnTo>
                        <a:pt x="806" y="2019"/>
                      </a:lnTo>
                      <a:lnTo>
                        <a:pt x="802" y="1997"/>
                      </a:lnTo>
                      <a:lnTo>
                        <a:pt x="782" y="1977"/>
                      </a:lnTo>
                      <a:lnTo>
                        <a:pt x="760" y="1963"/>
                      </a:lnTo>
                      <a:lnTo>
                        <a:pt x="756" y="1937"/>
                      </a:lnTo>
                      <a:lnTo>
                        <a:pt x="736" y="1943"/>
                      </a:lnTo>
                      <a:lnTo>
                        <a:pt x="736" y="1977"/>
                      </a:lnTo>
                      <a:lnTo>
                        <a:pt x="724" y="2007"/>
                      </a:lnTo>
                      <a:lnTo>
                        <a:pt x="708" y="2033"/>
                      </a:lnTo>
                      <a:lnTo>
                        <a:pt x="726" y="2067"/>
                      </a:lnTo>
                      <a:lnTo>
                        <a:pt x="734" y="2113"/>
                      </a:lnTo>
                      <a:lnTo>
                        <a:pt x="752" y="2129"/>
                      </a:lnTo>
                      <a:lnTo>
                        <a:pt x="798" y="2197"/>
                      </a:lnTo>
                      <a:lnTo>
                        <a:pt x="800" y="2247"/>
                      </a:lnTo>
                      <a:lnTo>
                        <a:pt x="818" y="2293"/>
                      </a:lnTo>
                      <a:lnTo>
                        <a:pt x="806" y="2297"/>
                      </a:lnTo>
                      <a:lnTo>
                        <a:pt x="774" y="2259"/>
                      </a:lnTo>
                      <a:lnTo>
                        <a:pt x="744" y="2225"/>
                      </a:lnTo>
                      <a:lnTo>
                        <a:pt x="732" y="2193"/>
                      </a:lnTo>
                      <a:lnTo>
                        <a:pt x="728" y="2151"/>
                      </a:lnTo>
                      <a:lnTo>
                        <a:pt x="716" y="2125"/>
                      </a:lnTo>
                      <a:lnTo>
                        <a:pt x="694" y="2085"/>
                      </a:lnTo>
                      <a:lnTo>
                        <a:pt x="676" y="2055"/>
                      </a:lnTo>
                      <a:lnTo>
                        <a:pt x="688" y="2021"/>
                      </a:lnTo>
                      <a:lnTo>
                        <a:pt x="702" y="1985"/>
                      </a:lnTo>
                      <a:lnTo>
                        <a:pt x="702" y="1947"/>
                      </a:lnTo>
                      <a:lnTo>
                        <a:pt x="688" y="1919"/>
                      </a:lnTo>
                      <a:lnTo>
                        <a:pt x="698" y="1885"/>
                      </a:lnTo>
                      <a:lnTo>
                        <a:pt x="690" y="1841"/>
                      </a:lnTo>
                      <a:lnTo>
                        <a:pt x="690" y="1807"/>
                      </a:lnTo>
                      <a:lnTo>
                        <a:pt x="656" y="1825"/>
                      </a:lnTo>
                      <a:lnTo>
                        <a:pt x="630" y="1829"/>
                      </a:lnTo>
                      <a:lnTo>
                        <a:pt x="620" y="1819"/>
                      </a:lnTo>
                      <a:lnTo>
                        <a:pt x="628" y="1763"/>
                      </a:lnTo>
                      <a:lnTo>
                        <a:pt x="624" y="1715"/>
                      </a:lnTo>
                      <a:lnTo>
                        <a:pt x="600" y="1641"/>
                      </a:lnTo>
                      <a:lnTo>
                        <a:pt x="598" y="1585"/>
                      </a:lnTo>
                      <a:lnTo>
                        <a:pt x="598" y="1565"/>
                      </a:lnTo>
                      <a:lnTo>
                        <a:pt x="582" y="1563"/>
                      </a:lnTo>
                      <a:lnTo>
                        <a:pt x="580" y="1595"/>
                      </a:lnTo>
                      <a:lnTo>
                        <a:pt x="548" y="1597"/>
                      </a:lnTo>
                      <a:lnTo>
                        <a:pt x="536" y="1583"/>
                      </a:lnTo>
                      <a:lnTo>
                        <a:pt x="502" y="1587"/>
                      </a:lnTo>
                      <a:lnTo>
                        <a:pt x="490" y="1607"/>
                      </a:lnTo>
                      <a:lnTo>
                        <a:pt x="470" y="1625"/>
                      </a:lnTo>
                      <a:lnTo>
                        <a:pt x="434" y="1627"/>
                      </a:lnTo>
                      <a:lnTo>
                        <a:pt x="394" y="1659"/>
                      </a:lnTo>
                      <a:lnTo>
                        <a:pt x="348" y="1671"/>
                      </a:lnTo>
                      <a:lnTo>
                        <a:pt x="322" y="1691"/>
                      </a:lnTo>
                      <a:lnTo>
                        <a:pt x="322" y="1749"/>
                      </a:lnTo>
                      <a:lnTo>
                        <a:pt x="300" y="1779"/>
                      </a:lnTo>
                      <a:lnTo>
                        <a:pt x="300" y="1805"/>
                      </a:lnTo>
                      <a:lnTo>
                        <a:pt x="286" y="1813"/>
                      </a:lnTo>
                      <a:lnTo>
                        <a:pt x="282" y="1829"/>
                      </a:lnTo>
                      <a:lnTo>
                        <a:pt x="264" y="1839"/>
                      </a:lnTo>
                      <a:lnTo>
                        <a:pt x="248" y="1835"/>
                      </a:lnTo>
                      <a:lnTo>
                        <a:pt x="238" y="1815"/>
                      </a:lnTo>
                      <a:lnTo>
                        <a:pt x="238" y="1769"/>
                      </a:lnTo>
                      <a:lnTo>
                        <a:pt x="234" y="1695"/>
                      </a:lnTo>
                      <a:lnTo>
                        <a:pt x="232" y="1607"/>
                      </a:lnTo>
                      <a:lnTo>
                        <a:pt x="240" y="1531"/>
                      </a:lnTo>
                      <a:lnTo>
                        <a:pt x="252" y="1467"/>
                      </a:lnTo>
                      <a:lnTo>
                        <a:pt x="270" y="1451"/>
                      </a:lnTo>
                      <a:lnTo>
                        <a:pt x="268" y="1425"/>
                      </a:lnTo>
                      <a:lnTo>
                        <a:pt x="276" y="1409"/>
                      </a:lnTo>
                      <a:lnTo>
                        <a:pt x="262" y="1397"/>
                      </a:lnTo>
                      <a:lnTo>
                        <a:pt x="244" y="1415"/>
                      </a:lnTo>
                      <a:lnTo>
                        <a:pt x="234" y="1405"/>
                      </a:lnTo>
                      <a:lnTo>
                        <a:pt x="228" y="1377"/>
                      </a:lnTo>
                      <a:lnTo>
                        <a:pt x="232" y="1357"/>
                      </a:lnTo>
                      <a:lnTo>
                        <a:pt x="254" y="1359"/>
                      </a:lnTo>
                      <a:lnTo>
                        <a:pt x="240" y="1337"/>
                      </a:lnTo>
                      <a:lnTo>
                        <a:pt x="256" y="1333"/>
                      </a:lnTo>
                      <a:lnTo>
                        <a:pt x="228" y="1307"/>
                      </a:lnTo>
                      <a:lnTo>
                        <a:pt x="236" y="1265"/>
                      </a:lnTo>
                      <a:lnTo>
                        <a:pt x="244" y="1237"/>
                      </a:lnTo>
                      <a:lnTo>
                        <a:pt x="208" y="1207"/>
                      </a:lnTo>
                      <a:lnTo>
                        <a:pt x="176" y="1149"/>
                      </a:lnTo>
                      <a:lnTo>
                        <a:pt x="168" y="1101"/>
                      </a:lnTo>
                      <a:lnTo>
                        <a:pt x="180" y="1075"/>
                      </a:lnTo>
                      <a:lnTo>
                        <a:pt x="164" y="1051"/>
                      </a:lnTo>
                      <a:lnTo>
                        <a:pt x="170" y="971"/>
                      </a:lnTo>
                      <a:lnTo>
                        <a:pt x="196" y="921"/>
                      </a:lnTo>
                      <a:lnTo>
                        <a:pt x="186" y="895"/>
                      </a:lnTo>
                      <a:lnTo>
                        <a:pt x="152" y="975"/>
                      </a:lnTo>
                      <a:lnTo>
                        <a:pt x="138" y="1021"/>
                      </a:lnTo>
                      <a:lnTo>
                        <a:pt x="148" y="1037"/>
                      </a:lnTo>
                      <a:lnTo>
                        <a:pt x="126" y="1055"/>
                      </a:lnTo>
                      <a:lnTo>
                        <a:pt x="130" y="1107"/>
                      </a:lnTo>
                      <a:lnTo>
                        <a:pt x="158" y="1087"/>
                      </a:lnTo>
                      <a:lnTo>
                        <a:pt x="150" y="1133"/>
                      </a:lnTo>
                      <a:lnTo>
                        <a:pt x="146" y="1217"/>
                      </a:lnTo>
                      <a:lnTo>
                        <a:pt x="144" y="1233"/>
                      </a:lnTo>
                      <a:lnTo>
                        <a:pt x="132" y="1253"/>
                      </a:lnTo>
                      <a:lnTo>
                        <a:pt x="110" y="1255"/>
                      </a:lnTo>
                      <a:lnTo>
                        <a:pt x="96" y="1285"/>
                      </a:lnTo>
                      <a:lnTo>
                        <a:pt x="76" y="1281"/>
                      </a:lnTo>
                      <a:lnTo>
                        <a:pt x="50" y="1293"/>
                      </a:lnTo>
                      <a:lnTo>
                        <a:pt x="18" y="1291"/>
                      </a:lnTo>
                      <a:lnTo>
                        <a:pt x="0" y="1251"/>
                      </a:lnTo>
                      <a:lnTo>
                        <a:pt x="2" y="1209"/>
                      </a:lnTo>
                      <a:lnTo>
                        <a:pt x="22" y="1151"/>
                      </a:lnTo>
                      <a:lnTo>
                        <a:pt x="52" y="1081"/>
                      </a:lnTo>
                      <a:lnTo>
                        <a:pt x="84" y="1019"/>
                      </a:lnTo>
                      <a:lnTo>
                        <a:pt x="108" y="973"/>
                      </a:lnTo>
                      <a:lnTo>
                        <a:pt x="124" y="945"/>
                      </a:lnTo>
                      <a:lnTo>
                        <a:pt x="150" y="891"/>
                      </a:lnTo>
                      <a:lnTo>
                        <a:pt x="176" y="855"/>
                      </a:lnTo>
                      <a:lnTo>
                        <a:pt x="186" y="765"/>
                      </a:lnTo>
                      <a:lnTo>
                        <a:pt x="206" y="681"/>
                      </a:lnTo>
                      <a:lnTo>
                        <a:pt x="268" y="593"/>
                      </a:lnTo>
                      <a:lnTo>
                        <a:pt x="328" y="513"/>
                      </a:lnTo>
                      <a:lnTo>
                        <a:pt x="380" y="457"/>
                      </a:lnTo>
                      <a:lnTo>
                        <a:pt x="422" y="403"/>
                      </a:lnTo>
                      <a:lnTo>
                        <a:pt x="430" y="431"/>
                      </a:lnTo>
                      <a:lnTo>
                        <a:pt x="434" y="471"/>
                      </a:lnTo>
                      <a:lnTo>
                        <a:pt x="404" y="493"/>
                      </a:lnTo>
                      <a:lnTo>
                        <a:pt x="404" y="515"/>
                      </a:lnTo>
                      <a:lnTo>
                        <a:pt x="396" y="557"/>
                      </a:lnTo>
                      <a:lnTo>
                        <a:pt x="464" y="475"/>
                      </a:lnTo>
                      <a:lnTo>
                        <a:pt x="438" y="531"/>
                      </a:lnTo>
                      <a:lnTo>
                        <a:pt x="464" y="549"/>
                      </a:lnTo>
                      <a:lnTo>
                        <a:pt x="450" y="575"/>
                      </a:lnTo>
                      <a:lnTo>
                        <a:pt x="426" y="607"/>
                      </a:lnTo>
                      <a:lnTo>
                        <a:pt x="406" y="635"/>
                      </a:lnTo>
                      <a:lnTo>
                        <a:pt x="386" y="673"/>
                      </a:lnTo>
                      <a:lnTo>
                        <a:pt x="354" y="693"/>
                      </a:lnTo>
                      <a:lnTo>
                        <a:pt x="322" y="727"/>
                      </a:lnTo>
                      <a:lnTo>
                        <a:pt x="320" y="759"/>
                      </a:lnTo>
                      <a:lnTo>
                        <a:pt x="308" y="785"/>
                      </a:lnTo>
                      <a:lnTo>
                        <a:pt x="328" y="803"/>
                      </a:lnTo>
                      <a:lnTo>
                        <a:pt x="358" y="759"/>
                      </a:lnTo>
                      <a:lnTo>
                        <a:pt x="362" y="741"/>
                      </a:lnTo>
                      <a:lnTo>
                        <a:pt x="378" y="733"/>
                      </a:lnTo>
                      <a:lnTo>
                        <a:pt x="390" y="703"/>
                      </a:lnTo>
                      <a:lnTo>
                        <a:pt x="414" y="709"/>
                      </a:lnTo>
                      <a:lnTo>
                        <a:pt x="420" y="695"/>
                      </a:lnTo>
                      <a:lnTo>
                        <a:pt x="408" y="679"/>
                      </a:lnTo>
                      <a:lnTo>
                        <a:pt x="430" y="655"/>
                      </a:lnTo>
                      <a:lnTo>
                        <a:pt x="438" y="629"/>
                      </a:lnTo>
                      <a:lnTo>
                        <a:pt x="478" y="593"/>
                      </a:lnTo>
                      <a:lnTo>
                        <a:pt x="498" y="599"/>
                      </a:lnTo>
                      <a:lnTo>
                        <a:pt x="518" y="585"/>
                      </a:lnTo>
                      <a:lnTo>
                        <a:pt x="522" y="563"/>
                      </a:lnTo>
                      <a:lnTo>
                        <a:pt x="502" y="549"/>
                      </a:lnTo>
                      <a:lnTo>
                        <a:pt x="466" y="551"/>
                      </a:lnTo>
                      <a:lnTo>
                        <a:pt x="446" y="525"/>
                      </a:lnTo>
                      <a:lnTo>
                        <a:pt x="462" y="473"/>
                      </a:lnTo>
                      <a:lnTo>
                        <a:pt x="480" y="433"/>
                      </a:lnTo>
                      <a:lnTo>
                        <a:pt x="494" y="411"/>
                      </a:lnTo>
                      <a:lnTo>
                        <a:pt x="494" y="441"/>
                      </a:lnTo>
                      <a:lnTo>
                        <a:pt x="510" y="439"/>
                      </a:lnTo>
                      <a:lnTo>
                        <a:pt x="520" y="419"/>
                      </a:lnTo>
                      <a:lnTo>
                        <a:pt x="512" y="377"/>
                      </a:lnTo>
                      <a:lnTo>
                        <a:pt x="534" y="369"/>
                      </a:lnTo>
                      <a:lnTo>
                        <a:pt x="536" y="355"/>
                      </a:lnTo>
                      <a:lnTo>
                        <a:pt x="522" y="347"/>
                      </a:lnTo>
                      <a:lnTo>
                        <a:pt x="500" y="375"/>
                      </a:lnTo>
                      <a:lnTo>
                        <a:pt x="490" y="391"/>
                      </a:lnTo>
                      <a:lnTo>
                        <a:pt x="438" y="419"/>
                      </a:lnTo>
                      <a:lnTo>
                        <a:pt x="438" y="391"/>
                      </a:lnTo>
                      <a:lnTo>
                        <a:pt x="494" y="331"/>
                      </a:lnTo>
                      <a:lnTo>
                        <a:pt x="608" y="231"/>
                      </a:lnTo>
                      <a:lnTo>
                        <a:pt x="704" y="157"/>
                      </a:lnTo>
                      <a:lnTo>
                        <a:pt x="847" y="63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23" name="Freeform 190"/>
                <p:cNvSpPr>
                  <a:spLocks/>
                </p:cNvSpPr>
                <p:nvPr/>
              </p:nvSpPr>
              <p:spPr bwMode="ltGray">
                <a:xfrm>
                  <a:off x="2802" y="2081"/>
                  <a:ext cx="58" cy="87"/>
                </a:xfrm>
                <a:custGeom>
                  <a:avLst/>
                  <a:gdLst>
                    <a:gd name="T0" fmla="*/ 0 w 58"/>
                    <a:gd name="T1" fmla="*/ 23 h 87"/>
                    <a:gd name="T2" fmla="*/ 2 w 58"/>
                    <a:gd name="T3" fmla="*/ 17 h 87"/>
                    <a:gd name="T4" fmla="*/ 14 w 58"/>
                    <a:gd name="T5" fmla="*/ 13 h 87"/>
                    <a:gd name="T6" fmla="*/ 36 w 58"/>
                    <a:gd name="T7" fmla="*/ 5 h 87"/>
                    <a:gd name="T8" fmla="*/ 46 w 58"/>
                    <a:gd name="T9" fmla="*/ 19 h 87"/>
                    <a:gd name="T10" fmla="*/ 58 w 58"/>
                    <a:gd name="T11" fmla="*/ 33 h 87"/>
                    <a:gd name="T12" fmla="*/ 40 w 58"/>
                    <a:gd name="T13" fmla="*/ 71 h 87"/>
                    <a:gd name="T14" fmla="*/ 38 w 58"/>
                    <a:gd name="T15" fmla="*/ 83 h 87"/>
                    <a:gd name="T16" fmla="*/ 26 w 58"/>
                    <a:gd name="T17" fmla="*/ 87 h 87"/>
                    <a:gd name="T18" fmla="*/ 12 w 58"/>
                    <a:gd name="T19" fmla="*/ 75 h 87"/>
                    <a:gd name="T20" fmla="*/ 18 w 58"/>
                    <a:gd name="T21" fmla="*/ 43 h 87"/>
                    <a:gd name="T22" fmla="*/ 6 w 58"/>
                    <a:gd name="T23" fmla="*/ 41 h 87"/>
                    <a:gd name="T24" fmla="*/ 0 w 58"/>
                    <a:gd name="T25" fmla="*/ 23 h 8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8" h="87">
                      <a:moveTo>
                        <a:pt x="0" y="23"/>
                      </a:moveTo>
                      <a:cubicBezTo>
                        <a:pt x="1" y="21"/>
                        <a:pt x="0" y="18"/>
                        <a:pt x="2" y="17"/>
                      </a:cubicBezTo>
                      <a:cubicBezTo>
                        <a:pt x="5" y="15"/>
                        <a:pt x="14" y="13"/>
                        <a:pt x="14" y="13"/>
                      </a:cubicBezTo>
                      <a:cubicBezTo>
                        <a:pt x="18" y="0"/>
                        <a:pt x="23" y="3"/>
                        <a:pt x="36" y="5"/>
                      </a:cubicBezTo>
                      <a:cubicBezTo>
                        <a:pt x="52" y="2"/>
                        <a:pt x="55" y="5"/>
                        <a:pt x="46" y="19"/>
                      </a:cubicBezTo>
                      <a:cubicBezTo>
                        <a:pt x="51" y="26"/>
                        <a:pt x="55" y="25"/>
                        <a:pt x="58" y="33"/>
                      </a:cubicBezTo>
                      <a:cubicBezTo>
                        <a:pt x="49" y="47"/>
                        <a:pt x="45" y="55"/>
                        <a:pt x="40" y="71"/>
                      </a:cubicBezTo>
                      <a:cubicBezTo>
                        <a:pt x="42" y="76"/>
                        <a:pt x="44" y="79"/>
                        <a:pt x="38" y="83"/>
                      </a:cubicBezTo>
                      <a:cubicBezTo>
                        <a:pt x="34" y="85"/>
                        <a:pt x="26" y="87"/>
                        <a:pt x="26" y="87"/>
                      </a:cubicBezTo>
                      <a:cubicBezTo>
                        <a:pt x="23" y="79"/>
                        <a:pt x="20" y="78"/>
                        <a:pt x="12" y="75"/>
                      </a:cubicBezTo>
                      <a:cubicBezTo>
                        <a:pt x="15" y="64"/>
                        <a:pt x="15" y="54"/>
                        <a:pt x="18" y="43"/>
                      </a:cubicBezTo>
                      <a:cubicBezTo>
                        <a:pt x="15" y="34"/>
                        <a:pt x="12" y="33"/>
                        <a:pt x="6" y="41"/>
                      </a:cubicBezTo>
                      <a:cubicBezTo>
                        <a:pt x="2" y="34"/>
                        <a:pt x="0" y="31"/>
                        <a:pt x="0" y="2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24" name="Freeform 191"/>
                <p:cNvSpPr>
                  <a:spLocks/>
                </p:cNvSpPr>
                <p:nvPr/>
              </p:nvSpPr>
              <p:spPr bwMode="ltGray">
                <a:xfrm>
                  <a:off x="2832" y="1817"/>
                  <a:ext cx="279" cy="307"/>
                </a:xfrm>
                <a:custGeom>
                  <a:avLst/>
                  <a:gdLst>
                    <a:gd name="T0" fmla="*/ 44 w 279"/>
                    <a:gd name="T1" fmla="*/ 251 h 307"/>
                    <a:gd name="T2" fmla="*/ 28 w 279"/>
                    <a:gd name="T3" fmla="*/ 265 h 307"/>
                    <a:gd name="T4" fmla="*/ 10 w 279"/>
                    <a:gd name="T5" fmla="*/ 271 h 307"/>
                    <a:gd name="T6" fmla="*/ 4 w 279"/>
                    <a:gd name="T7" fmla="*/ 269 h 307"/>
                    <a:gd name="T8" fmla="*/ 0 w 279"/>
                    <a:gd name="T9" fmla="*/ 257 h 307"/>
                    <a:gd name="T10" fmla="*/ 22 w 279"/>
                    <a:gd name="T11" fmla="*/ 241 h 307"/>
                    <a:gd name="T12" fmla="*/ 34 w 279"/>
                    <a:gd name="T13" fmla="*/ 237 h 307"/>
                    <a:gd name="T14" fmla="*/ 48 w 279"/>
                    <a:gd name="T15" fmla="*/ 223 h 307"/>
                    <a:gd name="T16" fmla="*/ 66 w 279"/>
                    <a:gd name="T17" fmla="*/ 217 h 307"/>
                    <a:gd name="T18" fmla="*/ 82 w 279"/>
                    <a:gd name="T19" fmla="*/ 219 h 307"/>
                    <a:gd name="T20" fmla="*/ 94 w 279"/>
                    <a:gd name="T21" fmla="*/ 215 h 307"/>
                    <a:gd name="T22" fmla="*/ 104 w 279"/>
                    <a:gd name="T23" fmla="*/ 205 h 307"/>
                    <a:gd name="T24" fmla="*/ 122 w 279"/>
                    <a:gd name="T25" fmla="*/ 211 h 307"/>
                    <a:gd name="T26" fmla="*/ 128 w 279"/>
                    <a:gd name="T27" fmla="*/ 195 h 307"/>
                    <a:gd name="T28" fmla="*/ 146 w 279"/>
                    <a:gd name="T29" fmla="*/ 183 h 307"/>
                    <a:gd name="T30" fmla="*/ 142 w 279"/>
                    <a:gd name="T31" fmla="*/ 165 h 307"/>
                    <a:gd name="T32" fmla="*/ 154 w 279"/>
                    <a:gd name="T33" fmla="*/ 161 h 307"/>
                    <a:gd name="T34" fmla="*/ 166 w 279"/>
                    <a:gd name="T35" fmla="*/ 163 h 307"/>
                    <a:gd name="T36" fmla="*/ 170 w 279"/>
                    <a:gd name="T37" fmla="*/ 183 h 307"/>
                    <a:gd name="T38" fmla="*/ 194 w 279"/>
                    <a:gd name="T39" fmla="*/ 163 h 307"/>
                    <a:gd name="T40" fmla="*/ 180 w 279"/>
                    <a:gd name="T41" fmla="*/ 149 h 307"/>
                    <a:gd name="T42" fmla="*/ 192 w 279"/>
                    <a:gd name="T43" fmla="*/ 131 h 307"/>
                    <a:gd name="T44" fmla="*/ 208 w 279"/>
                    <a:gd name="T45" fmla="*/ 145 h 307"/>
                    <a:gd name="T46" fmla="*/ 228 w 279"/>
                    <a:gd name="T47" fmla="*/ 121 h 307"/>
                    <a:gd name="T48" fmla="*/ 224 w 279"/>
                    <a:gd name="T49" fmla="*/ 95 h 307"/>
                    <a:gd name="T50" fmla="*/ 232 w 279"/>
                    <a:gd name="T51" fmla="*/ 55 h 307"/>
                    <a:gd name="T52" fmla="*/ 230 w 279"/>
                    <a:gd name="T53" fmla="*/ 37 h 307"/>
                    <a:gd name="T54" fmla="*/ 222 w 279"/>
                    <a:gd name="T55" fmla="*/ 25 h 307"/>
                    <a:gd name="T56" fmla="*/ 218 w 279"/>
                    <a:gd name="T57" fmla="*/ 13 h 307"/>
                    <a:gd name="T58" fmla="*/ 230 w 279"/>
                    <a:gd name="T59" fmla="*/ 3 h 307"/>
                    <a:gd name="T60" fmla="*/ 244 w 279"/>
                    <a:gd name="T61" fmla="*/ 17 h 307"/>
                    <a:gd name="T62" fmla="*/ 246 w 279"/>
                    <a:gd name="T63" fmla="*/ 31 h 307"/>
                    <a:gd name="T64" fmla="*/ 254 w 279"/>
                    <a:gd name="T65" fmla="*/ 53 h 307"/>
                    <a:gd name="T66" fmla="*/ 266 w 279"/>
                    <a:gd name="T67" fmla="*/ 69 h 307"/>
                    <a:gd name="T68" fmla="*/ 276 w 279"/>
                    <a:gd name="T69" fmla="*/ 93 h 307"/>
                    <a:gd name="T70" fmla="*/ 262 w 279"/>
                    <a:gd name="T71" fmla="*/ 137 h 307"/>
                    <a:gd name="T72" fmla="*/ 246 w 279"/>
                    <a:gd name="T73" fmla="*/ 177 h 307"/>
                    <a:gd name="T74" fmla="*/ 240 w 279"/>
                    <a:gd name="T75" fmla="*/ 231 h 307"/>
                    <a:gd name="T76" fmla="*/ 220 w 279"/>
                    <a:gd name="T77" fmla="*/ 229 h 307"/>
                    <a:gd name="T78" fmla="*/ 206 w 279"/>
                    <a:gd name="T79" fmla="*/ 237 h 307"/>
                    <a:gd name="T80" fmla="*/ 188 w 279"/>
                    <a:gd name="T81" fmla="*/ 239 h 307"/>
                    <a:gd name="T82" fmla="*/ 168 w 279"/>
                    <a:gd name="T83" fmla="*/ 245 h 307"/>
                    <a:gd name="T84" fmla="*/ 150 w 279"/>
                    <a:gd name="T85" fmla="*/ 239 h 307"/>
                    <a:gd name="T86" fmla="*/ 140 w 279"/>
                    <a:gd name="T87" fmla="*/ 267 h 307"/>
                    <a:gd name="T88" fmla="*/ 130 w 279"/>
                    <a:gd name="T89" fmla="*/ 281 h 307"/>
                    <a:gd name="T90" fmla="*/ 110 w 279"/>
                    <a:gd name="T91" fmla="*/ 271 h 307"/>
                    <a:gd name="T92" fmla="*/ 104 w 279"/>
                    <a:gd name="T93" fmla="*/ 243 h 307"/>
                    <a:gd name="T94" fmla="*/ 82 w 279"/>
                    <a:gd name="T95" fmla="*/ 253 h 307"/>
                    <a:gd name="T96" fmla="*/ 64 w 279"/>
                    <a:gd name="T97" fmla="*/ 255 h 307"/>
                    <a:gd name="T98" fmla="*/ 50 w 279"/>
                    <a:gd name="T99" fmla="*/ 255 h 307"/>
                    <a:gd name="T100" fmla="*/ 52 w 279"/>
                    <a:gd name="T101" fmla="*/ 261 h 307"/>
                    <a:gd name="T102" fmla="*/ 50 w 279"/>
                    <a:gd name="T103" fmla="*/ 267 h 307"/>
                    <a:gd name="T104" fmla="*/ 80 w 279"/>
                    <a:gd name="T105" fmla="*/ 259 h 307"/>
                    <a:gd name="T106" fmla="*/ 86 w 279"/>
                    <a:gd name="T107" fmla="*/ 257 h 307"/>
                    <a:gd name="T108" fmla="*/ 98 w 279"/>
                    <a:gd name="T109" fmla="*/ 261 h 307"/>
                    <a:gd name="T110" fmla="*/ 96 w 279"/>
                    <a:gd name="T111" fmla="*/ 269 h 307"/>
                    <a:gd name="T112" fmla="*/ 80 w 279"/>
                    <a:gd name="T113" fmla="*/ 291 h 307"/>
                    <a:gd name="T114" fmla="*/ 60 w 279"/>
                    <a:gd name="T115" fmla="*/ 289 h 307"/>
                    <a:gd name="T116" fmla="*/ 50 w 279"/>
                    <a:gd name="T117" fmla="*/ 307 h 307"/>
                    <a:gd name="T118" fmla="*/ 36 w 279"/>
                    <a:gd name="T119" fmla="*/ 291 h 307"/>
                    <a:gd name="T120" fmla="*/ 44 w 279"/>
                    <a:gd name="T121" fmla="*/ 273 h 307"/>
                    <a:gd name="T122" fmla="*/ 40 w 279"/>
                    <a:gd name="T123" fmla="*/ 261 h 307"/>
                    <a:gd name="T124" fmla="*/ 44 w 279"/>
                    <a:gd name="T125" fmla="*/ 251 h 307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0" t="0" r="r" b="b"/>
                  <a:pathLst>
                    <a:path w="279" h="307">
                      <a:moveTo>
                        <a:pt x="44" y="251"/>
                      </a:moveTo>
                      <a:cubicBezTo>
                        <a:pt x="38" y="255"/>
                        <a:pt x="35" y="262"/>
                        <a:pt x="28" y="265"/>
                      </a:cubicBezTo>
                      <a:cubicBezTo>
                        <a:pt x="22" y="268"/>
                        <a:pt x="10" y="271"/>
                        <a:pt x="10" y="271"/>
                      </a:cubicBezTo>
                      <a:cubicBezTo>
                        <a:pt x="8" y="270"/>
                        <a:pt x="5" y="271"/>
                        <a:pt x="4" y="269"/>
                      </a:cubicBezTo>
                      <a:cubicBezTo>
                        <a:pt x="2" y="266"/>
                        <a:pt x="0" y="257"/>
                        <a:pt x="0" y="257"/>
                      </a:cubicBezTo>
                      <a:cubicBezTo>
                        <a:pt x="5" y="249"/>
                        <a:pt x="13" y="245"/>
                        <a:pt x="22" y="241"/>
                      </a:cubicBezTo>
                      <a:cubicBezTo>
                        <a:pt x="26" y="239"/>
                        <a:pt x="34" y="237"/>
                        <a:pt x="34" y="237"/>
                      </a:cubicBezTo>
                      <a:cubicBezTo>
                        <a:pt x="37" y="233"/>
                        <a:pt x="44" y="226"/>
                        <a:pt x="48" y="223"/>
                      </a:cubicBezTo>
                      <a:cubicBezTo>
                        <a:pt x="53" y="220"/>
                        <a:pt x="66" y="217"/>
                        <a:pt x="66" y="217"/>
                      </a:cubicBezTo>
                      <a:cubicBezTo>
                        <a:pt x="71" y="218"/>
                        <a:pt x="77" y="219"/>
                        <a:pt x="82" y="219"/>
                      </a:cubicBezTo>
                      <a:cubicBezTo>
                        <a:pt x="86" y="219"/>
                        <a:pt x="94" y="215"/>
                        <a:pt x="94" y="215"/>
                      </a:cubicBezTo>
                      <a:cubicBezTo>
                        <a:pt x="96" y="212"/>
                        <a:pt x="100" y="205"/>
                        <a:pt x="104" y="205"/>
                      </a:cubicBezTo>
                      <a:cubicBezTo>
                        <a:pt x="110" y="205"/>
                        <a:pt x="122" y="211"/>
                        <a:pt x="122" y="211"/>
                      </a:cubicBezTo>
                      <a:cubicBezTo>
                        <a:pt x="132" y="208"/>
                        <a:pt x="130" y="204"/>
                        <a:pt x="128" y="195"/>
                      </a:cubicBezTo>
                      <a:cubicBezTo>
                        <a:pt x="136" y="190"/>
                        <a:pt x="141" y="191"/>
                        <a:pt x="146" y="183"/>
                      </a:cubicBezTo>
                      <a:cubicBezTo>
                        <a:pt x="144" y="179"/>
                        <a:pt x="136" y="170"/>
                        <a:pt x="142" y="165"/>
                      </a:cubicBezTo>
                      <a:cubicBezTo>
                        <a:pt x="145" y="163"/>
                        <a:pt x="154" y="161"/>
                        <a:pt x="154" y="161"/>
                      </a:cubicBezTo>
                      <a:cubicBezTo>
                        <a:pt x="159" y="175"/>
                        <a:pt x="151" y="158"/>
                        <a:pt x="166" y="163"/>
                      </a:cubicBezTo>
                      <a:cubicBezTo>
                        <a:pt x="163" y="173"/>
                        <a:pt x="158" y="179"/>
                        <a:pt x="170" y="183"/>
                      </a:cubicBezTo>
                      <a:cubicBezTo>
                        <a:pt x="182" y="179"/>
                        <a:pt x="181" y="167"/>
                        <a:pt x="194" y="163"/>
                      </a:cubicBezTo>
                      <a:cubicBezTo>
                        <a:pt x="192" y="157"/>
                        <a:pt x="180" y="149"/>
                        <a:pt x="180" y="149"/>
                      </a:cubicBezTo>
                      <a:cubicBezTo>
                        <a:pt x="173" y="138"/>
                        <a:pt x="182" y="134"/>
                        <a:pt x="192" y="131"/>
                      </a:cubicBezTo>
                      <a:cubicBezTo>
                        <a:pt x="206" y="136"/>
                        <a:pt x="191" y="149"/>
                        <a:pt x="208" y="145"/>
                      </a:cubicBezTo>
                      <a:cubicBezTo>
                        <a:pt x="212" y="133"/>
                        <a:pt x="216" y="125"/>
                        <a:pt x="228" y="121"/>
                      </a:cubicBezTo>
                      <a:cubicBezTo>
                        <a:pt x="231" y="112"/>
                        <a:pt x="226" y="104"/>
                        <a:pt x="224" y="95"/>
                      </a:cubicBezTo>
                      <a:cubicBezTo>
                        <a:pt x="228" y="82"/>
                        <a:pt x="223" y="68"/>
                        <a:pt x="232" y="55"/>
                      </a:cubicBezTo>
                      <a:cubicBezTo>
                        <a:pt x="234" y="45"/>
                        <a:pt x="239" y="43"/>
                        <a:pt x="230" y="37"/>
                      </a:cubicBezTo>
                      <a:cubicBezTo>
                        <a:pt x="227" y="33"/>
                        <a:pt x="224" y="30"/>
                        <a:pt x="222" y="25"/>
                      </a:cubicBezTo>
                      <a:cubicBezTo>
                        <a:pt x="221" y="21"/>
                        <a:pt x="218" y="13"/>
                        <a:pt x="218" y="13"/>
                      </a:cubicBezTo>
                      <a:cubicBezTo>
                        <a:pt x="221" y="5"/>
                        <a:pt x="221" y="0"/>
                        <a:pt x="230" y="3"/>
                      </a:cubicBezTo>
                      <a:cubicBezTo>
                        <a:pt x="233" y="11"/>
                        <a:pt x="236" y="14"/>
                        <a:pt x="244" y="17"/>
                      </a:cubicBezTo>
                      <a:cubicBezTo>
                        <a:pt x="248" y="29"/>
                        <a:pt x="234" y="23"/>
                        <a:pt x="246" y="31"/>
                      </a:cubicBezTo>
                      <a:cubicBezTo>
                        <a:pt x="242" y="42"/>
                        <a:pt x="246" y="47"/>
                        <a:pt x="254" y="53"/>
                      </a:cubicBezTo>
                      <a:cubicBezTo>
                        <a:pt x="257" y="61"/>
                        <a:pt x="259" y="64"/>
                        <a:pt x="266" y="69"/>
                      </a:cubicBezTo>
                      <a:cubicBezTo>
                        <a:pt x="269" y="78"/>
                        <a:pt x="271" y="85"/>
                        <a:pt x="276" y="93"/>
                      </a:cubicBezTo>
                      <a:cubicBezTo>
                        <a:pt x="279" y="107"/>
                        <a:pt x="272" y="127"/>
                        <a:pt x="262" y="137"/>
                      </a:cubicBezTo>
                      <a:cubicBezTo>
                        <a:pt x="245" y="131"/>
                        <a:pt x="250" y="164"/>
                        <a:pt x="246" y="177"/>
                      </a:cubicBezTo>
                      <a:cubicBezTo>
                        <a:pt x="244" y="197"/>
                        <a:pt x="245" y="212"/>
                        <a:pt x="240" y="231"/>
                      </a:cubicBezTo>
                      <a:cubicBezTo>
                        <a:pt x="232" y="229"/>
                        <a:pt x="228" y="226"/>
                        <a:pt x="220" y="229"/>
                      </a:cubicBezTo>
                      <a:cubicBezTo>
                        <a:pt x="217" y="237"/>
                        <a:pt x="215" y="240"/>
                        <a:pt x="206" y="237"/>
                      </a:cubicBezTo>
                      <a:cubicBezTo>
                        <a:pt x="203" y="247"/>
                        <a:pt x="196" y="242"/>
                        <a:pt x="188" y="239"/>
                      </a:cubicBezTo>
                      <a:cubicBezTo>
                        <a:pt x="181" y="241"/>
                        <a:pt x="175" y="243"/>
                        <a:pt x="168" y="245"/>
                      </a:cubicBezTo>
                      <a:cubicBezTo>
                        <a:pt x="162" y="243"/>
                        <a:pt x="150" y="239"/>
                        <a:pt x="150" y="239"/>
                      </a:cubicBezTo>
                      <a:cubicBezTo>
                        <a:pt x="153" y="253"/>
                        <a:pt x="150" y="257"/>
                        <a:pt x="140" y="267"/>
                      </a:cubicBezTo>
                      <a:cubicBezTo>
                        <a:pt x="135" y="281"/>
                        <a:pt x="140" y="278"/>
                        <a:pt x="130" y="281"/>
                      </a:cubicBezTo>
                      <a:cubicBezTo>
                        <a:pt x="121" y="278"/>
                        <a:pt x="113" y="281"/>
                        <a:pt x="110" y="271"/>
                      </a:cubicBezTo>
                      <a:cubicBezTo>
                        <a:pt x="114" y="259"/>
                        <a:pt x="116" y="251"/>
                        <a:pt x="104" y="243"/>
                      </a:cubicBezTo>
                      <a:cubicBezTo>
                        <a:pt x="93" y="245"/>
                        <a:pt x="88" y="244"/>
                        <a:pt x="82" y="253"/>
                      </a:cubicBezTo>
                      <a:cubicBezTo>
                        <a:pt x="67" y="248"/>
                        <a:pt x="73" y="246"/>
                        <a:pt x="64" y="255"/>
                      </a:cubicBezTo>
                      <a:cubicBezTo>
                        <a:pt x="56" y="252"/>
                        <a:pt x="53" y="245"/>
                        <a:pt x="50" y="255"/>
                      </a:cubicBezTo>
                      <a:cubicBezTo>
                        <a:pt x="51" y="257"/>
                        <a:pt x="52" y="259"/>
                        <a:pt x="52" y="261"/>
                      </a:cubicBezTo>
                      <a:cubicBezTo>
                        <a:pt x="52" y="263"/>
                        <a:pt x="48" y="266"/>
                        <a:pt x="50" y="267"/>
                      </a:cubicBezTo>
                      <a:cubicBezTo>
                        <a:pt x="55" y="269"/>
                        <a:pt x="76" y="260"/>
                        <a:pt x="80" y="259"/>
                      </a:cubicBezTo>
                      <a:cubicBezTo>
                        <a:pt x="82" y="258"/>
                        <a:pt x="86" y="257"/>
                        <a:pt x="86" y="257"/>
                      </a:cubicBezTo>
                      <a:cubicBezTo>
                        <a:pt x="90" y="258"/>
                        <a:pt x="94" y="260"/>
                        <a:pt x="98" y="261"/>
                      </a:cubicBezTo>
                      <a:cubicBezTo>
                        <a:pt x="101" y="262"/>
                        <a:pt x="97" y="266"/>
                        <a:pt x="96" y="269"/>
                      </a:cubicBezTo>
                      <a:cubicBezTo>
                        <a:pt x="92" y="281"/>
                        <a:pt x="91" y="284"/>
                        <a:pt x="80" y="291"/>
                      </a:cubicBezTo>
                      <a:cubicBezTo>
                        <a:pt x="72" y="283"/>
                        <a:pt x="71" y="286"/>
                        <a:pt x="60" y="289"/>
                      </a:cubicBezTo>
                      <a:cubicBezTo>
                        <a:pt x="55" y="304"/>
                        <a:pt x="59" y="298"/>
                        <a:pt x="50" y="307"/>
                      </a:cubicBezTo>
                      <a:cubicBezTo>
                        <a:pt x="39" y="304"/>
                        <a:pt x="42" y="300"/>
                        <a:pt x="36" y="291"/>
                      </a:cubicBezTo>
                      <a:cubicBezTo>
                        <a:pt x="41" y="277"/>
                        <a:pt x="38" y="283"/>
                        <a:pt x="44" y="273"/>
                      </a:cubicBezTo>
                      <a:cubicBezTo>
                        <a:pt x="43" y="269"/>
                        <a:pt x="36" y="263"/>
                        <a:pt x="40" y="261"/>
                      </a:cubicBezTo>
                      <a:cubicBezTo>
                        <a:pt x="48" y="256"/>
                        <a:pt x="47" y="259"/>
                        <a:pt x="44" y="2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25" name="Freeform 192"/>
                <p:cNvSpPr>
                  <a:spLocks/>
                </p:cNvSpPr>
                <p:nvPr/>
              </p:nvSpPr>
              <p:spPr bwMode="ltGray">
                <a:xfrm>
                  <a:off x="3055" y="1733"/>
                  <a:ext cx="138" cy="113"/>
                </a:xfrm>
                <a:custGeom>
                  <a:avLst/>
                  <a:gdLst>
                    <a:gd name="T0" fmla="*/ 7 w 138"/>
                    <a:gd name="T1" fmla="*/ 81 h 113"/>
                    <a:gd name="T2" fmla="*/ 11 w 138"/>
                    <a:gd name="T3" fmla="*/ 63 h 113"/>
                    <a:gd name="T4" fmla="*/ 23 w 138"/>
                    <a:gd name="T5" fmla="*/ 69 h 113"/>
                    <a:gd name="T6" fmla="*/ 29 w 138"/>
                    <a:gd name="T7" fmla="*/ 51 h 113"/>
                    <a:gd name="T8" fmla="*/ 31 w 138"/>
                    <a:gd name="T9" fmla="*/ 45 h 113"/>
                    <a:gd name="T10" fmla="*/ 25 w 138"/>
                    <a:gd name="T11" fmla="*/ 15 h 113"/>
                    <a:gd name="T12" fmla="*/ 35 w 138"/>
                    <a:gd name="T13" fmla="*/ 3 h 113"/>
                    <a:gd name="T14" fmla="*/ 57 w 138"/>
                    <a:gd name="T15" fmla="*/ 17 h 113"/>
                    <a:gd name="T16" fmla="*/ 79 w 138"/>
                    <a:gd name="T17" fmla="*/ 41 h 113"/>
                    <a:gd name="T18" fmla="*/ 99 w 138"/>
                    <a:gd name="T19" fmla="*/ 35 h 113"/>
                    <a:gd name="T20" fmla="*/ 113 w 138"/>
                    <a:gd name="T21" fmla="*/ 37 h 113"/>
                    <a:gd name="T22" fmla="*/ 127 w 138"/>
                    <a:gd name="T23" fmla="*/ 25 h 113"/>
                    <a:gd name="T24" fmla="*/ 125 w 138"/>
                    <a:gd name="T25" fmla="*/ 39 h 113"/>
                    <a:gd name="T26" fmla="*/ 111 w 138"/>
                    <a:gd name="T27" fmla="*/ 45 h 113"/>
                    <a:gd name="T28" fmla="*/ 109 w 138"/>
                    <a:gd name="T29" fmla="*/ 57 h 113"/>
                    <a:gd name="T30" fmla="*/ 95 w 138"/>
                    <a:gd name="T31" fmla="*/ 73 h 113"/>
                    <a:gd name="T32" fmla="*/ 83 w 138"/>
                    <a:gd name="T33" fmla="*/ 77 h 113"/>
                    <a:gd name="T34" fmla="*/ 73 w 138"/>
                    <a:gd name="T35" fmla="*/ 101 h 113"/>
                    <a:gd name="T36" fmla="*/ 69 w 138"/>
                    <a:gd name="T37" fmla="*/ 113 h 113"/>
                    <a:gd name="T38" fmla="*/ 51 w 138"/>
                    <a:gd name="T39" fmla="*/ 99 h 113"/>
                    <a:gd name="T40" fmla="*/ 33 w 138"/>
                    <a:gd name="T41" fmla="*/ 87 h 113"/>
                    <a:gd name="T42" fmla="*/ 17 w 138"/>
                    <a:gd name="T43" fmla="*/ 95 h 113"/>
                    <a:gd name="T44" fmla="*/ 7 w 138"/>
                    <a:gd name="T45" fmla="*/ 81 h 113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138" h="113">
                      <a:moveTo>
                        <a:pt x="7" y="81"/>
                      </a:moveTo>
                      <a:cubicBezTo>
                        <a:pt x="2" y="73"/>
                        <a:pt x="1" y="66"/>
                        <a:pt x="11" y="63"/>
                      </a:cubicBezTo>
                      <a:cubicBezTo>
                        <a:pt x="11" y="63"/>
                        <a:pt x="21" y="71"/>
                        <a:pt x="23" y="69"/>
                      </a:cubicBezTo>
                      <a:cubicBezTo>
                        <a:pt x="23" y="69"/>
                        <a:pt x="28" y="54"/>
                        <a:pt x="29" y="51"/>
                      </a:cubicBezTo>
                      <a:cubicBezTo>
                        <a:pt x="30" y="49"/>
                        <a:pt x="31" y="45"/>
                        <a:pt x="31" y="45"/>
                      </a:cubicBezTo>
                      <a:cubicBezTo>
                        <a:pt x="30" y="34"/>
                        <a:pt x="28" y="26"/>
                        <a:pt x="25" y="15"/>
                      </a:cubicBezTo>
                      <a:cubicBezTo>
                        <a:pt x="27" y="6"/>
                        <a:pt x="25" y="0"/>
                        <a:pt x="35" y="3"/>
                      </a:cubicBezTo>
                      <a:cubicBezTo>
                        <a:pt x="42" y="13"/>
                        <a:pt x="44" y="15"/>
                        <a:pt x="57" y="17"/>
                      </a:cubicBezTo>
                      <a:cubicBezTo>
                        <a:pt x="61" y="29"/>
                        <a:pt x="66" y="37"/>
                        <a:pt x="79" y="41"/>
                      </a:cubicBezTo>
                      <a:cubicBezTo>
                        <a:pt x="94" y="36"/>
                        <a:pt x="87" y="38"/>
                        <a:pt x="99" y="35"/>
                      </a:cubicBezTo>
                      <a:cubicBezTo>
                        <a:pt x="106" y="25"/>
                        <a:pt x="104" y="34"/>
                        <a:pt x="113" y="37"/>
                      </a:cubicBezTo>
                      <a:cubicBezTo>
                        <a:pt x="120" y="32"/>
                        <a:pt x="119" y="28"/>
                        <a:pt x="127" y="25"/>
                      </a:cubicBezTo>
                      <a:cubicBezTo>
                        <a:pt x="138" y="29"/>
                        <a:pt x="131" y="33"/>
                        <a:pt x="125" y="39"/>
                      </a:cubicBezTo>
                      <a:cubicBezTo>
                        <a:pt x="122" y="48"/>
                        <a:pt x="119" y="48"/>
                        <a:pt x="111" y="45"/>
                      </a:cubicBezTo>
                      <a:cubicBezTo>
                        <a:pt x="98" y="48"/>
                        <a:pt x="99" y="50"/>
                        <a:pt x="109" y="57"/>
                      </a:cubicBezTo>
                      <a:cubicBezTo>
                        <a:pt x="117" y="69"/>
                        <a:pt x="105" y="70"/>
                        <a:pt x="95" y="73"/>
                      </a:cubicBezTo>
                      <a:cubicBezTo>
                        <a:pt x="91" y="74"/>
                        <a:pt x="83" y="77"/>
                        <a:pt x="83" y="77"/>
                      </a:cubicBezTo>
                      <a:cubicBezTo>
                        <a:pt x="80" y="86"/>
                        <a:pt x="76" y="92"/>
                        <a:pt x="73" y="101"/>
                      </a:cubicBezTo>
                      <a:cubicBezTo>
                        <a:pt x="72" y="105"/>
                        <a:pt x="69" y="113"/>
                        <a:pt x="69" y="113"/>
                      </a:cubicBezTo>
                      <a:cubicBezTo>
                        <a:pt x="58" y="110"/>
                        <a:pt x="60" y="106"/>
                        <a:pt x="51" y="99"/>
                      </a:cubicBezTo>
                      <a:cubicBezTo>
                        <a:pt x="45" y="95"/>
                        <a:pt x="33" y="87"/>
                        <a:pt x="33" y="87"/>
                      </a:cubicBezTo>
                      <a:cubicBezTo>
                        <a:pt x="25" y="92"/>
                        <a:pt x="26" y="98"/>
                        <a:pt x="17" y="95"/>
                      </a:cubicBezTo>
                      <a:cubicBezTo>
                        <a:pt x="16" y="93"/>
                        <a:pt x="0" y="81"/>
                        <a:pt x="7" y="8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26" name="Freeform 193"/>
                <p:cNvSpPr>
                  <a:spLocks/>
                </p:cNvSpPr>
                <p:nvPr/>
              </p:nvSpPr>
              <p:spPr bwMode="ltGray">
                <a:xfrm>
                  <a:off x="3194" y="1718"/>
                  <a:ext cx="46" cy="34"/>
                </a:xfrm>
                <a:custGeom>
                  <a:avLst/>
                  <a:gdLst>
                    <a:gd name="T0" fmla="*/ 0 w 46"/>
                    <a:gd name="T1" fmla="*/ 24 h 34"/>
                    <a:gd name="T2" fmla="*/ 24 w 46"/>
                    <a:gd name="T3" fmla="*/ 0 h 34"/>
                    <a:gd name="T4" fmla="*/ 46 w 46"/>
                    <a:gd name="T5" fmla="*/ 16 h 34"/>
                    <a:gd name="T6" fmla="*/ 24 w 46"/>
                    <a:gd name="T7" fmla="*/ 20 h 34"/>
                    <a:gd name="T8" fmla="*/ 0 w 46"/>
                    <a:gd name="T9" fmla="*/ 24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6" h="34">
                      <a:moveTo>
                        <a:pt x="0" y="24"/>
                      </a:moveTo>
                      <a:cubicBezTo>
                        <a:pt x="22" y="17"/>
                        <a:pt x="7" y="12"/>
                        <a:pt x="24" y="0"/>
                      </a:cubicBezTo>
                      <a:cubicBezTo>
                        <a:pt x="43" y="6"/>
                        <a:pt x="21" y="12"/>
                        <a:pt x="46" y="16"/>
                      </a:cubicBezTo>
                      <a:cubicBezTo>
                        <a:pt x="42" y="28"/>
                        <a:pt x="34" y="23"/>
                        <a:pt x="24" y="20"/>
                      </a:cubicBezTo>
                      <a:cubicBezTo>
                        <a:pt x="3" y="34"/>
                        <a:pt x="12" y="16"/>
                        <a:pt x="0" y="2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27" name="Freeform 194"/>
                <p:cNvSpPr>
                  <a:spLocks/>
                </p:cNvSpPr>
                <p:nvPr/>
              </p:nvSpPr>
              <p:spPr bwMode="ltGray">
                <a:xfrm>
                  <a:off x="3233" y="1675"/>
                  <a:ext cx="39" cy="47"/>
                </a:xfrm>
                <a:custGeom>
                  <a:avLst/>
                  <a:gdLst>
                    <a:gd name="T0" fmla="*/ 17 w 39"/>
                    <a:gd name="T1" fmla="*/ 43 h 47"/>
                    <a:gd name="T2" fmla="*/ 13 w 39"/>
                    <a:gd name="T3" fmla="*/ 17 h 47"/>
                    <a:gd name="T4" fmla="*/ 29 w 39"/>
                    <a:gd name="T5" fmla="*/ 19 h 47"/>
                    <a:gd name="T6" fmla="*/ 25 w 39"/>
                    <a:gd name="T7" fmla="*/ 33 h 47"/>
                    <a:gd name="T8" fmla="*/ 17 w 39"/>
                    <a:gd name="T9" fmla="*/ 43 h 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9" h="47">
                      <a:moveTo>
                        <a:pt x="17" y="43"/>
                      </a:moveTo>
                      <a:cubicBezTo>
                        <a:pt x="0" y="39"/>
                        <a:pt x="6" y="28"/>
                        <a:pt x="13" y="17"/>
                      </a:cubicBezTo>
                      <a:cubicBezTo>
                        <a:pt x="7" y="0"/>
                        <a:pt x="24" y="16"/>
                        <a:pt x="29" y="19"/>
                      </a:cubicBezTo>
                      <a:cubicBezTo>
                        <a:pt x="36" y="29"/>
                        <a:pt x="39" y="30"/>
                        <a:pt x="25" y="33"/>
                      </a:cubicBezTo>
                      <a:cubicBezTo>
                        <a:pt x="21" y="46"/>
                        <a:pt x="25" y="47"/>
                        <a:pt x="17" y="4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28" name="Freeform 195"/>
                <p:cNvSpPr>
                  <a:spLocks/>
                </p:cNvSpPr>
                <p:nvPr/>
              </p:nvSpPr>
              <p:spPr bwMode="ltGray">
                <a:xfrm>
                  <a:off x="3277" y="1662"/>
                  <a:ext cx="25" cy="27"/>
                </a:xfrm>
                <a:custGeom>
                  <a:avLst/>
                  <a:gdLst>
                    <a:gd name="T0" fmla="*/ 11 w 25"/>
                    <a:gd name="T1" fmla="*/ 18 h 27"/>
                    <a:gd name="T2" fmla="*/ 7 w 25"/>
                    <a:gd name="T3" fmla="*/ 8 h 27"/>
                    <a:gd name="T4" fmla="*/ 19 w 25"/>
                    <a:gd name="T5" fmla="*/ 0 h 27"/>
                    <a:gd name="T6" fmla="*/ 11 w 25"/>
                    <a:gd name="T7" fmla="*/ 18 h 2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27">
                      <a:moveTo>
                        <a:pt x="11" y="18"/>
                      </a:moveTo>
                      <a:cubicBezTo>
                        <a:pt x="6" y="16"/>
                        <a:pt x="0" y="16"/>
                        <a:pt x="7" y="8"/>
                      </a:cubicBezTo>
                      <a:cubicBezTo>
                        <a:pt x="10" y="4"/>
                        <a:pt x="19" y="0"/>
                        <a:pt x="19" y="0"/>
                      </a:cubicBezTo>
                      <a:cubicBezTo>
                        <a:pt x="25" y="9"/>
                        <a:pt x="20" y="27"/>
                        <a:pt x="11" y="1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29" name="Freeform 196"/>
                <p:cNvSpPr>
                  <a:spLocks/>
                </p:cNvSpPr>
                <p:nvPr/>
              </p:nvSpPr>
              <p:spPr bwMode="ltGray">
                <a:xfrm>
                  <a:off x="3061" y="1482"/>
                  <a:ext cx="62" cy="238"/>
                </a:xfrm>
                <a:custGeom>
                  <a:avLst/>
                  <a:gdLst>
                    <a:gd name="T0" fmla="*/ 3 w 62"/>
                    <a:gd name="T1" fmla="*/ 60 h 238"/>
                    <a:gd name="T2" fmla="*/ 11 w 62"/>
                    <a:gd name="T3" fmla="*/ 32 h 238"/>
                    <a:gd name="T4" fmla="*/ 13 w 62"/>
                    <a:gd name="T5" fmla="*/ 2 h 238"/>
                    <a:gd name="T6" fmla="*/ 19 w 62"/>
                    <a:gd name="T7" fmla="*/ 6 h 238"/>
                    <a:gd name="T8" fmla="*/ 25 w 62"/>
                    <a:gd name="T9" fmla="*/ 30 h 238"/>
                    <a:gd name="T10" fmla="*/ 49 w 62"/>
                    <a:gd name="T11" fmla="*/ 94 h 238"/>
                    <a:gd name="T12" fmla="*/ 57 w 62"/>
                    <a:gd name="T13" fmla="*/ 122 h 238"/>
                    <a:gd name="T14" fmla="*/ 61 w 62"/>
                    <a:gd name="T15" fmla="*/ 134 h 238"/>
                    <a:gd name="T16" fmla="*/ 51 w 62"/>
                    <a:gd name="T17" fmla="*/ 148 h 238"/>
                    <a:gd name="T18" fmla="*/ 39 w 62"/>
                    <a:gd name="T19" fmla="*/ 144 h 238"/>
                    <a:gd name="T20" fmla="*/ 27 w 62"/>
                    <a:gd name="T21" fmla="*/ 162 h 238"/>
                    <a:gd name="T22" fmla="*/ 51 w 62"/>
                    <a:gd name="T23" fmla="*/ 220 h 238"/>
                    <a:gd name="T24" fmla="*/ 35 w 62"/>
                    <a:gd name="T25" fmla="*/ 230 h 238"/>
                    <a:gd name="T26" fmla="*/ 11 w 62"/>
                    <a:gd name="T27" fmla="*/ 238 h 238"/>
                    <a:gd name="T28" fmla="*/ 11 w 62"/>
                    <a:gd name="T29" fmla="*/ 196 h 238"/>
                    <a:gd name="T30" fmla="*/ 9 w 62"/>
                    <a:gd name="T31" fmla="*/ 140 h 238"/>
                    <a:gd name="T32" fmla="*/ 19 w 62"/>
                    <a:gd name="T33" fmla="*/ 122 h 238"/>
                    <a:gd name="T34" fmla="*/ 1 w 62"/>
                    <a:gd name="T35" fmla="*/ 76 h 238"/>
                    <a:gd name="T36" fmla="*/ 3 w 62"/>
                    <a:gd name="T37" fmla="*/ 60 h 23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62" h="238">
                      <a:moveTo>
                        <a:pt x="3" y="60"/>
                      </a:moveTo>
                      <a:cubicBezTo>
                        <a:pt x="5" y="47"/>
                        <a:pt x="4" y="42"/>
                        <a:pt x="11" y="32"/>
                      </a:cubicBezTo>
                      <a:cubicBezTo>
                        <a:pt x="12" y="22"/>
                        <a:pt x="10" y="12"/>
                        <a:pt x="13" y="2"/>
                      </a:cubicBezTo>
                      <a:cubicBezTo>
                        <a:pt x="14" y="0"/>
                        <a:pt x="18" y="4"/>
                        <a:pt x="19" y="6"/>
                      </a:cubicBezTo>
                      <a:cubicBezTo>
                        <a:pt x="24" y="13"/>
                        <a:pt x="23" y="22"/>
                        <a:pt x="25" y="30"/>
                      </a:cubicBezTo>
                      <a:cubicBezTo>
                        <a:pt x="31" y="53"/>
                        <a:pt x="44" y="71"/>
                        <a:pt x="49" y="94"/>
                      </a:cubicBezTo>
                      <a:cubicBezTo>
                        <a:pt x="51" y="104"/>
                        <a:pt x="54" y="113"/>
                        <a:pt x="57" y="122"/>
                      </a:cubicBezTo>
                      <a:cubicBezTo>
                        <a:pt x="58" y="126"/>
                        <a:pt x="61" y="134"/>
                        <a:pt x="61" y="134"/>
                      </a:cubicBezTo>
                      <a:cubicBezTo>
                        <a:pt x="59" y="144"/>
                        <a:pt x="62" y="155"/>
                        <a:pt x="51" y="148"/>
                      </a:cubicBezTo>
                      <a:cubicBezTo>
                        <a:pt x="48" y="143"/>
                        <a:pt x="47" y="137"/>
                        <a:pt x="39" y="144"/>
                      </a:cubicBezTo>
                      <a:cubicBezTo>
                        <a:pt x="34" y="149"/>
                        <a:pt x="27" y="162"/>
                        <a:pt x="27" y="162"/>
                      </a:cubicBezTo>
                      <a:cubicBezTo>
                        <a:pt x="31" y="184"/>
                        <a:pt x="44" y="199"/>
                        <a:pt x="51" y="220"/>
                      </a:cubicBezTo>
                      <a:cubicBezTo>
                        <a:pt x="47" y="231"/>
                        <a:pt x="47" y="232"/>
                        <a:pt x="35" y="230"/>
                      </a:cubicBezTo>
                      <a:cubicBezTo>
                        <a:pt x="23" y="222"/>
                        <a:pt x="21" y="232"/>
                        <a:pt x="11" y="238"/>
                      </a:cubicBezTo>
                      <a:cubicBezTo>
                        <a:pt x="4" y="227"/>
                        <a:pt x="10" y="208"/>
                        <a:pt x="11" y="196"/>
                      </a:cubicBezTo>
                      <a:cubicBezTo>
                        <a:pt x="9" y="179"/>
                        <a:pt x="3" y="157"/>
                        <a:pt x="9" y="140"/>
                      </a:cubicBezTo>
                      <a:cubicBezTo>
                        <a:pt x="11" y="133"/>
                        <a:pt x="17" y="129"/>
                        <a:pt x="19" y="122"/>
                      </a:cubicBezTo>
                      <a:cubicBezTo>
                        <a:pt x="13" y="105"/>
                        <a:pt x="17" y="86"/>
                        <a:pt x="1" y="76"/>
                      </a:cubicBezTo>
                      <a:cubicBezTo>
                        <a:pt x="0" y="72"/>
                        <a:pt x="3" y="50"/>
                        <a:pt x="3" y="6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30" name="Freeform 197"/>
                <p:cNvSpPr>
                  <a:spLocks/>
                </p:cNvSpPr>
                <p:nvPr/>
              </p:nvSpPr>
              <p:spPr bwMode="ltGray">
                <a:xfrm>
                  <a:off x="1510" y="2454"/>
                  <a:ext cx="47" cy="114"/>
                </a:xfrm>
                <a:custGeom>
                  <a:avLst/>
                  <a:gdLst>
                    <a:gd name="T0" fmla="*/ 6 w 47"/>
                    <a:gd name="T1" fmla="*/ 58 h 114"/>
                    <a:gd name="T2" fmla="*/ 20 w 47"/>
                    <a:gd name="T3" fmla="*/ 0 h 114"/>
                    <a:gd name="T4" fmla="*/ 36 w 47"/>
                    <a:gd name="T5" fmla="*/ 28 h 114"/>
                    <a:gd name="T6" fmla="*/ 38 w 47"/>
                    <a:gd name="T7" fmla="*/ 46 h 114"/>
                    <a:gd name="T8" fmla="*/ 42 w 47"/>
                    <a:gd name="T9" fmla="*/ 58 h 114"/>
                    <a:gd name="T10" fmla="*/ 26 w 47"/>
                    <a:gd name="T11" fmla="*/ 104 h 114"/>
                    <a:gd name="T12" fmla="*/ 8 w 47"/>
                    <a:gd name="T13" fmla="*/ 108 h 114"/>
                    <a:gd name="T14" fmla="*/ 0 w 47"/>
                    <a:gd name="T15" fmla="*/ 74 h 114"/>
                    <a:gd name="T16" fmla="*/ 2 w 47"/>
                    <a:gd name="T17" fmla="*/ 66 h 114"/>
                    <a:gd name="T18" fmla="*/ 6 w 47"/>
                    <a:gd name="T19" fmla="*/ 58 h 11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47" h="114">
                      <a:moveTo>
                        <a:pt x="6" y="58"/>
                      </a:moveTo>
                      <a:cubicBezTo>
                        <a:pt x="3" y="48"/>
                        <a:pt x="6" y="5"/>
                        <a:pt x="20" y="0"/>
                      </a:cubicBezTo>
                      <a:cubicBezTo>
                        <a:pt x="32" y="4"/>
                        <a:pt x="32" y="17"/>
                        <a:pt x="36" y="28"/>
                      </a:cubicBezTo>
                      <a:cubicBezTo>
                        <a:pt x="33" y="38"/>
                        <a:pt x="33" y="32"/>
                        <a:pt x="38" y="46"/>
                      </a:cubicBezTo>
                      <a:cubicBezTo>
                        <a:pt x="39" y="50"/>
                        <a:pt x="42" y="58"/>
                        <a:pt x="42" y="58"/>
                      </a:cubicBezTo>
                      <a:cubicBezTo>
                        <a:pt x="44" y="77"/>
                        <a:pt x="47" y="97"/>
                        <a:pt x="26" y="104"/>
                      </a:cubicBezTo>
                      <a:cubicBezTo>
                        <a:pt x="19" y="111"/>
                        <a:pt x="17" y="114"/>
                        <a:pt x="8" y="108"/>
                      </a:cubicBezTo>
                      <a:cubicBezTo>
                        <a:pt x="4" y="97"/>
                        <a:pt x="4" y="85"/>
                        <a:pt x="0" y="74"/>
                      </a:cubicBezTo>
                      <a:cubicBezTo>
                        <a:pt x="1" y="71"/>
                        <a:pt x="1" y="69"/>
                        <a:pt x="2" y="66"/>
                      </a:cubicBezTo>
                      <a:cubicBezTo>
                        <a:pt x="6" y="51"/>
                        <a:pt x="6" y="50"/>
                        <a:pt x="6" y="5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31" name="Freeform 198"/>
                <p:cNvSpPr>
                  <a:spLocks/>
                </p:cNvSpPr>
                <p:nvPr/>
              </p:nvSpPr>
              <p:spPr bwMode="ltGray">
                <a:xfrm>
                  <a:off x="1186" y="1899"/>
                  <a:ext cx="55" cy="239"/>
                </a:xfrm>
                <a:custGeom>
                  <a:avLst/>
                  <a:gdLst>
                    <a:gd name="T0" fmla="*/ 24 w 55"/>
                    <a:gd name="T1" fmla="*/ 11 h 239"/>
                    <a:gd name="T2" fmla="*/ 28 w 55"/>
                    <a:gd name="T3" fmla="*/ 27 h 239"/>
                    <a:gd name="T4" fmla="*/ 32 w 55"/>
                    <a:gd name="T5" fmla="*/ 39 h 239"/>
                    <a:gd name="T6" fmla="*/ 48 w 55"/>
                    <a:gd name="T7" fmla="*/ 81 h 239"/>
                    <a:gd name="T8" fmla="*/ 44 w 55"/>
                    <a:gd name="T9" fmla="*/ 111 h 239"/>
                    <a:gd name="T10" fmla="*/ 22 w 55"/>
                    <a:gd name="T11" fmla="*/ 197 h 239"/>
                    <a:gd name="T12" fmla="*/ 10 w 55"/>
                    <a:gd name="T13" fmla="*/ 221 h 239"/>
                    <a:gd name="T14" fmla="*/ 2 w 55"/>
                    <a:gd name="T15" fmla="*/ 233 h 239"/>
                    <a:gd name="T16" fmla="*/ 0 w 55"/>
                    <a:gd name="T17" fmla="*/ 239 h 239"/>
                    <a:gd name="T18" fmla="*/ 2 w 55"/>
                    <a:gd name="T19" fmla="*/ 123 h 239"/>
                    <a:gd name="T20" fmla="*/ 16 w 55"/>
                    <a:gd name="T21" fmla="*/ 29 h 239"/>
                    <a:gd name="T22" fmla="*/ 24 w 55"/>
                    <a:gd name="T23" fmla="*/ 11 h 239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55" h="239">
                      <a:moveTo>
                        <a:pt x="24" y="11"/>
                      </a:moveTo>
                      <a:cubicBezTo>
                        <a:pt x="30" y="29"/>
                        <a:pt x="21" y="0"/>
                        <a:pt x="28" y="27"/>
                      </a:cubicBezTo>
                      <a:cubicBezTo>
                        <a:pt x="29" y="31"/>
                        <a:pt x="32" y="39"/>
                        <a:pt x="32" y="39"/>
                      </a:cubicBezTo>
                      <a:cubicBezTo>
                        <a:pt x="27" y="55"/>
                        <a:pt x="31" y="75"/>
                        <a:pt x="48" y="81"/>
                      </a:cubicBezTo>
                      <a:cubicBezTo>
                        <a:pt x="55" y="91"/>
                        <a:pt x="47" y="101"/>
                        <a:pt x="44" y="111"/>
                      </a:cubicBezTo>
                      <a:cubicBezTo>
                        <a:pt x="35" y="139"/>
                        <a:pt x="31" y="169"/>
                        <a:pt x="22" y="197"/>
                      </a:cubicBezTo>
                      <a:cubicBezTo>
                        <a:pt x="19" y="205"/>
                        <a:pt x="14" y="213"/>
                        <a:pt x="10" y="221"/>
                      </a:cubicBezTo>
                      <a:cubicBezTo>
                        <a:pt x="8" y="225"/>
                        <a:pt x="5" y="229"/>
                        <a:pt x="2" y="233"/>
                      </a:cubicBezTo>
                      <a:cubicBezTo>
                        <a:pt x="1" y="235"/>
                        <a:pt x="0" y="239"/>
                        <a:pt x="0" y="239"/>
                      </a:cubicBezTo>
                      <a:lnTo>
                        <a:pt x="2" y="123"/>
                      </a:lnTo>
                      <a:lnTo>
                        <a:pt x="16" y="29"/>
                      </a:lnTo>
                      <a:lnTo>
                        <a:pt x="24" y="1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32" name="Freeform 199"/>
                <p:cNvSpPr>
                  <a:spLocks/>
                </p:cNvSpPr>
                <p:nvPr/>
              </p:nvSpPr>
              <p:spPr bwMode="ltGray">
                <a:xfrm>
                  <a:off x="1819" y="2717"/>
                  <a:ext cx="291" cy="399"/>
                </a:xfrm>
                <a:custGeom>
                  <a:avLst/>
                  <a:gdLst>
                    <a:gd name="T0" fmla="*/ 33 w 291"/>
                    <a:gd name="T1" fmla="*/ 55 h 399"/>
                    <a:gd name="T2" fmla="*/ 13 w 291"/>
                    <a:gd name="T3" fmla="*/ 45 h 399"/>
                    <a:gd name="T4" fmla="*/ 7 w 291"/>
                    <a:gd name="T5" fmla="*/ 41 h 399"/>
                    <a:gd name="T6" fmla="*/ 3 w 291"/>
                    <a:gd name="T7" fmla="*/ 23 h 399"/>
                    <a:gd name="T8" fmla="*/ 17 w 291"/>
                    <a:gd name="T9" fmla="*/ 5 h 399"/>
                    <a:gd name="T10" fmla="*/ 29 w 291"/>
                    <a:gd name="T11" fmla="*/ 15 h 399"/>
                    <a:gd name="T12" fmla="*/ 41 w 291"/>
                    <a:gd name="T13" fmla="*/ 31 h 399"/>
                    <a:gd name="T14" fmla="*/ 59 w 291"/>
                    <a:gd name="T15" fmla="*/ 37 h 399"/>
                    <a:gd name="T16" fmla="*/ 83 w 291"/>
                    <a:gd name="T17" fmla="*/ 77 h 399"/>
                    <a:gd name="T18" fmla="*/ 103 w 291"/>
                    <a:gd name="T19" fmla="*/ 97 h 399"/>
                    <a:gd name="T20" fmla="*/ 137 w 291"/>
                    <a:gd name="T21" fmla="*/ 141 h 399"/>
                    <a:gd name="T22" fmla="*/ 185 w 291"/>
                    <a:gd name="T23" fmla="*/ 195 h 399"/>
                    <a:gd name="T24" fmla="*/ 191 w 291"/>
                    <a:gd name="T25" fmla="*/ 207 h 399"/>
                    <a:gd name="T26" fmla="*/ 215 w 291"/>
                    <a:gd name="T27" fmla="*/ 219 h 399"/>
                    <a:gd name="T28" fmla="*/ 241 w 291"/>
                    <a:gd name="T29" fmla="*/ 239 h 399"/>
                    <a:gd name="T30" fmla="*/ 227 w 291"/>
                    <a:gd name="T31" fmla="*/ 239 h 399"/>
                    <a:gd name="T32" fmla="*/ 215 w 291"/>
                    <a:gd name="T33" fmla="*/ 231 h 399"/>
                    <a:gd name="T34" fmla="*/ 205 w 291"/>
                    <a:gd name="T35" fmla="*/ 239 h 399"/>
                    <a:gd name="T36" fmla="*/ 221 w 291"/>
                    <a:gd name="T37" fmla="*/ 255 h 399"/>
                    <a:gd name="T38" fmla="*/ 237 w 291"/>
                    <a:gd name="T39" fmla="*/ 285 h 399"/>
                    <a:gd name="T40" fmla="*/ 241 w 291"/>
                    <a:gd name="T41" fmla="*/ 297 h 399"/>
                    <a:gd name="T42" fmla="*/ 253 w 291"/>
                    <a:gd name="T43" fmla="*/ 307 h 399"/>
                    <a:gd name="T44" fmla="*/ 255 w 291"/>
                    <a:gd name="T45" fmla="*/ 289 h 399"/>
                    <a:gd name="T46" fmla="*/ 271 w 291"/>
                    <a:gd name="T47" fmla="*/ 283 h 399"/>
                    <a:gd name="T48" fmla="*/ 273 w 291"/>
                    <a:gd name="T49" fmla="*/ 295 h 399"/>
                    <a:gd name="T50" fmla="*/ 279 w 291"/>
                    <a:gd name="T51" fmla="*/ 299 h 399"/>
                    <a:gd name="T52" fmla="*/ 291 w 291"/>
                    <a:gd name="T53" fmla="*/ 311 h 399"/>
                    <a:gd name="T54" fmla="*/ 275 w 291"/>
                    <a:gd name="T55" fmla="*/ 315 h 399"/>
                    <a:gd name="T56" fmla="*/ 277 w 291"/>
                    <a:gd name="T57" fmla="*/ 335 h 399"/>
                    <a:gd name="T58" fmla="*/ 281 w 291"/>
                    <a:gd name="T59" fmla="*/ 367 h 399"/>
                    <a:gd name="T60" fmla="*/ 273 w 291"/>
                    <a:gd name="T61" fmla="*/ 393 h 399"/>
                    <a:gd name="T62" fmla="*/ 271 w 291"/>
                    <a:gd name="T63" fmla="*/ 399 h 399"/>
                    <a:gd name="T64" fmla="*/ 257 w 291"/>
                    <a:gd name="T65" fmla="*/ 385 h 399"/>
                    <a:gd name="T66" fmla="*/ 239 w 291"/>
                    <a:gd name="T67" fmla="*/ 379 h 399"/>
                    <a:gd name="T68" fmla="*/ 213 w 291"/>
                    <a:gd name="T69" fmla="*/ 355 h 399"/>
                    <a:gd name="T70" fmla="*/ 201 w 291"/>
                    <a:gd name="T71" fmla="*/ 347 h 399"/>
                    <a:gd name="T72" fmla="*/ 189 w 291"/>
                    <a:gd name="T73" fmla="*/ 333 h 399"/>
                    <a:gd name="T74" fmla="*/ 175 w 291"/>
                    <a:gd name="T75" fmla="*/ 315 h 399"/>
                    <a:gd name="T76" fmla="*/ 153 w 291"/>
                    <a:gd name="T77" fmla="*/ 281 h 399"/>
                    <a:gd name="T78" fmla="*/ 133 w 291"/>
                    <a:gd name="T79" fmla="*/ 245 h 399"/>
                    <a:gd name="T80" fmla="*/ 117 w 291"/>
                    <a:gd name="T81" fmla="*/ 209 h 399"/>
                    <a:gd name="T82" fmla="*/ 119 w 291"/>
                    <a:gd name="T83" fmla="*/ 195 h 399"/>
                    <a:gd name="T84" fmla="*/ 93 w 291"/>
                    <a:gd name="T85" fmla="*/ 167 h 399"/>
                    <a:gd name="T86" fmla="*/ 85 w 291"/>
                    <a:gd name="T87" fmla="*/ 149 h 399"/>
                    <a:gd name="T88" fmla="*/ 73 w 291"/>
                    <a:gd name="T89" fmla="*/ 117 h 399"/>
                    <a:gd name="T90" fmla="*/ 55 w 291"/>
                    <a:gd name="T91" fmla="*/ 107 h 399"/>
                    <a:gd name="T92" fmla="*/ 41 w 291"/>
                    <a:gd name="T93" fmla="*/ 79 h 399"/>
                    <a:gd name="T94" fmla="*/ 29 w 291"/>
                    <a:gd name="T95" fmla="*/ 55 h 399"/>
                    <a:gd name="T96" fmla="*/ 33 w 291"/>
                    <a:gd name="T97" fmla="*/ 55 h 399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291" h="399">
                      <a:moveTo>
                        <a:pt x="33" y="55"/>
                      </a:moveTo>
                      <a:cubicBezTo>
                        <a:pt x="20" y="52"/>
                        <a:pt x="27" y="55"/>
                        <a:pt x="13" y="45"/>
                      </a:cubicBezTo>
                      <a:cubicBezTo>
                        <a:pt x="11" y="44"/>
                        <a:pt x="7" y="41"/>
                        <a:pt x="7" y="41"/>
                      </a:cubicBezTo>
                      <a:cubicBezTo>
                        <a:pt x="2" y="34"/>
                        <a:pt x="0" y="31"/>
                        <a:pt x="3" y="23"/>
                      </a:cubicBezTo>
                      <a:cubicBezTo>
                        <a:pt x="5" y="8"/>
                        <a:pt x="2" y="0"/>
                        <a:pt x="17" y="5"/>
                      </a:cubicBezTo>
                      <a:cubicBezTo>
                        <a:pt x="21" y="9"/>
                        <a:pt x="26" y="11"/>
                        <a:pt x="29" y="15"/>
                      </a:cubicBezTo>
                      <a:cubicBezTo>
                        <a:pt x="34" y="21"/>
                        <a:pt x="32" y="27"/>
                        <a:pt x="41" y="31"/>
                      </a:cubicBezTo>
                      <a:cubicBezTo>
                        <a:pt x="47" y="34"/>
                        <a:pt x="59" y="37"/>
                        <a:pt x="59" y="37"/>
                      </a:cubicBezTo>
                      <a:cubicBezTo>
                        <a:pt x="69" y="53"/>
                        <a:pt x="67" y="66"/>
                        <a:pt x="83" y="77"/>
                      </a:cubicBezTo>
                      <a:cubicBezTo>
                        <a:pt x="88" y="84"/>
                        <a:pt x="96" y="92"/>
                        <a:pt x="103" y="97"/>
                      </a:cubicBezTo>
                      <a:cubicBezTo>
                        <a:pt x="113" y="111"/>
                        <a:pt x="119" y="135"/>
                        <a:pt x="137" y="141"/>
                      </a:cubicBezTo>
                      <a:cubicBezTo>
                        <a:pt x="150" y="161"/>
                        <a:pt x="168" y="178"/>
                        <a:pt x="185" y="195"/>
                      </a:cubicBezTo>
                      <a:cubicBezTo>
                        <a:pt x="202" y="212"/>
                        <a:pt x="178" y="191"/>
                        <a:pt x="191" y="207"/>
                      </a:cubicBezTo>
                      <a:cubicBezTo>
                        <a:pt x="196" y="214"/>
                        <a:pt x="208" y="214"/>
                        <a:pt x="215" y="219"/>
                      </a:cubicBezTo>
                      <a:cubicBezTo>
                        <a:pt x="219" y="230"/>
                        <a:pt x="231" y="236"/>
                        <a:pt x="241" y="239"/>
                      </a:cubicBezTo>
                      <a:cubicBezTo>
                        <a:pt x="235" y="241"/>
                        <a:pt x="234" y="243"/>
                        <a:pt x="227" y="239"/>
                      </a:cubicBezTo>
                      <a:cubicBezTo>
                        <a:pt x="223" y="237"/>
                        <a:pt x="215" y="231"/>
                        <a:pt x="215" y="231"/>
                      </a:cubicBezTo>
                      <a:cubicBezTo>
                        <a:pt x="211" y="232"/>
                        <a:pt x="205" y="233"/>
                        <a:pt x="205" y="239"/>
                      </a:cubicBezTo>
                      <a:cubicBezTo>
                        <a:pt x="205" y="245"/>
                        <a:pt x="218" y="251"/>
                        <a:pt x="221" y="255"/>
                      </a:cubicBezTo>
                      <a:cubicBezTo>
                        <a:pt x="229" y="266"/>
                        <a:pt x="233" y="273"/>
                        <a:pt x="237" y="285"/>
                      </a:cubicBezTo>
                      <a:cubicBezTo>
                        <a:pt x="238" y="289"/>
                        <a:pt x="237" y="295"/>
                        <a:pt x="241" y="297"/>
                      </a:cubicBezTo>
                      <a:cubicBezTo>
                        <a:pt x="249" y="303"/>
                        <a:pt x="245" y="299"/>
                        <a:pt x="253" y="307"/>
                      </a:cubicBezTo>
                      <a:cubicBezTo>
                        <a:pt x="258" y="293"/>
                        <a:pt x="258" y="299"/>
                        <a:pt x="255" y="289"/>
                      </a:cubicBezTo>
                      <a:cubicBezTo>
                        <a:pt x="258" y="279"/>
                        <a:pt x="262" y="281"/>
                        <a:pt x="271" y="283"/>
                      </a:cubicBezTo>
                      <a:cubicBezTo>
                        <a:pt x="289" y="301"/>
                        <a:pt x="270" y="278"/>
                        <a:pt x="273" y="295"/>
                      </a:cubicBezTo>
                      <a:cubicBezTo>
                        <a:pt x="273" y="297"/>
                        <a:pt x="277" y="297"/>
                        <a:pt x="279" y="299"/>
                      </a:cubicBezTo>
                      <a:cubicBezTo>
                        <a:pt x="283" y="303"/>
                        <a:pt x="291" y="311"/>
                        <a:pt x="291" y="311"/>
                      </a:cubicBezTo>
                      <a:cubicBezTo>
                        <a:pt x="288" y="325"/>
                        <a:pt x="285" y="322"/>
                        <a:pt x="275" y="315"/>
                      </a:cubicBezTo>
                      <a:cubicBezTo>
                        <a:pt x="272" y="323"/>
                        <a:pt x="274" y="327"/>
                        <a:pt x="277" y="335"/>
                      </a:cubicBezTo>
                      <a:cubicBezTo>
                        <a:pt x="275" y="347"/>
                        <a:pt x="277" y="356"/>
                        <a:pt x="281" y="367"/>
                      </a:cubicBezTo>
                      <a:cubicBezTo>
                        <a:pt x="278" y="376"/>
                        <a:pt x="276" y="384"/>
                        <a:pt x="273" y="393"/>
                      </a:cubicBezTo>
                      <a:cubicBezTo>
                        <a:pt x="272" y="395"/>
                        <a:pt x="271" y="399"/>
                        <a:pt x="271" y="399"/>
                      </a:cubicBezTo>
                      <a:cubicBezTo>
                        <a:pt x="260" y="395"/>
                        <a:pt x="266" y="399"/>
                        <a:pt x="257" y="385"/>
                      </a:cubicBezTo>
                      <a:cubicBezTo>
                        <a:pt x="253" y="380"/>
                        <a:pt x="239" y="379"/>
                        <a:pt x="239" y="379"/>
                      </a:cubicBezTo>
                      <a:cubicBezTo>
                        <a:pt x="232" y="369"/>
                        <a:pt x="223" y="362"/>
                        <a:pt x="213" y="355"/>
                      </a:cubicBezTo>
                      <a:cubicBezTo>
                        <a:pt x="209" y="352"/>
                        <a:pt x="201" y="347"/>
                        <a:pt x="201" y="347"/>
                      </a:cubicBezTo>
                      <a:cubicBezTo>
                        <a:pt x="196" y="340"/>
                        <a:pt x="197" y="336"/>
                        <a:pt x="189" y="333"/>
                      </a:cubicBezTo>
                      <a:cubicBezTo>
                        <a:pt x="183" y="327"/>
                        <a:pt x="181" y="321"/>
                        <a:pt x="175" y="315"/>
                      </a:cubicBezTo>
                      <a:cubicBezTo>
                        <a:pt x="170" y="299"/>
                        <a:pt x="164" y="292"/>
                        <a:pt x="153" y="281"/>
                      </a:cubicBezTo>
                      <a:cubicBezTo>
                        <a:pt x="149" y="270"/>
                        <a:pt x="140" y="255"/>
                        <a:pt x="133" y="245"/>
                      </a:cubicBezTo>
                      <a:cubicBezTo>
                        <a:pt x="131" y="231"/>
                        <a:pt x="121" y="222"/>
                        <a:pt x="117" y="209"/>
                      </a:cubicBezTo>
                      <a:cubicBezTo>
                        <a:pt x="121" y="198"/>
                        <a:pt x="129" y="205"/>
                        <a:pt x="119" y="195"/>
                      </a:cubicBezTo>
                      <a:cubicBezTo>
                        <a:pt x="100" y="200"/>
                        <a:pt x="101" y="179"/>
                        <a:pt x="93" y="167"/>
                      </a:cubicBezTo>
                      <a:cubicBezTo>
                        <a:pt x="89" y="162"/>
                        <a:pt x="85" y="149"/>
                        <a:pt x="85" y="149"/>
                      </a:cubicBezTo>
                      <a:cubicBezTo>
                        <a:pt x="84" y="140"/>
                        <a:pt x="80" y="124"/>
                        <a:pt x="73" y="117"/>
                      </a:cubicBezTo>
                      <a:cubicBezTo>
                        <a:pt x="68" y="112"/>
                        <a:pt x="55" y="107"/>
                        <a:pt x="55" y="107"/>
                      </a:cubicBezTo>
                      <a:cubicBezTo>
                        <a:pt x="48" y="97"/>
                        <a:pt x="51" y="85"/>
                        <a:pt x="41" y="79"/>
                      </a:cubicBezTo>
                      <a:cubicBezTo>
                        <a:pt x="40" y="77"/>
                        <a:pt x="29" y="57"/>
                        <a:pt x="29" y="55"/>
                      </a:cubicBezTo>
                      <a:cubicBezTo>
                        <a:pt x="29" y="54"/>
                        <a:pt x="32" y="55"/>
                        <a:pt x="33" y="5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33" name="Freeform 200"/>
                <p:cNvSpPr>
                  <a:spLocks/>
                </p:cNvSpPr>
                <p:nvPr/>
              </p:nvSpPr>
              <p:spPr bwMode="ltGray">
                <a:xfrm>
                  <a:off x="1826" y="2801"/>
                  <a:ext cx="31" cy="33"/>
                </a:xfrm>
                <a:custGeom>
                  <a:avLst/>
                  <a:gdLst>
                    <a:gd name="T0" fmla="*/ 18 w 31"/>
                    <a:gd name="T1" fmla="*/ 21 h 33"/>
                    <a:gd name="T2" fmla="*/ 0 w 31"/>
                    <a:gd name="T3" fmla="*/ 3 h 33"/>
                    <a:gd name="T4" fmla="*/ 22 w 31"/>
                    <a:gd name="T5" fmla="*/ 5 h 33"/>
                    <a:gd name="T6" fmla="*/ 18 w 31"/>
                    <a:gd name="T7" fmla="*/ 21 h 3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3">
                      <a:moveTo>
                        <a:pt x="18" y="21"/>
                      </a:moveTo>
                      <a:cubicBezTo>
                        <a:pt x="8" y="18"/>
                        <a:pt x="3" y="13"/>
                        <a:pt x="0" y="3"/>
                      </a:cubicBezTo>
                      <a:cubicBezTo>
                        <a:pt x="8" y="0"/>
                        <a:pt x="14" y="2"/>
                        <a:pt x="22" y="5"/>
                      </a:cubicBezTo>
                      <a:cubicBezTo>
                        <a:pt x="31" y="33"/>
                        <a:pt x="2" y="16"/>
                        <a:pt x="18" y="2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34" name="Freeform 201"/>
                <p:cNvSpPr>
                  <a:spLocks/>
                </p:cNvSpPr>
                <p:nvPr/>
              </p:nvSpPr>
              <p:spPr bwMode="ltGray">
                <a:xfrm>
                  <a:off x="1864" y="2852"/>
                  <a:ext cx="28" cy="34"/>
                </a:xfrm>
                <a:custGeom>
                  <a:avLst/>
                  <a:gdLst>
                    <a:gd name="T0" fmla="*/ 16 w 28"/>
                    <a:gd name="T1" fmla="*/ 28 h 34"/>
                    <a:gd name="T2" fmla="*/ 0 w 28"/>
                    <a:gd name="T3" fmla="*/ 12 h 34"/>
                    <a:gd name="T4" fmla="*/ 14 w 28"/>
                    <a:gd name="T5" fmla="*/ 6 h 34"/>
                    <a:gd name="T6" fmla="*/ 28 w 28"/>
                    <a:gd name="T7" fmla="*/ 30 h 34"/>
                    <a:gd name="T8" fmla="*/ 16 w 28"/>
                    <a:gd name="T9" fmla="*/ 28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8" h="34">
                      <a:moveTo>
                        <a:pt x="16" y="28"/>
                      </a:moveTo>
                      <a:cubicBezTo>
                        <a:pt x="11" y="21"/>
                        <a:pt x="7" y="17"/>
                        <a:pt x="0" y="12"/>
                      </a:cubicBezTo>
                      <a:cubicBezTo>
                        <a:pt x="3" y="2"/>
                        <a:pt x="5" y="0"/>
                        <a:pt x="14" y="6"/>
                      </a:cubicBezTo>
                      <a:cubicBezTo>
                        <a:pt x="20" y="14"/>
                        <a:pt x="25" y="21"/>
                        <a:pt x="28" y="30"/>
                      </a:cubicBezTo>
                      <a:cubicBezTo>
                        <a:pt x="15" y="34"/>
                        <a:pt x="22" y="22"/>
                        <a:pt x="16" y="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35" name="Freeform 202"/>
                <p:cNvSpPr>
                  <a:spLocks/>
                </p:cNvSpPr>
                <p:nvPr/>
              </p:nvSpPr>
              <p:spPr bwMode="ltGray">
                <a:xfrm>
                  <a:off x="1894" y="2932"/>
                  <a:ext cx="28" cy="23"/>
                </a:xfrm>
                <a:custGeom>
                  <a:avLst/>
                  <a:gdLst>
                    <a:gd name="T0" fmla="*/ 14 w 28"/>
                    <a:gd name="T1" fmla="*/ 20 h 23"/>
                    <a:gd name="T2" fmla="*/ 14 w 28"/>
                    <a:gd name="T3" fmla="*/ 0 h 23"/>
                    <a:gd name="T4" fmla="*/ 28 w 28"/>
                    <a:gd name="T5" fmla="*/ 14 h 23"/>
                    <a:gd name="T6" fmla="*/ 26 w 28"/>
                    <a:gd name="T7" fmla="*/ 22 h 23"/>
                    <a:gd name="T8" fmla="*/ 14 w 28"/>
                    <a:gd name="T9" fmla="*/ 20 h 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8" h="23">
                      <a:moveTo>
                        <a:pt x="14" y="20"/>
                      </a:moveTo>
                      <a:cubicBezTo>
                        <a:pt x="8" y="11"/>
                        <a:pt x="0" y="5"/>
                        <a:pt x="14" y="0"/>
                      </a:cubicBezTo>
                      <a:cubicBezTo>
                        <a:pt x="20" y="2"/>
                        <a:pt x="28" y="14"/>
                        <a:pt x="28" y="14"/>
                      </a:cubicBezTo>
                      <a:cubicBezTo>
                        <a:pt x="27" y="17"/>
                        <a:pt x="28" y="21"/>
                        <a:pt x="26" y="22"/>
                      </a:cubicBezTo>
                      <a:cubicBezTo>
                        <a:pt x="24" y="23"/>
                        <a:pt x="8" y="14"/>
                        <a:pt x="14" y="2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36" name="Freeform 203"/>
                <p:cNvSpPr>
                  <a:spLocks/>
                </p:cNvSpPr>
                <p:nvPr/>
              </p:nvSpPr>
              <p:spPr bwMode="ltGray">
                <a:xfrm>
                  <a:off x="2200" y="2424"/>
                  <a:ext cx="77" cy="60"/>
                </a:xfrm>
                <a:custGeom>
                  <a:avLst/>
                  <a:gdLst>
                    <a:gd name="T0" fmla="*/ 14 w 77"/>
                    <a:gd name="T1" fmla="*/ 54 h 60"/>
                    <a:gd name="T2" fmla="*/ 0 w 77"/>
                    <a:gd name="T3" fmla="*/ 40 h 60"/>
                    <a:gd name="T4" fmla="*/ 20 w 77"/>
                    <a:gd name="T5" fmla="*/ 10 h 60"/>
                    <a:gd name="T6" fmla="*/ 30 w 77"/>
                    <a:gd name="T7" fmla="*/ 2 h 60"/>
                    <a:gd name="T8" fmla="*/ 42 w 77"/>
                    <a:gd name="T9" fmla="*/ 6 h 60"/>
                    <a:gd name="T10" fmla="*/ 62 w 77"/>
                    <a:gd name="T11" fmla="*/ 4 h 60"/>
                    <a:gd name="T12" fmla="*/ 74 w 77"/>
                    <a:gd name="T13" fmla="*/ 12 h 60"/>
                    <a:gd name="T14" fmla="*/ 68 w 77"/>
                    <a:gd name="T15" fmla="*/ 32 h 60"/>
                    <a:gd name="T16" fmla="*/ 46 w 77"/>
                    <a:gd name="T17" fmla="*/ 44 h 60"/>
                    <a:gd name="T18" fmla="*/ 40 w 77"/>
                    <a:gd name="T19" fmla="*/ 56 h 60"/>
                    <a:gd name="T20" fmla="*/ 28 w 77"/>
                    <a:gd name="T21" fmla="*/ 60 h 60"/>
                    <a:gd name="T22" fmla="*/ 14 w 77"/>
                    <a:gd name="T23" fmla="*/ 54 h 6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7" h="60">
                      <a:moveTo>
                        <a:pt x="14" y="54"/>
                      </a:moveTo>
                      <a:cubicBezTo>
                        <a:pt x="4" y="52"/>
                        <a:pt x="3" y="49"/>
                        <a:pt x="0" y="40"/>
                      </a:cubicBezTo>
                      <a:cubicBezTo>
                        <a:pt x="2" y="25"/>
                        <a:pt x="5" y="15"/>
                        <a:pt x="20" y="10"/>
                      </a:cubicBezTo>
                      <a:cubicBezTo>
                        <a:pt x="23" y="6"/>
                        <a:pt x="24" y="1"/>
                        <a:pt x="30" y="2"/>
                      </a:cubicBezTo>
                      <a:cubicBezTo>
                        <a:pt x="34" y="2"/>
                        <a:pt x="42" y="6"/>
                        <a:pt x="42" y="6"/>
                      </a:cubicBezTo>
                      <a:cubicBezTo>
                        <a:pt x="49" y="4"/>
                        <a:pt x="55" y="0"/>
                        <a:pt x="62" y="4"/>
                      </a:cubicBezTo>
                      <a:cubicBezTo>
                        <a:pt x="66" y="6"/>
                        <a:pt x="74" y="12"/>
                        <a:pt x="74" y="12"/>
                      </a:cubicBezTo>
                      <a:cubicBezTo>
                        <a:pt x="77" y="22"/>
                        <a:pt x="75" y="25"/>
                        <a:pt x="68" y="32"/>
                      </a:cubicBezTo>
                      <a:cubicBezTo>
                        <a:pt x="56" y="28"/>
                        <a:pt x="54" y="36"/>
                        <a:pt x="46" y="44"/>
                      </a:cubicBezTo>
                      <a:cubicBezTo>
                        <a:pt x="45" y="47"/>
                        <a:pt x="43" y="54"/>
                        <a:pt x="40" y="56"/>
                      </a:cubicBezTo>
                      <a:cubicBezTo>
                        <a:pt x="36" y="58"/>
                        <a:pt x="28" y="60"/>
                        <a:pt x="28" y="60"/>
                      </a:cubicBezTo>
                      <a:cubicBezTo>
                        <a:pt x="23" y="59"/>
                        <a:pt x="9" y="54"/>
                        <a:pt x="14" y="5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37" name="Freeform 204"/>
                <p:cNvSpPr>
                  <a:spLocks/>
                </p:cNvSpPr>
                <p:nvPr/>
              </p:nvSpPr>
              <p:spPr bwMode="ltGray">
                <a:xfrm>
                  <a:off x="2523" y="2318"/>
                  <a:ext cx="59" cy="102"/>
                </a:xfrm>
                <a:custGeom>
                  <a:avLst/>
                  <a:gdLst>
                    <a:gd name="T0" fmla="*/ 35 w 59"/>
                    <a:gd name="T1" fmla="*/ 60 h 102"/>
                    <a:gd name="T2" fmla="*/ 39 w 59"/>
                    <a:gd name="T3" fmla="*/ 78 h 102"/>
                    <a:gd name="T4" fmla="*/ 37 w 59"/>
                    <a:gd name="T5" fmla="*/ 84 h 102"/>
                    <a:gd name="T6" fmla="*/ 33 w 59"/>
                    <a:gd name="T7" fmla="*/ 90 h 102"/>
                    <a:gd name="T8" fmla="*/ 29 w 59"/>
                    <a:gd name="T9" fmla="*/ 102 h 102"/>
                    <a:gd name="T10" fmla="*/ 3 w 59"/>
                    <a:gd name="T11" fmla="*/ 78 h 102"/>
                    <a:gd name="T12" fmla="*/ 9 w 59"/>
                    <a:gd name="T13" fmla="*/ 64 h 102"/>
                    <a:gd name="T14" fmla="*/ 7 w 59"/>
                    <a:gd name="T15" fmla="*/ 46 h 102"/>
                    <a:gd name="T16" fmla="*/ 21 w 59"/>
                    <a:gd name="T17" fmla="*/ 30 h 102"/>
                    <a:gd name="T18" fmla="*/ 43 w 59"/>
                    <a:gd name="T19" fmla="*/ 0 h 102"/>
                    <a:gd name="T20" fmla="*/ 49 w 59"/>
                    <a:gd name="T21" fmla="*/ 14 h 102"/>
                    <a:gd name="T22" fmla="*/ 51 w 59"/>
                    <a:gd name="T23" fmla="*/ 34 h 102"/>
                    <a:gd name="T24" fmla="*/ 39 w 59"/>
                    <a:gd name="T25" fmla="*/ 66 h 102"/>
                    <a:gd name="T26" fmla="*/ 35 w 59"/>
                    <a:gd name="T27" fmla="*/ 60 h 10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59" h="102">
                      <a:moveTo>
                        <a:pt x="35" y="60"/>
                      </a:moveTo>
                      <a:cubicBezTo>
                        <a:pt x="32" y="68"/>
                        <a:pt x="34" y="71"/>
                        <a:pt x="39" y="78"/>
                      </a:cubicBezTo>
                      <a:cubicBezTo>
                        <a:pt x="38" y="80"/>
                        <a:pt x="38" y="82"/>
                        <a:pt x="37" y="84"/>
                      </a:cubicBezTo>
                      <a:cubicBezTo>
                        <a:pt x="36" y="86"/>
                        <a:pt x="34" y="88"/>
                        <a:pt x="33" y="90"/>
                      </a:cubicBezTo>
                      <a:cubicBezTo>
                        <a:pt x="31" y="94"/>
                        <a:pt x="29" y="102"/>
                        <a:pt x="29" y="102"/>
                      </a:cubicBezTo>
                      <a:cubicBezTo>
                        <a:pt x="7" y="98"/>
                        <a:pt x="18" y="88"/>
                        <a:pt x="3" y="78"/>
                      </a:cubicBezTo>
                      <a:cubicBezTo>
                        <a:pt x="0" y="70"/>
                        <a:pt x="0" y="67"/>
                        <a:pt x="9" y="64"/>
                      </a:cubicBezTo>
                      <a:cubicBezTo>
                        <a:pt x="15" y="56"/>
                        <a:pt x="12" y="54"/>
                        <a:pt x="7" y="46"/>
                      </a:cubicBezTo>
                      <a:cubicBezTo>
                        <a:pt x="10" y="33"/>
                        <a:pt x="11" y="37"/>
                        <a:pt x="21" y="30"/>
                      </a:cubicBezTo>
                      <a:cubicBezTo>
                        <a:pt x="28" y="19"/>
                        <a:pt x="36" y="10"/>
                        <a:pt x="43" y="0"/>
                      </a:cubicBezTo>
                      <a:cubicBezTo>
                        <a:pt x="52" y="3"/>
                        <a:pt x="52" y="6"/>
                        <a:pt x="49" y="14"/>
                      </a:cubicBezTo>
                      <a:cubicBezTo>
                        <a:pt x="59" y="17"/>
                        <a:pt x="53" y="25"/>
                        <a:pt x="51" y="34"/>
                      </a:cubicBezTo>
                      <a:cubicBezTo>
                        <a:pt x="54" y="46"/>
                        <a:pt x="49" y="59"/>
                        <a:pt x="39" y="66"/>
                      </a:cubicBezTo>
                      <a:cubicBezTo>
                        <a:pt x="32" y="61"/>
                        <a:pt x="31" y="64"/>
                        <a:pt x="35" y="6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38" name="Freeform 205"/>
                <p:cNvSpPr>
                  <a:spLocks/>
                </p:cNvSpPr>
                <p:nvPr/>
              </p:nvSpPr>
              <p:spPr bwMode="ltGray">
                <a:xfrm>
                  <a:off x="2730" y="2292"/>
                  <a:ext cx="35" cy="32"/>
                </a:xfrm>
                <a:custGeom>
                  <a:avLst/>
                  <a:gdLst>
                    <a:gd name="T0" fmla="*/ 4 w 35"/>
                    <a:gd name="T1" fmla="*/ 22 h 32"/>
                    <a:gd name="T2" fmla="*/ 20 w 35"/>
                    <a:gd name="T3" fmla="*/ 0 h 32"/>
                    <a:gd name="T4" fmla="*/ 12 w 35"/>
                    <a:gd name="T5" fmla="*/ 22 h 32"/>
                    <a:gd name="T6" fmla="*/ 4 w 35"/>
                    <a:gd name="T7" fmla="*/ 22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5" h="32">
                      <a:moveTo>
                        <a:pt x="4" y="22"/>
                      </a:moveTo>
                      <a:cubicBezTo>
                        <a:pt x="6" y="13"/>
                        <a:pt x="13" y="5"/>
                        <a:pt x="20" y="0"/>
                      </a:cubicBezTo>
                      <a:cubicBezTo>
                        <a:pt x="35" y="5"/>
                        <a:pt x="19" y="17"/>
                        <a:pt x="12" y="22"/>
                      </a:cubicBezTo>
                      <a:cubicBezTo>
                        <a:pt x="9" y="32"/>
                        <a:pt x="0" y="31"/>
                        <a:pt x="4" y="2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6239" name="Freeform 206"/>
                <p:cNvSpPr>
                  <a:spLocks/>
                </p:cNvSpPr>
                <p:nvPr/>
              </p:nvSpPr>
              <p:spPr bwMode="ltGray">
                <a:xfrm>
                  <a:off x="2778" y="2246"/>
                  <a:ext cx="30" cy="16"/>
                </a:xfrm>
                <a:custGeom>
                  <a:avLst/>
                  <a:gdLst>
                    <a:gd name="T0" fmla="*/ 4 w 30"/>
                    <a:gd name="T1" fmla="*/ 12 h 16"/>
                    <a:gd name="T2" fmla="*/ 14 w 30"/>
                    <a:gd name="T3" fmla="*/ 0 h 16"/>
                    <a:gd name="T4" fmla="*/ 6 w 30"/>
                    <a:gd name="T5" fmla="*/ 14 h 16"/>
                    <a:gd name="T6" fmla="*/ 0 w 30"/>
                    <a:gd name="T7" fmla="*/ 16 h 16"/>
                    <a:gd name="T8" fmla="*/ 4 w 30"/>
                    <a:gd name="T9" fmla="*/ 12 h 1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" h="16">
                      <a:moveTo>
                        <a:pt x="4" y="12"/>
                      </a:moveTo>
                      <a:cubicBezTo>
                        <a:pt x="1" y="3"/>
                        <a:pt x="6" y="3"/>
                        <a:pt x="14" y="0"/>
                      </a:cubicBezTo>
                      <a:cubicBezTo>
                        <a:pt x="30" y="5"/>
                        <a:pt x="14" y="12"/>
                        <a:pt x="6" y="14"/>
                      </a:cubicBezTo>
                      <a:cubicBezTo>
                        <a:pt x="4" y="14"/>
                        <a:pt x="2" y="15"/>
                        <a:pt x="0" y="16"/>
                      </a:cubicBezTo>
                      <a:cubicBezTo>
                        <a:pt x="2" y="9"/>
                        <a:pt x="1" y="9"/>
                        <a:pt x="4" y="1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</p:grpSp>
      <p:sp>
        <p:nvSpPr>
          <p:cNvPr id="6147" name="Rectangle 20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9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6148" name="Rectangle 20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53809" name="Rectangle 20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fld id="{AFFA0CA0-4C7F-4F22-A184-EB1FB3D7FCF7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153810" name="Rectangle 2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811" name="Rectangle 2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154B0B90-85ED-401B-96BD-4EDF862C8DF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マスタ タイトルの書式設定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マスタ テキストの書式設定</a:t>
            </a:r>
          </a:p>
          <a:p>
            <a:pPr lvl="1"/>
            <a:r>
              <a:rPr lang="en-US" altLang="ja-JP" smtClean="0"/>
              <a:t>第 2 レベル</a:t>
            </a:r>
          </a:p>
          <a:p>
            <a:pPr lvl="2"/>
            <a:r>
              <a:rPr lang="en-US" altLang="ja-JP" smtClean="0"/>
              <a:t>第 3 レベル</a:t>
            </a:r>
          </a:p>
          <a:p>
            <a:pPr lvl="3"/>
            <a:r>
              <a:rPr lang="en-US" altLang="ja-JP" smtClean="0"/>
              <a:t>第 4 レベル</a:t>
            </a:r>
          </a:p>
          <a:p>
            <a:pPr lvl="4"/>
            <a:r>
              <a:rPr lang="en-US" altLang="ja-JP" smtClean="0"/>
              <a:t>第 5 レベル</a:t>
            </a:r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/>
            </a:lvl1pPr>
          </a:lstStyle>
          <a:p>
            <a:pPr>
              <a:defRPr/>
            </a:pPr>
            <a:fld id="{A6ECE75F-8E81-4BE5-A81E-80AED16120BF}" type="datetimeFigureOut">
              <a:rPr lang="ja-JP" altLang="en-US"/>
              <a:pPr>
                <a:defRPr/>
              </a:pPr>
              <a:t>2010/12/11</a:t>
            </a:fld>
            <a:endParaRPr lang="en-US" altLang="ja-JP"/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12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/>
            </a:lvl1pPr>
          </a:lstStyle>
          <a:p>
            <a:pPr>
              <a:defRPr/>
            </a:pPr>
            <a:fld id="{EC84F001-DE81-49C7-BEFF-9C90B0E385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717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7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7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8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8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8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8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8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8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8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8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8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9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9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9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9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9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9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9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9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9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9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0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0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0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0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0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0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0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20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09" r:id="rId2"/>
    <p:sldLayoutId id="2147484110" r:id="rId3"/>
    <p:sldLayoutId id="2147484111" r:id="rId4"/>
    <p:sldLayoutId id="2147484112" r:id="rId5"/>
    <p:sldLayoutId id="2147484113" r:id="rId6"/>
    <p:sldLayoutId id="2147484114" r:id="rId7"/>
    <p:sldLayoutId id="2147484115" r:id="rId8"/>
    <p:sldLayoutId id="2147484116" r:id="rId9"/>
    <p:sldLayoutId id="2147484117" r:id="rId10"/>
    <p:sldLayoutId id="214748411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kumimoji="1"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smtClean="0"/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125" name="Date Placeholder 4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7BC1165-5751-44CA-8ED0-BE85A5ABD051}" type="datetimeFigureOut">
              <a:rPr lang="ja-JP" altLang="en-US"/>
              <a:pPr>
                <a:defRPr/>
              </a:pPr>
              <a:t>2010/12/11</a:t>
            </a:fld>
            <a:endParaRPr lang="ja-JP" altLang="en-US"/>
          </a:p>
        </p:txBody>
      </p:sp>
      <p:sp>
        <p:nvSpPr>
          <p:cNvPr id="12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641850" y="5724525"/>
            <a:ext cx="34925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428341F-27E8-442B-9CB2-33FEFD92C1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9" r:id="rId2"/>
    <p:sldLayoutId id="2147484150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chemeClr val="accent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Arial" charset="0"/>
          <a:ea typeface="ＭＳ ゴシック" pitchFamily="4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Arial" charset="0"/>
          <a:ea typeface="ＭＳ ゴシック" pitchFamily="4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Arial" charset="0"/>
          <a:ea typeface="ＭＳ ゴシック" pitchFamily="4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Arial" charset="0"/>
          <a:ea typeface="ＭＳ ゴシック" pitchFamily="49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umimoji="1" sz="2400"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umimoji="1" sz="2200" kern="1200">
          <a:solidFill>
            <a:schemeClr val="tx2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umimoji="1" sz="2000" kern="1200">
          <a:solidFill>
            <a:schemeClr val="tx2"/>
          </a:solidFill>
          <a:latin typeface="Arial" charset="0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umimoji="1" kern="1200">
          <a:solidFill>
            <a:schemeClr val="tx2"/>
          </a:solidFill>
          <a:latin typeface="Arial" charset="0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umimoji="1" sz="1600" kern="1200">
          <a:solidFill>
            <a:schemeClr val="tx2"/>
          </a:solidFill>
          <a:latin typeface="Arial" charset="0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99592" y="1628800"/>
            <a:ext cx="7358114" cy="14700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orbel" pitchFamily="34" charset="0"/>
                <a:ea typeface="ＭＳ ゴシック" pitchFamily="49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rbel" pitchFamily="34" charset="0"/>
                <a:ea typeface="ＭＳ ゴシック" pitchFamily="49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rbel" pitchFamily="34" charset="0"/>
                <a:ea typeface="ＭＳ ゴシック" pitchFamily="49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rbel" pitchFamily="34" charset="0"/>
                <a:ea typeface="ＭＳ ゴシック" pitchFamily="49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rbel" pitchFamily="34" charset="0"/>
                <a:ea typeface="ＭＳ ゴシック" pitchFamily="49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rbel" pitchFamily="34" charset="0"/>
                <a:ea typeface="ＭＳ ゴシック" pitchFamily="49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rbel" pitchFamily="34" charset="0"/>
                <a:ea typeface="ＭＳ ゴシック" pitchFamily="49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rbel" pitchFamily="34" charset="0"/>
                <a:ea typeface="ＭＳ ゴシック" pitchFamily="49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rbel" pitchFamily="34" charset="0"/>
                <a:ea typeface="ＭＳ ゴシック" pitchFamily="49" charset="-128"/>
              </a:defRPr>
            </a:lvl9pPr>
          </a:lstStyle>
          <a:p>
            <a:pPr eaLnBrk="1" hangingPunct="1">
              <a:defRPr/>
            </a:pPr>
            <a:r>
              <a:rPr lang="ja-JP" alt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HGS創英角ﾎﾟｯﾌﾟ体" pitchFamily="50" charset="-128"/>
              </a:rPr>
              <a:t>中医学と</a:t>
            </a:r>
            <a:r>
              <a:rPr lang="en-US" altLang="ja-JP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HGS創英角ﾎﾟｯﾌﾟ体" pitchFamily="50" charset="-128"/>
              </a:rPr>
              <a:t/>
            </a:r>
            <a:br>
              <a:rPr lang="en-US" altLang="ja-JP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HGS創英角ﾎﾟｯﾌﾟ体" pitchFamily="50" charset="-128"/>
              </a:rPr>
            </a:br>
            <a:r>
              <a:rPr lang="ja-JP" alt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HGS創英角ﾎﾟｯﾌﾟ体" pitchFamily="50" charset="-128"/>
              </a:rPr>
              <a:t>日本の漢方医学の違い</a:t>
            </a:r>
          </a:p>
        </p:txBody>
      </p:sp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4572000" y="5229225"/>
            <a:ext cx="3168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000">
                <a:ea typeface="HG創英角ﾎﾟｯﾌﾟ体" pitchFamily="49" charset="-128"/>
              </a:rPr>
              <a:t>　　　　　広島大学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6350" y="554038"/>
            <a:ext cx="8229600" cy="1143000"/>
          </a:xfrm>
          <a:effectLst>
            <a:softEdge rad="12700"/>
          </a:effectLst>
        </p:spPr>
        <p:txBody>
          <a:bodyPr anchor="ctr">
            <a:normAutofit/>
          </a:bodyPr>
          <a:lstStyle>
            <a:lvl1pPr>
              <a:defRPr kumimoji="1">
                <a:solidFill>
                  <a:schemeClr val="tx1"/>
                </a:solidFill>
                <a:latin typeface="Corbel" pitchFamily="34" charset="0"/>
                <a:ea typeface="ＭＳ ゴシック" pitchFamily="49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orbel" pitchFamily="34" charset="0"/>
                <a:ea typeface="ＭＳ ゴシック" pitchFamily="49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orbel" pitchFamily="34" charset="0"/>
                <a:ea typeface="ＭＳ ゴシック" pitchFamily="49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orbel" pitchFamily="34" charset="0"/>
                <a:ea typeface="ＭＳ ゴシック" pitchFamily="49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orbel" pitchFamily="34" charset="0"/>
                <a:ea typeface="ＭＳ ゴシック" pitchFamily="49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rbel" pitchFamily="34" charset="0"/>
                <a:ea typeface="ＭＳ ゴシック" pitchFamily="49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rbel" pitchFamily="34" charset="0"/>
                <a:ea typeface="ＭＳ ゴシック" pitchFamily="49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rbel" pitchFamily="34" charset="0"/>
                <a:ea typeface="ＭＳ ゴシック" pitchFamily="49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rbel" pitchFamily="34" charset="0"/>
                <a:ea typeface="ＭＳ ゴシック" pitchFamily="49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HGS創英角ﾎﾟｯﾌﾟ体" pitchFamily="50" charset="-128"/>
              </a:rPr>
              <a:t>中国伝統医学</a:t>
            </a:r>
          </a:p>
        </p:txBody>
      </p:sp>
      <p:sp>
        <p:nvSpPr>
          <p:cNvPr id="33795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684213" y="1844675"/>
            <a:ext cx="8229600" cy="4857750"/>
          </a:xfrm>
        </p:spPr>
        <p:txBody>
          <a:bodyPr/>
          <a:lstStyle/>
          <a:p>
            <a:pPr eaLnBrk="1" hangingPunct="1"/>
            <a:r>
              <a:rPr lang="ja-JP" altLang="en-US" sz="3000" smtClean="0">
                <a:ea typeface="HG創英角ﾎﾟｯﾌﾟ体" pitchFamily="49" charset="-128"/>
              </a:rPr>
              <a:t>数千年の長い歴史を持つ。</a:t>
            </a:r>
            <a:endParaRPr lang="en-US" altLang="ja-JP" sz="3000" smtClean="0">
              <a:ea typeface="HG創英角ﾎﾟｯﾌﾟ体" pitchFamily="49" charset="-128"/>
            </a:endParaRPr>
          </a:p>
          <a:p>
            <a:pPr eaLnBrk="1" hangingPunct="1"/>
            <a:r>
              <a:rPr lang="ja-JP" altLang="en-US" sz="3000" smtClean="0">
                <a:ea typeface="HG創英角ﾎﾟｯﾌﾟ体" pitchFamily="49" charset="-128"/>
              </a:rPr>
              <a:t>広く中国圏で発達</a:t>
            </a:r>
            <a:endParaRPr lang="en-US" altLang="ja-JP" sz="3000" smtClean="0">
              <a:ea typeface="HG創英角ﾎﾟｯﾌﾟ体" pitchFamily="49" charset="-128"/>
            </a:endParaRPr>
          </a:p>
          <a:p>
            <a:pPr eaLnBrk="1" hangingPunct="1"/>
            <a:r>
              <a:rPr lang="ja-JP" altLang="en-US" sz="3000" smtClean="0">
                <a:ea typeface="HG創英角ﾎﾟｯﾌﾟ体" pitchFamily="49" charset="-128"/>
              </a:rPr>
              <a:t>史的にも、地域的にも様々な形を持つ</a:t>
            </a:r>
            <a:endParaRPr lang="en-US" altLang="ja-JP" sz="3000" smtClean="0">
              <a:ea typeface="HG創英角ﾎﾟｯﾌﾟ体" pitchFamily="49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ja-JP" altLang="en-US" sz="3000" smtClean="0">
                <a:ea typeface="HG創英角ﾎﾟｯﾌﾟ体" pitchFamily="49" charset="-128"/>
              </a:rPr>
              <a:t>～代表的なもの～</a:t>
            </a:r>
            <a:endParaRPr lang="en-US" altLang="ja-JP" sz="3000" smtClean="0">
              <a:ea typeface="HG創英角ﾎﾟｯﾌﾟ体" pitchFamily="49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ja-JP" altLang="en-US" sz="3000" smtClean="0">
                <a:ea typeface="HG創英角ﾎﾟｯﾌﾟ体" pitchFamily="49" charset="-128"/>
              </a:rPr>
              <a:t>☆</a:t>
            </a:r>
            <a:r>
              <a:rPr lang="ja-JP" altLang="en-US" sz="3000" smtClean="0">
                <a:solidFill>
                  <a:schemeClr val="hlink"/>
                </a:solidFill>
                <a:ea typeface="HG創英角ﾎﾟｯﾌﾟ体" pitchFamily="49" charset="-128"/>
              </a:rPr>
              <a:t>中国の中医学</a:t>
            </a:r>
            <a:r>
              <a:rPr lang="ja-JP" altLang="en-US" sz="3000" smtClean="0">
                <a:ea typeface="HG創英角ﾎﾟｯﾌﾟ体" pitchFamily="49" charset="-128"/>
              </a:rPr>
              <a:t>　　☆</a:t>
            </a:r>
            <a:r>
              <a:rPr lang="ja-JP" altLang="en-US" sz="3000" smtClean="0">
                <a:solidFill>
                  <a:schemeClr val="hlink"/>
                </a:solidFill>
                <a:ea typeface="HG創英角ﾎﾟｯﾌﾟ体" pitchFamily="49" charset="-128"/>
              </a:rPr>
              <a:t>韓国の韓医学</a:t>
            </a:r>
            <a:endParaRPr lang="en-US" altLang="ja-JP" sz="3000" smtClean="0">
              <a:solidFill>
                <a:schemeClr val="hlink"/>
              </a:solidFill>
              <a:ea typeface="HG創英角ﾎﾟｯﾌﾟ体" pitchFamily="49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ja-JP" altLang="en-US" sz="3000" smtClean="0">
                <a:ea typeface="HG創英角ﾎﾟｯﾌﾟ体" pitchFamily="49" charset="-128"/>
              </a:rPr>
              <a:t>☆</a:t>
            </a:r>
            <a:r>
              <a:rPr lang="ja-JP" altLang="en-US" sz="3000" smtClean="0">
                <a:solidFill>
                  <a:schemeClr val="hlink"/>
                </a:solidFill>
                <a:ea typeface="HG創英角ﾎﾟｯﾌﾟ体" pitchFamily="49" charset="-128"/>
              </a:rPr>
              <a:t>日本の漢方医学</a:t>
            </a:r>
            <a:endParaRPr lang="en-US" altLang="ja-JP" sz="3000" smtClean="0">
              <a:solidFill>
                <a:schemeClr val="hlink"/>
              </a:solidFill>
              <a:ea typeface="HG創英角ﾎﾟｯﾌﾟ体" pitchFamily="49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ja-JP" altLang="en-US" sz="3000" smtClean="0">
                <a:ea typeface="HG創英角ﾎﾟｯﾌﾟ体" pitchFamily="49" charset="-128"/>
              </a:rPr>
              <a:t>共通の薬物、共通の処方を用いるが、同じシステムではなく</a:t>
            </a:r>
            <a:r>
              <a:rPr lang="ja-JP" altLang="en-US" sz="3000" smtClean="0">
                <a:solidFill>
                  <a:schemeClr val="folHlink"/>
                </a:solidFill>
                <a:ea typeface="HG創英角ﾎﾟｯﾌﾟ体" pitchFamily="49" charset="-128"/>
              </a:rPr>
              <a:t>それぞれ独特の構造</a:t>
            </a:r>
            <a:r>
              <a:rPr lang="ja-JP" altLang="en-US" sz="3000" smtClean="0">
                <a:ea typeface="HG創英角ﾎﾟｯﾌﾟ体" pitchFamily="49" charset="-128"/>
              </a:rPr>
              <a:t>をしている。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タイトル 1"/>
          <p:cNvSpPr>
            <a:spLocks noGrp="1"/>
          </p:cNvSpPr>
          <p:nvPr>
            <p:ph type="title" idx="4294967295"/>
          </p:nvPr>
        </p:nvSpPr>
        <p:spPr>
          <a:xfrm>
            <a:off x="684213" y="0"/>
            <a:ext cx="7024687" cy="1143000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F80C2E"/>
                </a:solidFill>
                <a:ea typeface="HG創英角ﾎﾟｯﾌﾟ体" pitchFamily="49" charset="-128"/>
              </a:rPr>
              <a:t>中医学　～弁証論治～</a:t>
            </a:r>
          </a:p>
        </p:txBody>
      </p:sp>
      <p:sp>
        <p:nvSpPr>
          <p:cNvPr id="34819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323850" y="1268413"/>
            <a:ext cx="8135938" cy="4679950"/>
          </a:xfrm>
        </p:spPr>
        <p:txBody>
          <a:bodyPr/>
          <a:lstStyle/>
          <a:p>
            <a:pPr eaLnBrk="1" hangingPunct="1"/>
            <a:r>
              <a:rPr lang="ja-JP" altLang="en-US" smtClean="0">
                <a:ea typeface="HG創英角ﾎﾟｯﾌﾟ体" pitchFamily="49" charset="-128"/>
              </a:rPr>
              <a:t>人体の正常構造と働きを中国伝統医学の</a:t>
            </a:r>
            <a:endParaRPr lang="en-US" altLang="ja-JP" smtClean="0">
              <a:ea typeface="HG創英角ﾎﾟｯﾌﾟ体" pitchFamily="49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ja-JP" altLang="en-US" smtClean="0">
                <a:solidFill>
                  <a:srgbClr val="E46C0A"/>
                </a:solidFill>
                <a:ea typeface="HG創英角ﾎﾟｯﾌﾟ体" pitchFamily="49" charset="-128"/>
              </a:rPr>
              <a:t>　</a:t>
            </a:r>
            <a:r>
              <a:rPr lang="ja-JP" altLang="en-US" smtClean="0">
                <a:solidFill>
                  <a:schemeClr val="hlink"/>
                </a:solidFill>
                <a:ea typeface="HG創英角ﾎﾟｯﾌﾟ体" pitchFamily="49" charset="-128"/>
              </a:rPr>
              <a:t>解剖生理学</a:t>
            </a:r>
            <a:r>
              <a:rPr lang="ja-JP" altLang="en-US" smtClean="0">
                <a:ea typeface="HG創英角ﾎﾟｯﾌﾟ体" pitchFamily="49" charset="-128"/>
              </a:rPr>
              <a:t>で把握</a:t>
            </a:r>
            <a:endParaRPr lang="en-US" altLang="ja-JP" smtClean="0">
              <a:ea typeface="HG創英角ﾎﾟｯﾌﾟ体" pitchFamily="49" charset="-128"/>
            </a:endParaRPr>
          </a:p>
          <a:p>
            <a:pPr eaLnBrk="1" hangingPunct="1"/>
            <a:r>
              <a:rPr lang="ja-JP" altLang="en-US" smtClean="0">
                <a:ea typeface="HG創英角ﾎﾟｯﾌﾟ体" pitchFamily="49" charset="-128"/>
              </a:rPr>
              <a:t>異常をきたした状態を</a:t>
            </a:r>
            <a:r>
              <a:rPr lang="ja-JP" altLang="en-US" smtClean="0">
                <a:solidFill>
                  <a:schemeClr val="hlink"/>
                </a:solidFill>
                <a:ea typeface="HG創英角ﾎﾟｯﾌﾟ体" pitchFamily="49" charset="-128"/>
              </a:rPr>
              <a:t>病因病機学</a:t>
            </a:r>
            <a:r>
              <a:rPr lang="ja-JP" altLang="en-US" smtClean="0">
                <a:ea typeface="HG創英角ﾎﾟｯﾌﾟ体" pitchFamily="49" charset="-128"/>
              </a:rPr>
              <a:t>で解明</a:t>
            </a:r>
            <a:endParaRPr lang="en-US" altLang="ja-JP" smtClean="0">
              <a:ea typeface="HG創英角ﾎﾟｯﾌﾟ体" pitchFamily="49" charset="-128"/>
            </a:endParaRPr>
          </a:p>
          <a:p>
            <a:pPr eaLnBrk="1" hangingPunct="1"/>
            <a:r>
              <a:rPr lang="ja-JP" altLang="en-US" smtClean="0">
                <a:solidFill>
                  <a:schemeClr val="hlink"/>
                </a:solidFill>
                <a:ea typeface="HG創英角ﾎﾟｯﾌﾟ体" pitchFamily="49" charset="-128"/>
              </a:rPr>
              <a:t>診断学</a:t>
            </a:r>
            <a:r>
              <a:rPr lang="ja-JP" altLang="en-US" smtClean="0">
                <a:ea typeface="HG創英角ﾎﾟｯﾌﾟ体" pitchFamily="49" charset="-128"/>
              </a:rPr>
              <a:t>：望・聞・問・切の四診を用いて診断</a:t>
            </a:r>
            <a:endParaRPr lang="en-US" altLang="ja-JP" smtClean="0">
              <a:ea typeface="HG創英角ﾎﾟｯﾌﾟ体" pitchFamily="49" charset="-128"/>
            </a:endParaRPr>
          </a:p>
          <a:p>
            <a:pPr eaLnBrk="1" hangingPunct="1"/>
            <a:r>
              <a:rPr lang="ja-JP" altLang="en-US" smtClean="0">
                <a:ea typeface="HG創英角ﾎﾟｯﾌﾟ体" pitchFamily="49" charset="-128"/>
              </a:rPr>
              <a:t>古代から伝わる</a:t>
            </a:r>
            <a:r>
              <a:rPr lang="ja-JP" altLang="en-US" smtClean="0">
                <a:solidFill>
                  <a:schemeClr val="hlink"/>
                </a:solidFill>
                <a:ea typeface="HG創英角ﾎﾟｯﾌﾟ体" pitchFamily="49" charset="-128"/>
              </a:rPr>
              <a:t>薬物学</a:t>
            </a:r>
            <a:r>
              <a:rPr lang="ja-JP" altLang="en-US" smtClean="0">
                <a:ea typeface="HG創英角ﾎﾟｯﾌﾟ体" pitchFamily="49" charset="-128"/>
              </a:rPr>
              <a:t>と</a:t>
            </a:r>
            <a:r>
              <a:rPr lang="ja-JP" altLang="en-US" smtClean="0">
                <a:solidFill>
                  <a:schemeClr val="hlink"/>
                </a:solidFill>
                <a:ea typeface="HG創英角ﾎﾟｯﾌﾟ体" pitchFamily="49" charset="-128"/>
              </a:rPr>
              <a:t>処方学</a:t>
            </a:r>
            <a:r>
              <a:rPr lang="ja-JP" altLang="en-US" smtClean="0">
                <a:ea typeface="HG創英角ﾎﾟｯﾌﾟ体" pitchFamily="49" charset="-128"/>
              </a:rPr>
              <a:t>（傷寒論以来の伝統を持つ）を駆使し処方を考案</a:t>
            </a:r>
            <a:endParaRPr lang="en-US" altLang="ja-JP" smtClean="0">
              <a:ea typeface="HG創英角ﾎﾟｯﾌﾟ体" pitchFamily="49" charset="-128"/>
            </a:endParaRPr>
          </a:p>
          <a:p>
            <a:pPr eaLnBrk="1" hangingPunct="1"/>
            <a:r>
              <a:rPr lang="ja-JP" altLang="en-US" smtClean="0">
                <a:solidFill>
                  <a:schemeClr val="hlink"/>
                </a:solidFill>
                <a:ea typeface="HG創英角ﾎﾟｯﾌﾟ体" pitchFamily="49" charset="-128"/>
              </a:rPr>
              <a:t>治療学</a:t>
            </a:r>
            <a:r>
              <a:rPr lang="ja-JP" altLang="en-US" smtClean="0">
                <a:ea typeface="HG創英角ﾎﾟｯﾌﾟ体" pitchFamily="49" charset="-128"/>
              </a:rPr>
              <a:t>：診断学によって導かれた治療法に基づいて処方を投与</a:t>
            </a:r>
            <a:endParaRPr lang="en-US" altLang="ja-JP" smtClean="0">
              <a:ea typeface="HG創英角ﾎﾟｯﾌﾟ体" pitchFamily="49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ja-JP" altLang="en-US" smtClean="0">
                <a:ea typeface="HG創英角ﾎﾟｯﾌﾟ体" pitchFamily="49" charset="-128"/>
              </a:rPr>
              <a:t>兆候⇒</a:t>
            </a:r>
            <a:r>
              <a:rPr lang="ja-JP" altLang="en-US" smtClean="0">
                <a:solidFill>
                  <a:srgbClr val="FF0000"/>
                </a:solidFill>
                <a:ea typeface="HG創英角ﾎﾟｯﾌﾟ体" pitchFamily="49" charset="-128"/>
              </a:rPr>
              <a:t>病態分析</a:t>
            </a:r>
            <a:r>
              <a:rPr lang="ja-JP" altLang="en-US" smtClean="0">
                <a:ea typeface="HG創英角ﾎﾟｯﾌﾟ体" pitchFamily="49" charset="-128"/>
              </a:rPr>
              <a:t>⇒</a:t>
            </a:r>
            <a:r>
              <a:rPr lang="ja-JP" altLang="en-US" smtClean="0">
                <a:solidFill>
                  <a:srgbClr val="FF0000"/>
                </a:solidFill>
                <a:ea typeface="HG創英角ﾎﾟｯﾌﾟ体" pitchFamily="49" charset="-128"/>
              </a:rPr>
              <a:t>弁証</a:t>
            </a:r>
            <a:r>
              <a:rPr lang="ja-JP" altLang="en-US" smtClean="0">
                <a:ea typeface="HG創英角ﾎﾟｯﾌﾟ体" pitchFamily="49" charset="-128"/>
              </a:rPr>
              <a:t>⇒</a:t>
            </a:r>
            <a:r>
              <a:rPr lang="ja-JP" altLang="en-US" smtClean="0">
                <a:solidFill>
                  <a:srgbClr val="FF0000"/>
                </a:solidFill>
                <a:ea typeface="HG創英角ﾎﾟｯﾌﾟ体" pitchFamily="49" charset="-128"/>
              </a:rPr>
              <a:t>治法</a:t>
            </a:r>
            <a:r>
              <a:rPr lang="ja-JP" altLang="en-US" smtClean="0">
                <a:ea typeface="HG創英角ﾎﾟｯﾌﾟ体" pitchFamily="49" charset="-128"/>
              </a:rPr>
              <a:t>⇒処方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358114" cy="71438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ja-JP" altLang="en-US" dirty="0" smtClean="0">
                <a:latin typeface="HGP創英角ﾎﾟｯﾌﾟ体" pitchFamily="50" charset="-128"/>
                <a:ea typeface="HGP創英角ﾎﾟｯﾌﾟ体" pitchFamily="50" charset="-128"/>
              </a:rPr>
              <a:t>日本の漢方医学　～方証相対～</a:t>
            </a:r>
            <a:endParaRPr lang="ja-JP" altLang="en-US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584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latin typeface="HGP創英角ﾎﾟｯﾌﾟ体" pitchFamily="50" charset="-128"/>
                <a:ea typeface="HGP創英角ﾎﾟｯﾌﾟ体" pitchFamily="50" charset="-128"/>
              </a:rPr>
              <a:t>江戸時代に活躍した吉益東洞</a:t>
            </a:r>
            <a:endParaRPr lang="en-US" altLang="ja-JP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ja-JP" altLang="en-US" smtClean="0">
                <a:latin typeface="HGP創英角ﾎﾟｯﾌﾟ体" pitchFamily="50" charset="-128"/>
                <a:ea typeface="HGP創英角ﾎﾟｯﾌﾟ体" pitchFamily="50" charset="-128"/>
              </a:rPr>
              <a:t>　に影響を受ける</a:t>
            </a:r>
            <a:endParaRPr lang="en-US" altLang="ja-JP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/>
            <a:r>
              <a:rPr lang="ja-JP" altLang="en-US" smtClean="0">
                <a:latin typeface="HGP創英角ﾎﾟｯﾌﾟ体" pitchFamily="50" charset="-128"/>
                <a:ea typeface="HGP創英角ﾎﾟｯﾌﾟ体" pitchFamily="50" charset="-128"/>
              </a:rPr>
              <a:t>病因病機の分析を行わず（その部分を</a:t>
            </a:r>
            <a:r>
              <a:rPr lang="ja-JP" altLang="en-US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ブラックボックス</a:t>
            </a:r>
            <a:r>
              <a:rPr lang="ja-JP" altLang="en-US" smtClean="0">
                <a:latin typeface="HGP創英角ﾎﾟｯﾌﾟ体" pitchFamily="50" charset="-128"/>
                <a:ea typeface="HGP創英角ﾎﾟｯﾌﾟ体" pitchFamily="50" charset="-128"/>
              </a:rPr>
              <a:t>として扱い）、</a:t>
            </a:r>
            <a:r>
              <a:rPr lang="ja-JP" altLang="en-US" smtClean="0">
                <a:solidFill>
                  <a:srgbClr val="330C96"/>
                </a:solidFill>
                <a:latin typeface="HGP創英角ﾎﾟｯﾌﾟ体" pitchFamily="50" charset="-128"/>
                <a:ea typeface="HGP創英角ﾎﾟｯﾌﾟ体" pitchFamily="50" charset="-128"/>
              </a:rPr>
              <a:t>症候と処方を直接対応</a:t>
            </a:r>
            <a:r>
              <a:rPr lang="ja-JP" altLang="en-US" smtClean="0">
                <a:latin typeface="HGP創英角ﾎﾟｯﾌﾟ体" pitchFamily="50" charset="-128"/>
                <a:ea typeface="HGP創英角ﾎﾟｯﾌﾟ体" pitchFamily="50" charset="-128"/>
              </a:rPr>
              <a:t>させる</a:t>
            </a:r>
            <a:endParaRPr lang="en-US" altLang="ja-JP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/>
            <a:r>
              <a:rPr lang="ja-JP" altLang="en-US" smtClean="0">
                <a:latin typeface="HGP創英角ﾎﾟｯﾌﾟ体" pitchFamily="50" charset="-128"/>
                <a:ea typeface="HGP創英角ﾎﾟｯﾌﾟ体" pitchFamily="50" charset="-128"/>
              </a:rPr>
              <a:t>各処方の最適症候を規定し、症候に対応した処方運用を指示</a:t>
            </a:r>
            <a:endParaRPr lang="en-US" altLang="ja-JP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ja-JP" altLang="en-US" smtClean="0">
                <a:latin typeface="HGP創英角ﾎﾟｯﾌﾟ体" pitchFamily="50" charset="-128"/>
                <a:ea typeface="HGP創英角ﾎﾟｯﾌﾟ体" pitchFamily="50" charset="-128"/>
              </a:rPr>
              <a:t>　　</a:t>
            </a:r>
            <a:r>
              <a:rPr lang="ja-JP" altLang="en-US" smtClean="0">
                <a:solidFill>
                  <a:srgbClr val="330C96"/>
                </a:solidFill>
                <a:latin typeface="HGP創英角ﾎﾟｯﾌﾟ体" pitchFamily="50" charset="-128"/>
                <a:ea typeface="HGP創英角ﾎﾟｯﾌﾟ体" pitchFamily="50" charset="-128"/>
              </a:rPr>
              <a:t>症候</a:t>
            </a:r>
            <a:r>
              <a:rPr lang="ja-JP" altLang="en-US" smtClean="0">
                <a:latin typeface="HGP創英角ﾎﾟｯﾌﾟ体" pitchFamily="50" charset="-128"/>
                <a:ea typeface="HGP創英角ﾎﾟｯﾌﾟ体" pitchFamily="50" charset="-128"/>
              </a:rPr>
              <a:t>⇒</a:t>
            </a:r>
            <a:r>
              <a:rPr lang="ja-JP" altLang="en-US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ブラックボックス</a:t>
            </a:r>
            <a:r>
              <a:rPr lang="ja-JP" altLang="en-US" smtClean="0">
                <a:latin typeface="HGP創英角ﾎﾟｯﾌﾟ体" pitchFamily="50" charset="-128"/>
                <a:ea typeface="HGP創英角ﾎﾟｯﾌﾟ体" pitchFamily="50" charset="-128"/>
              </a:rPr>
              <a:t>⇒</a:t>
            </a:r>
            <a:r>
              <a:rPr lang="ja-JP" altLang="en-US" smtClean="0">
                <a:solidFill>
                  <a:srgbClr val="330C96"/>
                </a:solidFill>
                <a:latin typeface="HGP創英角ﾎﾟｯﾌﾟ体" pitchFamily="50" charset="-128"/>
                <a:ea typeface="HGP創英角ﾎﾟｯﾌﾟ体" pitchFamily="50" charset="-128"/>
              </a:rPr>
              <a:t>処方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0"/>
            <a:ext cx="6192838" cy="260350"/>
          </a:xfrm>
        </p:spPr>
        <p:txBody>
          <a:bodyPr/>
          <a:lstStyle/>
          <a:p>
            <a:pPr eaLnBrk="1" hangingPunct="1"/>
            <a:endParaRPr lang="ja-JP" altLang="en-US" sz="4000" smtClean="0">
              <a:ea typeface="HGS創英角ﾎﾟｯﾌﾟ体" pitchFamily="50" charset="-128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60350"/>
            <a:ext cx="4038600" cy="55435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ja-JP" altLang="en-US" sz="3600" b="0" smtClean="0">
                <a:solidFill>
                  <a:srgbClr val="000099"/>
                </a:solidFill>
                <a:latin typeface="HG創英角ﾎﾟｯﾌﾟ体" pitchFamily="49" charset="-128"/>
                <a:ea typeface="HG創英角ﾎﾟｯﾌﾟ体" pitchFamily="49" charset="-128"/>
              </a:rPr>
              <a:t>弁証論治</a:t>
            </a:r>
          </a:p>
          <a:p>
            <a:pPr algn="ctr" eaLnBrk="1" hangingPunct="1">
              <a:buFontTx/>
              <a:buNone/>
            </a:pPr>
            <a:r>
              <a:rPr lang="ja-JP" altLang="en-US" sz="3600" smtClean="0">
                <a:latin typeface="HG創英角ﾎﾟｯﾌﾟ体" pitchFamily="49" charset="-128"/>
                <a:ea typeface="HG創英角ﾎﾟｯﾌﾟ体" pitchFamily="49" charset="-128"/>
              </a:rPr>
              <a:t>症候　</a:t>
            </a:r>
          </a:p>
          <a:p>
            <a:pPr algn="ctr" eaLnBrk="1" hangingPunct="1">
              <a:buFontTx/>
              <a:buNone/>
            </a:pPr>
            <a:r>
              <a:rPr lang="ja-JP" altLang="en-US" sz="3600" smtClean="0">
                <a:latin typeface="HG創英角ﾎﾟｯﾌﾟ体" pitchFamily="49" charset="-128"/>
                <a:ea typeface="HG創英角ﾎﾟｯﾌﾟ体" pitchFamily="49" charset="-128"/>
                <a:cs typeface="Arial" charset="0"/>
              </a:rPr>
              <a:t>▼</a:t>
            </a:r>
          </a:p>
          <a:p>
            <a:pPr algn="ctr" eaLnBrk="1" hangingPunct="1">
              <a:buFontTx/>
              <a:buNone/>
            </a:pPr>
            <a:r>
              <a:rPr lang="ja-JP" altLang="en-US" sz="3600" smtClean="0">
                <a:solidFill>
                  <a:srgbClr val="FF9900"/>
                </a:solidFill>
                <a:latin typeface="HG創英角ﾎﾟｯﾌﾟ体" pitchFamily="49" charset="-128"/>
                <a:ea typeface="HG創英角ﾎﾟｯﾌﾟ体" pitchFamily="49" charset="-128"/>
              </a:rPr>
              <a:t>病態分析</a:t>
            </a:r>
          </a:p>
          <a:p>
            <a:pPr algn="ctr" eaLnBrk="1" hangingPunct="1">
              <a:buFontTx/>
              <a:buNone/>
            </a:pPr>
            <a:r>
              <a:rPr lang="ja-JP" altLang="en-US" sz="3600" smtClean="0">
                <a:latin typeface="HG創英角ﾎﾟｯﾌﾟ体" pitchFamily="49" charset="-128"/>
                <a:ea typeface="HG創英角ﾎﾟｯﾌﾟ体" pitchFamily="49" charset="-128"/>
              </a:rPr>
              <a:t>▼ 　　</a:t>
            </a:r>
          </a:p>
          <a:p>
            <a:pPr algn="ctr" eaLnBrk="1" hangingPunct="1">
              <a:buFontTx/>
              <a:buNone/>
            </a:pPr>
            <a:r>
              <a:rPr lang="ja-JP" altLang="en-US" sz="3600" smtClean="0">
                <a:solidFill>
                  <a:srgbClr val="FF9900"/>
                </a:solidFill>
                <a:latin typeface="HG創英角ﾎﾟｯﾌﾟ体" pitchFamily="49" charset="-128"/>
                <a:ea typeface="HG創英角ﾎﾟｯﾌﾟ体" pitchFamily="49" charset="-128"/>
              </a:rPr>
              <a:t>弁証</a:t>
            </a:r>
            <a:r>
              <a:rPr lang="ja-JP" altLang="en-US" sz="3600" smtClean="0">
                <a:latin typeface="HG創英角ﾎﾟｯﾌﾟ体" pitchFamily="49" charset="-128"/>
                <a:ea typeface="HG創英角ﾎﾟｯﾌﾟ体" pitchFamily="49" charset="-128"/>
              </a:rPr>
              <a:t>　</a:t>
            </a:r>
          </a:p>
          <a:p>
            <a:pPr algn="ctr" eaLnBrk="1" hangingPunct="1">
              <a:buFontTx/>
              <a:buNone/>
            </a:pPr>
            <a:r>
              <a:rPr lang="ja-JP" altLang="en-US" sz="3600" smtClean="0">
                <a:latin typeface="HG創英角ﾎﾟｯﾌﾟ体" pitchFamily="49" charset="-128"/>
                <a:ea typeface="HG創英角ﾎﾟｯﾌﾟ体" pitchFamily="49" charset="-128"/>
              </a:rPr>
              <a:t>▼ 　</a:t>
            </a:r>
          </a:p>
          <a:p>
            <a:pPr algn="ctr" eaLnBrk="1" hangingPunct="1">
              <a:buFontTx/>
              <a:buNone/>
            </a:pPr>
            <a:r>
              <a:rPr lang="ja-JP" altLang="en-US" sz="3600" smtClean="0">
                <a:solidFill>
                  <a:srgbClr val="FF9900"/>
                </a:solidFill>
                <a:latin typeface="HG創英角ﾎﾟｯﾌﾟ体" pitchFamily="49" charset="-128"/>
                <a:ea typeface="HG創英角ﾎﾟｯﾌﾟ体" pitchFamily="49" charset="-128"/>
              </a:rPr>
              <a:t>治法</a:t>
            </a:r>
            <a:r>
              <a:rPr lang="ja-JP" altLang="en-US" sz="3600" smtClean="0">
                <a:latin typeface="HG創英角ﾎﾟｯﾌﾟ体" pitchFamily="49" charset="-128"/>
                <a:ea typeface="HG創英角ﾎﾟｯﾌﾟ体" pitchFamily="49" charset="-128"/>
              </a:rPr>
              <a:t>　　</a:t>
            </a:r>
          </a:p>
          <a:p>
            <a:pPr algn="ctr" eaLnBrk="1" hangingPunct="1">
              <a:buFontTx/>
              <a:buNone/>
            </a:pPr>
            <a:r>
              <a:rPr lang="ja-JP" altLang="en-US" sz="3600" smtClean="0">
                <a:latin typeface="HG創英角ﾎﾟｯﾌﾟ体" pitchFamily="49" charset="-128"/>
                <a:ea typeface="HG創英角ﾎﾟｯﾌﾟ体" pitchFamily="49" charset="-128"/>
              </a:rPr>
              <a:t>▼</a:t>
            </a:r>
          </a:p>
          <a:p>
            <a:pPr algn="ctr" eaLnBrk="1" hangingPunct="1">
              <a:buFontTx/>
              <a:buNone/>
            </a:pPr>
            <a:r>
              <a:rPr lang="ja-JP" altLang="en-US" sz="3600" smtClean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処方</a:t>
            </a:r>
          </a:p>
          <a:p>
            <a:pPr algn="ctr" eaLnBrk="1" hangingPunct="1">
              <a:buFontTx/>
              <a:buNone/>
            </a:pPr>
            <a:endParaRPr lang="ja-JP" altLang="en-US" sz="3600" smtClean="0"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 eaLnBrk="1" hangingPunct="1"/>
            <a:endParaRPr lang="ja-JP" altLang="en-US" smtClean="0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40200" y="260350"/>
            <a:ext cx="4038600" cy="54721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ja-JP" altLang="en-US" sz="3600" b="0" smtClean="0">
                <a:solidFill>
                  <a:srgbClr val="330C96"/>
                </a:solidFill>
                <a:latin typeface="HGS創英角ﾎﾟｯﾌﾟ体" pitchFamily="50" charset="-128"/>
                <a:ea typeface="HGS創英角ﾎﾟｯﾌﾟ体" pitchFamily="50" charset="-128"/>
              </a:rPr>
              <a:t>方証相対</a:t>
            </a:r>
          </a:p>
          <a:p>
            <a:pPr algn="ctr" eaLnBrk="1" hangingPunct="1">
              <a:buFontTx/>
              <a:buNone/>
            </a:pPr>
            <a:r>
              <a:rPr lang="ja-JP" altLang="en-US" sz="3600" smtClean="0">
                <a:latin typeface="HGS創英角ﾎﾟｯﾌﾟ体" pitchFamily="50" charset="-128"/>
                <a:ea typeface="HGS創英角ﾎﾟｯﾌﾟ体" pitchFamily="50" charset="-128"/>
              </a:rPr>
              <a:t>症候　　</a:t>
            </a:r>
          </a:p>
          <a:p>
            <a:pPr algn="ctr" eaLnBrk="1" hangingPunct="1">
              <a:buFontTx/>
              <a:buNone/>
            </a:pPr>
            <a:r>
              <a:rPr lang="ja-JP" altLang="en-US" sz="3600" smtClean="0">
                <a:latin typeface="HGS創英角ﾎﾟｯﾌﾟ体" pitchFamily="50" charset="-128"/>
                <a:ea typeface="HGS創英角ﾎﾟｯﾌﾟ体" pitchFamily="50" charset="-128"/>
                <a:cs typeface="Arial" charset="0"/>
              </a:rPr>
              <a:t>▼</a:t>
            </a:r>
            <a:r>
              <a:rPr lang="ja-JP" altLang="en-US" sz="3600" smtClean="0">
                <a:latin typeface="HGS創英角ﾎﾟｯﾌﾟ体" pitchFamily="50" charset="-128"/>
                <a:ea typeface="HGS創英角ﾎﾟｯﾌﾟ体" pitchFamily="50" charset="-128"/>
              </a:rPr>
              <a:t> 　</a:t>
            </a:r>
          </a:p>
          <a:p>
            <a:pPr algn="ctr" eaLnBrk="1" hangingPunct="1">
              <a:buFontTx/>
              <a:buNone/>
            </a:pPr>
            <a:endParaRPr lang="ja-JP" altLang="en-US" sz="360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 eaLnBrk="1" hangingPunct="1">
              <a:buFontTx/>
              <a:buNone/>
            </a:pPr>
            <a:endParaRPr lang="ja-JP" altLang="en-US" sz="360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 eaLnBrk="1" hangingPunct="1">
              <a:buFontTx/>
              <a:buNone/>
            </a:pPr>
            <a:r>
              <a:rPr lang="ja-JP" altLang="en-US" sz="3600" smtClean="0">
                <a:latin typeface="HGS創英角ﾎﾟｯﾌﾟ体" pitchFamily="50" charset="-128"/>
                <a:ea typeface="HGS創英角ﾎﾟｯﾌﾟ体" pitchFamily="50" charset="-128"/>
              </a:rPr>
              <a:t>ブラックボックス　　</a:t>
            </a:r>
          </a:p>
          <a:p>
            <a:pPr algn="ctr" eaLnBrk="1" hangingPunct="1">
              <a:buFontTx/>
              <a:buNone/>
            </a:pPr>
            <a:endParaRPr lang="ja-JP" altLang="en-US" sz="360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 eaLnBrk="1" hangingPunct="1">
              <a:buFontTx/>
              <a:buNone/>
            </a:pPr>
            <a:endParaRPr lang="ja-JP" altLang="en-US" sz="360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 eaLnBrk="1" hangingPunct="1">
              <a:buFontTx/>
              <a:buNone/>
            </a:pPr>
            <a:r>
              <a:rPr lang="ja-JP" altLang="en-US" sz="3600" smtClean="0">
                <a:latin typeface="HGS創英角ﾎﾟｯﾌﾟ体" pitchFamily="50" charset="-128"/>
                <a:ea typeface="HGS創英角ﾎﾟｯﾌﾟ体" pitchFamily="50" charset="-128"/>
              </a:rPr>
              <a:t>▼</a:t>
            </a:r>
          </a:p>
          <a:p>
            <a:pPr algn="ctr" eaLnBrk="1" hangingPunct="1">
              <a:buFontTx/>
              <a:buNone/>
            </a:pPr>
            <a:r>
              <a:rPr lang="ja-JP" altLang="en-US" sz="3600" smtClean="0">
                <a:solidFill>
                  <a:srgbClr val="FF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処方</a:t>
            </a:r>
          </a:p>
          <a:p>
            <a:pPr algn="ctr" eaLnBrk="1" hangingPunct="1"/>
            <a:endParaRPr lang="ja-JP" altLang="en-US" sz="360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 eaLnBrk="1" hangingPunct="1"/>
            <a:endParaRPr lang="ja-JP" altLang="en-US" smtClean="0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4140200" y="2276475"/>
            <a:ext cx="3960813" cy="3241675"/>
          </a:xfrm>
          <a:prstGeom prst="rect">
            <a:avLst/>
          </a:prstGeom>
          <a:solidFill>
            <a:schemeClr val="accent1">
              <a:alpha val="0"/>
            </a:schemeClr>
          </a:solidFill>
          <a:ln w="4127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みやび">
  <a:themeElements>
    <a:clrScheme name="みやび">
      <a:dk1>
        <a:sysClr val="windowText" lastClr="000000"/>
      </a:dk1>
      <a:lt1>
        <a:sysClr val="window" lastClr="FFFFFF"/>
      </a:lt1>
      <a:dk2>
        <a:srgbClr val="975C1E"/>
      </a:dk2>
      <a:lt2>
        <a:srgbClr val="FFE880"/>
      </a:lt2>
      <a:accent1>
        <a:srgbClr val="E3560E"/>
      </a:accent1>
      <a:accent2>
        <a:srgbClr val="5C5943"/>
      </a:accent2>
      <a:accent3>
        <a:srgbClr val="F1AB3B"/>
      </a:accent3>
      <a:accent4>
        <a:srgbClr val="6D8A16"/>
      </a:accent4>
      <a:accent5>
        <a:srgbClr val="73AAC0"/>
      </a:accent5>
      <a:accent6>
        <a:srgbClr val="3E68AF"/>
      </a:accent6>
      <a:hlink>
        <a:srgbClr val="0000FE"/>
      </a:hlink>
      <a:folHlink>
        <a:srgbClr val="800080"/>
      </a:folHlink>
    </a:clrScheme>
    <a:fontScheme name="みやび">
      <a:majorFont>
        <a:latin typeface="Calibri"/>
        <a:ea typeface=""/>
        <a:cs typeface=""/>
        <a:font script="Jpan" typeface="HGｺﾞｼｯｸE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みやび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tint val="95000"/>
                <a:satMod val="155000"/>
              </a:schemeClr>
            </a:gs>
            <a:gs pos="100000">
              <a:schemeClr val="phClr">
                <a:tint val="47000"/>
                <a:hueMod val="100000"/>
                <a:satMod val="375000"/>
              </a:schemeClr>
            </a:gs>
          </a:gsLst>
          <a:lin ang="5400000" scaled="1"/>
        </a:gradFill>
        <a:blipFill rotWithShape="0">
          <a:blip xmlns:r="http://schemas.openxmlformats.org/officeDocument/2006/relationships" r:embed="rId2">
            <a:duotone>
              <a:schemeClr val="phClr">
                <a:tint val="95000"/>
                <a:shade val="18000"/>
                <a:hueMod val="100000"/>
                <a:satMod val="275000"/>
              </a:schemeClr>
              <a:schemeClr val="phClr">
                <a:tint val="47000"/>
                <a:shade val="100000"/>
                <a:hueMod val="100000"/>
                <a:satMod val="3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紅梅匂">
  <a:themeElements>
    <a:clrScheme name="紅梅匂">
      <a:dk1>
        <a:sysClr val="windowText" lastClr="000000"/>
      </a:dk1>
      <a:lt1>
        <a:sysClr val="window" lastClr="FFFFFF"/>
      </a:lt1>
      <a:dk2>
        <a:srgbClr val="B43731"/>
      </a:dk2>
      <a:lt2>
        <a:srgbClr val="FFFFD2"/>
      </a:lt2>
      <a:accent1>
        <a:srgbClr val="5B8835"/>
      </a:accent1>
      <a:accent2>
        <a:srgbClr val="538BA2"/>
      </a:accent2>
      <a:accent3>
        <a:srgbClr val="876631"/>
      </a:accent3>
      <a:accent4>
        <a:srgbClr val="B49F42"/>
      </a:accent4>
      <a:accent5>
        <a:srgbClr val="CD5C56"/>
      </a:accent5>
      <a:accent6>
        <a:srgbClr val="AB57AF"/>
      </a:accent6>
      <a:hlink>
        <a:srgbClr val="0000FE"/>
      </a:hlink>
      <a:folHlink>
        <a:srgbClr val="81007F"/>
      </a:folHlink>
    </a:clrScheme>
    <a:fontScheme name="紅梅匂">
      <a:majorFont>
        <a:latin typeface="Constantia"/>
        <a:ea typeface=""/>
        <a:cs typeface=""/>
        <a:font script="Jpan" typeface="HG行書体"/>
        <a:font script="Hang" typeface="HY신명조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行書体"/>
        <a:font script="Hang" typeface="HY신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紅梅匂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44000"/>
                <a:lum val="55000"/>
              </a:schemeClr>
            </a:gs>
            <a:gs pos="100000">
              <a:schemeClr val="phClr">
                <a:sat val="96000"/>
                <a:lum val="76000"/>
              </a:schemeClr>
            </a:gs>
          </a:gsLst>
          <a:lin ang="189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</a:blipFill>
      </a:fillStyleLst>
      <a:lnStyleLst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32700" cap="flat" cmpd="sng" algn="ctr">
          <a:solidFill>
            <a:schemeClr val="phClr">
              <a:alpha val="100000"/>
            </a:schemeClr>
          </a:solidFill>
          <a:prstDash val="solid"/>
        </a:ln>
        <a:ln w="571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</a:effectStyle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5700000"/>
            </a:lightRig>
          </a:scene3d>
          <a:sp3d>
            <a:contourClr>
              <a:schemeClr val="phClr"/>
            </a:contourClr>
          </a:sp3d>
        </a:effectStyle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5700000"/>
            </a:lightRig>
          </a:scene3d>
          <a:sp3d>
            <a:bevelT w="127000" h="25400" prst="relaxedInset"/>
            <a:bevelB w="127000" h="254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40000"/>
              </a:schemeClr>
              <a:schemeClr val="phClr">
                <a:tint val="52000"/>
              </a:schemeClr>
            </a:duotone>
          </a:blip>
        </a:blipFill>
        <a:blipFill rotWithShape="0">
          <a:blip xmlns:r="http://schemas.openxmlformats.org/officeDocument/2006/relationships" r:embed="rId3">
            <a:duotone>
              <a:schemeClr val="phClr">
                <a:shade val="28000"/>
                <a:satMod val="250000"/>
              </a:schemeClr>
              <a:schemeClr val="phClr">
                <a:tint val="400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EastGlob">
  <a:themeElements>
    <a:clrScheme name="EastGlob 3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B2B2B2"/>
      </a:hlink>
      <a:folHlink>
        <a:srgbClr val="DDDDDD"/>
      </a:folHlink>
    </a:clrScheme>
    <a:fontScheme name="EastGlob">
      <a:majorFont>
        <a:latin typeface="Arial Black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astGlob 1">
        <a:dk1>
          <a:srgbClr val="006666"/>
        </a:dk1>
        <a:lt1>
          <a:srgbClr val="FFFFFF"/>
        </a:lt1>
        <a:dk2>
          <a:srgbClr val="008080"/>
        </a:dk2>
        <a:lt2>
          <a:srgbClr val="CCFFFF"/>
        </a:lt2>
        <a:accent1>
          <a:srgbClr val="00999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ACACA"/>
        </a:accent5>
        <a:accent6>
          <a:srgbClr val="00E7E7"/>
        </a:accent6>
        <a:hlink>
          <a:srgbClr val="99CCFF"/>
        </a:hlink>
        <a:folHlink>
          <a:srgbClr val="00BE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stGlob 2">
        <a:dk1>
          <a:srgbClr val="000000"/>
        </a:dk1>
        <a:lt1>
          <a:srgbClr val="FFFFFF"/>
        </a:lt1>
        <a:dk2>
          <a:srgbClr val="000000"/>
        </a:dk2>
        <a:lt2>
          <a:srgbClr val="800000"/>
        </a:lt2>
        <a:accent1>
          <a:srgbClr val="CE00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3AAAA"/>
        </a:accent5>
        <a:accent6>
          <a:srgbClr val="B98A00"/>
        </a:accent6>
        <a:hlink>
          <a:srgbClr val="808000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stGlob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stGlob 4">
        <a:dk1>
          <a:srgbClr val="003366"/>
        </a:dk1>
        <a:lt1>
          <a:srgbClr val="FFFFFF"/>
        </a:lt1>
        <a:dk2>
          <a:srgbClr val="00547E"/>
        </a:dk2>
        <a:lt2>
          <a:srgbClr val="CCFFFF"/>
        </a:lt2>
        <a:accent1>
          <a:srgbClr val="006699"/>
        </a:accent1>
        <a:accent2>
          <a:srgbClr val="33CCCC"/>
        </a:accent2>
        <a:accent3>
          <a:srgbClr val="AAB3C0"/>
        </a:accent3>
        <a:accent4>
          <a:srgbClr val="DADADA"/>
        </a:accent4>
        <a:accent5>
          <a:srgbClr val="AAB8CA"/>
        </a:accent5>
        <a:accent6>
          <a:srgbClr val="2DB9B9"/>
        </a:accent6>
        <a:hlink>
          <a:srgbClr val="6699FF"/>
        </a:hlink>
        <a:folHlink>
          <a:srgbClr val="0087C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stGlob 5">
        <a:dk1>
          <a:srgbClr val="000000"/>
        </a:dk1>
        <a:lt1>
          <a:srgbClr val="FFFFFF"/>
        </a:lt1>
        <a:dk2>
          <a:srgbClr val="000000"/>
        </a:dk2>
        <a:lt2>
          <a:srgbClr val="4EAEAC"/>
        </a:lt2>
        <a:accent1>
          <a:srgbClr val="7CC6C4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BFDFDE"/>
        </a:accent5>
        <a:accent6>
          <a:srgbClr val="8AB9E7"/>
        </a:accent6>
        <a:hlink>
          <a:srgbClr val="B1CA48"/>
        </a:hlink>
        <a:folHlink>
          <a:srgbClr val="A7D9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stGlob 6">
        <a:dk1>
          <a:srgbClr val="14065C"/>
        </a:dk1>
        <a:lt1>
          <a:srgbClr val="FFFFFF"/>
        </a:lt1>
        <a:dk2>
          <a:srgbClr val="1D0983"/>
        </a:dk2>
        <a:lt2>
          <a:srgbClr val="FFCC00"/>
        </a:lt2>
        <a:accent1>
          <a:srgbClr val="280CB2"/>
        </a:accent1>
        <a:accent2>
          <a:srgbClr val="33CCCC"/>
        </a:accent2>
        <a:accent3>
          <a:srgbClr val="ABAAC1"/>
        </a:accent3>
        <a:accent4>
          <a:srgbClr val="DADADA"/>
        </a:accent4>
        <a:accent5>
          <a:srgbClr val="ACAAD5"/>
        </a:accent5>
        <a:accent6>
          <a:srgbClr val="2DB9B9"/>
        </a:accent6>
        <a:hlink>
          <a:srgbClr val="6699FF"/>
        </a:hlink>
        <a:folHlink>
          <a:srgbClr val="2A0DB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オースティン">
  <a:themeElements>
    <a:clrScheme name="オースティン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1_オースティン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オースティン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astGlob 2">
    <a:dk1>
      <a:srgbClr val="000000"/>
    </a:dk1>
    <a:lt1>
      <a:srgbClr val="FFFFFF"/>
    </a:lt1>
    <a:dk2>
      <a:srgbClr val="000000"/>
    </a:dk2>
    <a:lt2>
      <a:srgbClr val="800000"/>
    </a:lt2>
    <a:accent1>
      <a:srgbClr val="CE0000"/>
    </a:accent1>
    <a:accent2>
      <a:srgbClr val="CC9900"/>
    </a:accent2>
    <a:accent3>
      <a:srgbClr val="FFFFFF"/>
    </a:accent3>
    <a:accent4>
      <a:srgbClr val="000000"/>
    </a:accent4>
    <a:accent5>
      <a:srgbClr val="E3AAAA"/>
    </a:accent5>
    <a:accent6>
      <a:srgbClr val="B98A00"/>
    </a:accent6>
    <a:hlink>
      <a:srgbClr val="808000"/>
    </a:hlink>
    <a:folHlink>
      <a:srgbClr val="FF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Grace</Template>
  <TotalTime>281</TotalTime>
  <Words>66</Words>
  <Application>Microsoft Office PowerPoint</Application>
  <PresentationFormat>画面に合わせる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6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みやび</vt:lpstr>
      <vt:lpstr>紅梅匂</vt:lpstr>
      <vt:lpstr>Blends</vt:lpstr>
      <vt:lpstr>EastGlob</vt:lpstr>
      <vt:lpstr>Network</vt:lpstr>
      <vt:lpstr>1_オースティン</vt:lpstr>
      <vt:lpstr>中医学と 日本の漢方医学の違い</vt:lpstr>
      <vt:lpstr>中国伝統医学</vt:lpstr>
      <vt:lpstr>中医学　～弁証論治～</vt:lpstr>
      <vt:lpstr>日本の漢方医学　～方証相対～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2010-11-24T05:14:57Z</dcterms:created>
  <dcterms:modified xsi:type="dcterms:W3CDTF">2010-12-11T10:07:14Z</dcterms:modified>
</cp:coreProperties>
</file>