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7D3432-4DB5-4D27-8465-8A2835CDEA62}" type="datetimeFigureOut">
              <a:rPr kumimoji="1" lang="ja-JP" altLang="en-US" smtClean="0"/>
              <a:t>2009/2/25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948BBB-8A99-4D99-AE95-6D5692A759F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562" y="5572140"/>
            <a:ext cx="3990980" cy="728666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chemeClr val="accent1"/>
                </a:solidFill>
              </a:rPr>
              <a:t>自然</a:t>
            </a:r>
            <a:r>
              <a:rPr kumimoji="1" lang="ja-JP" altLang="en-US" sz="3600" dirty="0" smtClean="0"/>
              <a:t>に親しむ会</a:t>
            </a:r>
            <a:endParaRPr kumimoji="1" lang="ja-JP" altLang="en-US" sz="36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/>
              <a:t>イベントのご案内</a:t>
            </a:r>
            <a:endParaRPr kumimoji="1" lang="ja-JP" alt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森林ウォーキング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開催日程：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集合</a:t>
            </a:r>
            <a:r>
              <a:rPr lang="ja-JP" altLang="en-US" dirty="0" smtClean="0"/>
              <a:t>場所：桜ケ丘駅改札</a:t>
            </a:r>
            <a:endParaRPr lang="en-US" altLang="ja-JP" dirty="0" smtClean="0"/>
          </a:p>
          <a:p>
            <a:r>
              <a:rPr kumimoji="1" lang="ja-JP" altLang="en-US" dirty="0" smtClean="0"/>
              <a:t>集合時間：午前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時</a:t>
            </a:r>
            <a:endParaRPr kumimoji="1" lang="en-US" altLang="ja-JP" dirty="0" smtClean="0"/>
          </a:p>
          <a:p>
            <a:r>
              <a:rPr kumimoji="1" lang="ja-JP" altLang="en-US" dirty="0" smtClean="0"/>
              <a:t>解散時間：午後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時</a:t>
            </a:r>
            <a:endParaRPr lang="en-US" altLang="ja-JP" dirty="0" smtClean="0"/>
          </a:p>
          <a:p>
            <a:r>
              <a:rPr lang="ja-JP" altLang="en-US" dirty="0" smtClean="0"/>
              <a:t>参加費用：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円</a:t>
            </a:r>
            <a:r>
              <a:rPr lang="en-US" altLang="ja-JP" dirty="0" smtClean="0"/>
              <a:t>(</a:t>
            </a:r>
            <a:r>
              <a:rPr lang="ja-JP" altLang="en-US" dirty="0" smtClean="0"/>
              <a:t>昼食代込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見どころ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 marL="514350" indent="-514350">
              <a:lnSpc>
                <a:spcPct val="120000"/>
              </a:lnSpc>
            </a:pPr>
            <a:r>
              <a:rPr kumimoji="1"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桜ケ丘公園</a:t>
            </a:r>
            <a:endParaRPr kumimoji="1"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88670" lvl="1" indent="-514350">
              <a:lnSpc>
                <a:spcPct val="120000"/>
              </a:lnSpc>
            </a:pPr>
            <a:r>
              <a:rPr lang="ja-JP" altLang="en-US" dirty="0" smtClean="0"/>
              <a:t>新緑</a:t>
            </a:r>
            <a:r>
              <a:rPr lang="ja-JP" altLang="en-US" dirty="0" smtClean="0"/>
              <a:t>が</a:t>
            </a:r>
            <a:r>
              <a:rPr lang="ja-JP" altLang="en-US" dirty="0" smtClean="0"/>
              <a:t>美しい</a:t>
            </a:r>
            <a:endParaRPr lang="en-US" altLang="ja-JP" dirty="0" smtClean="0"/>
          </a:p>
          <a:p>
            <a:pPr marL="514350" indent="-514350">
              <a:lnSpc>
                <a:spcPct val="120000"/>
              </a:lnSpc>
            </a:pPr>
            <a:r>
              <a:rPr kumimoji="1"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区民植物</a:t>
            </a:r>
            <a:r>
              <a:rPr kumimoji="1"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園</a:t>
            </a:r>
            <a:endParaRPr kumimoji="1"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88670" lvl="1" indent="-514350">
              <a:lnSpc>
                <a:spcPct val="120000"/>
              </a:lnSpc>
            </a:pPr>
            <a:r>
              <a:rPr lang="ja-JP" altLang="en-US" dirty="0" smtClean="0"/>
              <a:t>季節の花が</a:t>
            </a:r>
            <a:r>
              <a:rPr lang="ja-JP" altLang="en-US" dirty="0" smtClean="0"/>
              <a:t>楽しめる</a:t>
            </a:r>
            <a:endParaRPr lang="en-US" altLang="ja-JP" dirty="0" smtClean="0"/>
          </a:p>
          <a:p>
            <a:pPr marL="514350" indent="-514350">
              <a:lnSpc>
                <a:spcPct val="120000"/>
              </a:lnSpc>
            </a:pPr>
            <a:r>
              <a:rPr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緑</a:t>
            </a:r>
            <a:r>
              <a:rPr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山</a:t>
            </a:r>
            <a:r>
              <a:rPr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公園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88670" lvl="1" indent="-514350">
              <a:lnSpc>
                <a:spcPct val="120000"/>
              </a:lnSpc>
            </a:pPr>
            <a:r>
              <a:rPr kumimoji="1" lang="ja-JP" altLang="en-US" dirty="0" smtClean="0"/>
              <a:t>森林浴に最適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今後の予定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69</Words>
  <Application>Microsoft Office PowerPoint</Application>
  <PresentationFormat>画面に合わせる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ジャパネスク</vt:lpstr>
      <vt:lpstr>イベントのご案内</vt:lpstr>
      <vt:lpstr>森林ウォーキング</vt:lpstr>
      <vt:lpstr>コース</vt:lpstr>
      <vt:lpstr>見どころ</vt:lpstr>
      <vt:lpstr>今後の予定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イベントのご案内</dc:title>
  <dc:creator>template</dc:creator>
  <cp:lastModifiedBy>template</cp:lastModifiedBy>
  <cp:revision>6</cp:revision>
  <dcterms:created xsi:type="dcterms:W3CDTF">2009-02-25T04:40:52Z</dcterms:created>
  <dcterms:modified xsi:type="dcterms:W3CDTF">2009-02-25T05:33:07Z</dcterms:modified>
</cp:coreProperties>
</file>