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6E08D0D-C591-441B-8366-ADA8BCAA377F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AD4A88D-7776-402B-A7BF-65692C6FC5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400" dirty="0" smtClean="0"/>
              <a:t>大学再編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～生き残れ広島経済大学～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85786" y="4286256"/>
            <a:ext cx="7772400" cy="914400"/>
          </a:xfrm>
        </p:spPr>
        <p:txBody>
          <a:bodyPr/>
          <a:lstStyle/>
          <a:p>
            <a:pPr algn="r"/>
            <a:r>
              <a:rPr kumimoji="1" lang="ja-JP" altLang="en-US" dirty="0" smtClean="0"/>
              <a:t>１８１４０８８</a:t>
            </a:r>
            <a:endParaRPr kumimoji="1" lang="en-US" altLang="ja-JP" dirty="0" smtClean="0"/>
          </a:p>
          <a:p>
            <a:pPr algn="r"/>
            <a:r>
              <a:rPr lang="ja-JP" altLang="en-US" dirty="0" smtClean="0"/>
              <a:t>中口　雄志郎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論文の目的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大学が淘汰される時代になり、どのようにして他大学との差別化を図り、生き残っていくのかを考察する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大学を再編するために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課金制度・・</a:t>
            </a:r>
            <a:endParaRPr kumimoji="1" lang="en-US" altLang="ja-JP" dirty="0" smtClean="0"/>
          </a:p>
          <a:p>
            <a:r>
              <a:rPr lang="ja-JP" altLang="en-US" dirty="0" smtClean="0"/>
              <a:t>学生からの視点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大学での学習が就職に役立つのか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資格取得</a:t>
            </a:r>
            <a:endParaRPr lang="en-US" altLang="ja-JP" dirty="0" smtClean="0"/>
          </a:p>
          <a:p>
            <a:r>
              <a:rPr lang="ja-JP" altLang="en-US" dirty="0" smtClean="0"/>
              <a:t>教授の考え方</a:t>
            </a:r>
            <a:endParaRPr lang="en-US" altLang="ja-JP" dirty="0" smtClean="0"/>
          </a:p>
          <a:p>
            <a:r>
              <a:rPr lang="ja-JP" altLang="en-US" dirty="0" smtClean="0"/>
              <a:t>大学と、専門学校などを比較する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</TotalTime>
  <Words>72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大学再編 ～生き残れ広島経済大学～</vt:lpstr>
      <vt:lpstr>論文の目的</vt:lpstr>
      <vt:lpstr>大学を再編するために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大学再編 ～大学全入時代を背景に～</dc:title>
  <dc:creator>template</dc:creator>
  <cp:lastModifiedBy>template</cp:lastModifiedBy>
  <cp:revision>4</cp:revision>
  <dcterms:created xsi:type="dcterms:W3CDTF">2009-06-12T06:12:54Z</dcterms:created>
  <dcterms:modified xsi:type="dcterms:W3CDTF">2009-06-12T06:41:32Z</dcterms:modified>
</cp:coreProperties>
</file>