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6F6FD-B53C-4455-B126-402FFDE463EA}" type="datetimeFigureOut">
              <a:rPr kumimoji="1" lang="ja-JP" altLang="en-US" smtClean="0"/>
              <a:t>2009/6/13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C3308-EFF1-4D08-BD6C-27D673C96CB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FBA947-E758-426E-B728-1B161B3745D0}" type="datetimeFigureOut">
              <a:rPr kumimoji="1" lang="ja-JP" altLang="en-US" smtClean="0"/>
              <a:pPr/>
              <a:t>2009/6/13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0792C1-D10E-442D-9F0D-65756FED37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携帯電話を</a:t>
            </a:r>
            <a:r>
              <a:rPr kumimoji="1" lang="en-US" altLang="ja-JP" sz="6000" dirty="0" smtClean="0"/>
              <a:t>ATM</a:t>
            </a:r>
            <a:r>
              <a:rPr kumimoji="1" lang="ja-JP" altLang="en-US" sz="6000" dirty="0" smtClean="0"/>
              <a:t>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～</a:t>
            </a:r>
            <a:r>
              <a:rPr lang="en-US" altLang="ja-JP" dirty="0" smtClean="0"/>
              <a:t>SMS</a:t>
            </a:r>
            <a:r>
              <a:rPr lang="ja-JP" altLang="en-US" dirty="0" smtClean="0"/>
              <a:t>を用いた決済サービス～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広島経済大学　経済学部</a:t>
            </a:r>
            <a:endParaRPr kumimoji="1" lang="en-US" altLang="ja-JP" dirty="0" smtClean="0"/>
          </a:p>
          <a:p>
            <a:r>
              <a:rPr lang="ja-JP" altLang="en-US" dirty="0"/>
              <a:t>ビジネス情報</a:t>
            </a:r>
            <a:r>
              <a:rPr lang="ja-JP" altLang="en-US" dirty="0" smtClean="0"/>
              <a:t>学科</a:t>
            </a:r>
            <a:endParaRPr lang="en-US" altLang="ja-JP" dirty="0" smtClean="0"/>
          </a:p>
          <a:p>
            <a:r>
              <a:rPr kumimoji="1" lang="ja-JP" altLang="en-US" dirty="0" smtClean="0"/>
              <a:t>１８１４０７２　平岡　裕樹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アジアで普及する理由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日本で普及しない理由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どうやって普及させるか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SMS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ショート　＝</a:t>
            </a:r>
            <a:r>
              <a:rPr kumimoji="1" lang="en-US" altLang="ja-JP" sz="4000" dirty="0" smtClean="0"/>
              <a:t>S</a:t>
            </a:r>
            <a:r>
              <a:rPr kumimoji="1" lang="en-US" altLang="ja-JP" dirty="0" smtClean="0"/>
              <a:t>hort</a:t>
            </a:r>
          </a:p>
          <a:p>
            <a:r>
              <a:rPr kumimoji="1" lang="ja-JP" altLang="en-US" dirty="0" smtClean="0"/>
              <a:t>メッセージ＝</a:t>
            </a:r>
            <a:r>
              <a:rPr kumimoji="1" lang="en-US" altLang="ja-JP" sz="4000" dirty="0" smtClean="0"/>
              <a:t>M</a:t>
            </a:r>
            <a:r>
              <a:rPr kumimoji="1" lang="en-US" altLang="ja-JP" dirty="0" smtClean="0"/>
              <a:t>essage</a:t>
            </a:r>
          </a:p>
          <a:p>
            <a:r>
              <a:rPr lang="ja-JP" altLang="en-US" dirty="0" smtClean="0"/>
              <a:t>サービス＝</a:t>
            </a:r>
            <a:r>
              <a:rPr lang="en-US" altLang="ja-JP" sz="4000" dirty="0" smtClean="0"/>
              <a:t>S</a:t>
            </a:r>
            <a:r>
              <a:rPr lang="en-US" altLang="ja-JP" dirty="0" smtClean="0"/>
              <a:t>ervice</a:t>
            </a:r>
          </a:p>
          <a:p>
            <a:endParaRPr lang="en-US" altLang="ja-JP" dirty="0"/>
          </a:p>
          <a:p>
            <a:r>
              <a:rPr lang="ja-JP" altLang="en-US" dirty="0" smtClean="0"/>
              <a:t>携帯端末同士で短文のメッセージをやり取りするサービスのこと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SMS</a:t>
            </a:r>
            <a:r>
              <a:rPr kumimoji="1" lang="ja-JP" altLang="en-US" dirty="0" smtClean="0"/>
              <a:t>を用いた決済サービス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/>
            <a:r>
              <a:rPr lang="ja-JP" altLang="en-US" dirty="0" smtClean="0"/>
              <a:t>携帯電話ごとに口座を開設されている</a:t>
            </a:r>
            <a:endParaRPr lang="en-US" altLang="ja-JP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 smtClean="0"/>
          </a:p>
          <a:p>
            <a:pPr algn="ctr"/>
            <a:r>
              <a:rPr lang="ja-JP" altLang="en-US" dirty="0" smtClean="0"/>
              <a:t>取引を携帯電話に限定することにより、より早く、より安い手続きが可能となる</a:t>
            </a:r>
            <a:endParaRPr lang="en-US" altLang="ja-JP" dirty="0"/>
          </a:p>
          <a:p>
            <a:pPr algn="ctr"/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3571868" y="2143116"/>
            <a:ext cx="178595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新興国での導入事例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フィリピンでの</a:t>
            </a:r>
            <a:r>
              <a:rPr kumimoji="1" lang="en-US" altLang="ja-JP" dirty="0" smtClean="0"/>
              <a:t>G-Cash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なぜ新興国では導入されているか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日本での導入事例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じぶん</a:t>
            </a:r>
            <a:r>
              <a:rPr kumimoji="1" lang="ja-JP" altLang="en-US" dirty="0" smtClean="0"/>
              <a:t>銀行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２０１５年の決済サービスー決済の脱「ガラパゴス化」　著　野村総合研究所　２００９年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東洋経済新報社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r>
              <a:rPr lang="ja-JP" altLang="en-US" sz="2400" dirty="0" smtClean="0"/>
              <a:t>銀行</a:t>
            </a:r>
            <a:r>
              <a:rPr lang="en-US" altLang="ja-JP" sz="2400" dirty="0" smtClean="0"/>
              <a:t>ATM</a:t>
            </a:r>
            <a:r>
              <a:rPr lang="ja-JP" altLang="en-US" sz="2400" dirty="0" smtClean="0"/>
              <a:t>の歴史</a:t>
            </a:r>
            <a:r>
              <a:rPr lang="en-US" altLang="ja-JP" sz="2400" dirty="0" smtClean="0"/>
              <a:t>―</a:t>
            </a:r>
            <a:r>
              <a:rPr lang="ja-JP" altLang="en-US" sz="2400" dirty="0" smtClean="0"/>
              <a:t>預金者サービスの視点から</a:t>
            </a:r>
            <a:r>
              <a:rPr lang="en-US" altLang="ja-JP" sz="2400" dirty="0" smtClean="0"/>
              <a:t>―</a:t>
            </a:r>
            <a:r>
              <a:rPr lang="ja-JP" altLang="en-US" sz="2400" dirty="0" smtClean="0"/>
              <a:t>　著　根本　忠明　２００８年　日本経済論評社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485</TotalTime>
  <Words>99</Words>
  <Application>Microsoft Office PowerPoint</Application>
  <PresentationFormat>画面に合わせる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スパイス</vt:lpstr>
      <vt:lpstr>携帯電話をATMに ～SMSを用いた決済サービス～</vt:lpstr>
      <vt:lpstr>論点</vt:lpstr>
      <vt:lpstr>SMSとは</vt:lpstr>
      <vt:lpstr>SMSを用いた決済サービス</vt:lpstr>
      <vt:lpstr>新興国での導入事例</vt:lpstr>
      <vt:lpstr>日本での導入事例</vt:lpstr>
      <vt:lpstr>参考文献</vt:lpstr>
    </vt:vector>
  </TitlesOfParts>
  <Company>FJ-WORK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携帯電話をATMに ～SMSを用いた決済サービス～</dc:title>
  <dc:creator>user</dc:creator>
  <cp:lastModifiedBy>d.kubo</cp:lastModifiedBy>
  <cp:revision>14</cp:revision>
  <dcterms:created xsi:type="dcterms:W3CDTF">2009-06-09T09:33:42Z</dcterms:created>
  <dcterms:modified xsi:type="dcterms:W3CDTF">2009-06-13T00:17:15Z</dcterms:modified>
</cp:coreProperties>
</file>