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4" r:id="rId1"/>
  </p:sldMasterIdLst>
  <p:notesMasterIdLst>
    <p:notesMasterId r:id="rId12"/>
  </p:notesMasterIdLst>
  <p:sldIdLst>
    <p:sldId id="265" r:id="rId2"/>
    <p:sldId id="256" r:id="rId3"/>
    <p:sldId id="257" r:id="rId4"/>
    <p:sldId id="258" r:id="rId5"/>
    <p:sldId id="259" r:id="rId6"/>
    <p:sldId id="260" r:id="rId7"/>
    <p:sldId id="261" r:id="rId8"/>
    <p:sldId id="262" r:id="rId9"/>
    <p:sldId id="263" r:id="rId10"/>
    <p:sldId id="264" r:id="rId11"/>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265" autoAdjust="0"/>
    <p:restoredTop sz="94660"/>
  </p:normalViewPr>
  <p:slideViewPr>
    <p:cSldViewPr>
      <p:cViewPr varScale="1">
        <p:scale>
          <a:sx n="100" d="100"/>
          <a:sy n="100" d="100"/>
        </p:scale>
        <p:origin x="-90"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w="9525">
            <a:noFill/>
            <a:round/>
            <a:headEnd/>
            <a:tailEnd/>
          </a:ln>
          <a:effectLst/>
        </p:spPr>
      </p:sp>
      <p:sp>
        <p:nvSpPr>
          <p:cNvPr id="2050"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ja-JP" altLang="ja-JP" smtClean="0"/>
          </a:p>
        </p:txBody>
      </p:sp>
      <p:sp>
        <p:nvSpPr>
          <p:cNvPr id="2051" name="Rectangle 3"/>
          <p:cNvSpPr>
            <a:spLocks noGrp="1" noChangeArrowheads="1"/>
          </p:cNvSpPr>
          <p:nvPr>
            <p:ph type="hdr"/>
          </p:nvPr>
        </p:nvSpPr>
        <p:spPr bwMode="auto">
          <a:xfrm>
            <a:off x="0"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ea typeface="ＭＳ Ｐ明朝" charset="-128"/>
              </a:defRPr>
            </a:lvl1pPr>
          </a:lstStyle>
          <a:p>
            <a:endParaRPr lang="en-US" dirty="0"/>
          </a:p>
        </p:txBody>
      </p:sp>
      <p:sp>
        <p:nvSpPr>
          <p:cNvPr id="2052" name="Rectangle 4"/>
          <p:cNvSpPr>
            <a:spLocks noGrp="1" noChangeArrowheads="1"/>
          </p:cNvSpPr>
          <p:nvPr>
            <p:ph type="dt"/>
          </p:nvPr>
        </p:nvSpPr>
        <p:spPr bwMode="auto">
          <a:xfrm>
            <a:off x="4278313"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ea typeface="ＭＳ Ｐ明朝" charset="-128"/>
              </a:defRPr>
            </a:lvl1pPr>
          </a:lstStyle>
          <a:p>
            <a:endParaRPr lang="en-US" dirty="0"/>
          </a:p>
        </p:txBody>
      </p:sp>
      <p:sp>
        <p:nvSpPr>
          <p:cNvPr id="2053" name="Rectangle 5"/>
          <p:cNvSpPr>
            <a:spLocks noGrp="1" noChangeArrowheads="1"/>
          </p:cNvSpPr>
          <p:nvPr>
            <p:ph type="ftr"/>
          </p:nvPr>
        </p:nvSpPr>
        <p:spPr bwMode="auto">
          <a:xfrm>
            <a:off x="0"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ea typeface="ＭＳ Ｐ明朝" charset="-128"/>
              </a:defRPr>
            </a:lvl1pPr>
          </a:lstStyle>
          <a:p>
            <a:endParaRPr lang="en-US" dirty="0"/>
          </a:p>
        </p:txBody>
      </p:sp>
      <p:sp>
        <p:nvSpPr>
          <p:cNvPr id="2054" name="Rectangle 6"/>
          <p:cNvSpPr>
            <a:spLocks noGrp="1" noChangeArrowheads="1"/>
          </p:cNvSpPr>
          <p:nvPr>
            <p:ph type="sldNum"/>
          </p:nvPr>
        </p:nvSpPr>
        <p:spPr bwMode="auto">
          <a:xfrm>
            <a:off x="4278313"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ea typeface="ＭＳ Ｐ明朝" charset="-128"/>
              </a:defRPr>
            </a:lvl1pPr>
          </a:lstStyle>
          <a:p>
            <a:fld id="{E19007A7-9371-443F-B3E8-40835662EA52}" type="slidenum">
              <a:rPr lang="en-US"/>
              <a:pPr/>
              <a:t>&lt;#&gt;</a:t>
            </a:fld>
            <a:endParaRPr lang="en-US" dirty="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BAB2720-19E0-4F14-8B9E-2C4E623E4DF9}" type="slidenum">
              <a:rPr lang="en-US"/>
              <a:pPr/>
              <a:t>2</a:t>
            </a:fld>
            <a:endParaRPr lang="en-US" dirty="0"/>
          </a:p>
        </p:txBody>
      </p:sp>
      <p:sp>
        <p:nvSpPr>
          <p:cNvPr id="1228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2290" name="Rectangle 2"/>
          <p:cNvSpPr txBox="1">
            <a:spLocks noGrp="1" noChangeArrowheads="1"/>
          </p:cNvSpPr>
          <p:nvPr>
            <p:ph type="body" idx="1"/>
          </p:nvPr>
        </p:nvSpPr>
        <p:spPr bwMode="auto">
          <a:xfrm>
            <a:off x="755650" y="5078413"/>
            <a:ext cx="6048375" cy="4721225"/>
          </a:xfrm>
          <a:prstGeom prst="rect">
            <a:avLst/>
          </a:prstGeom>
          <a:noFill/>
          <a:ln>
            <a:round/>
            <a:headEnd/>
            <a:tailEnd/>
          </a:ln>
        </p:spPr>
        <p:txBody>
          <a:bodyPr wrap="none" anchor="ct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DF5FE86C-E2A7-46DE-8CC1-005ACAE73697}" type="slidenum">
              <a:rPr lang="en-US"/>
              <a:pPr/>
              <a:t>3</a:t>
            </a:fld>
            <a:endParaRPr lang="en-US" dirty="0"/>
          </a:p>
        </p:txBody>
      </p:sp>
      <p:sp>
        <p:nvSpPr>
          <p:cNvPr id="1331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3314" name="Rectangle 2"/>
          <p:cNvSpPr txBox="1">
            <a:spLocks noGrp="1" noChangeArrowheads="1"/>
          </p:cNvSpPr>
          <p:nvPr>
            <p:ph type="body" idx="1"/>
          </p:nvPr>
        </p:nvSpPr>
        <p:spPr bwMode="auto">
          <a:xfrm>
            <a:off x="755650" y="5078413"/>
            <a:ext cx="6048375" cy="4721225"/>
          </a:xfrm>
          <a:prstGeom prst="rect">
            <a:avLst/>
          </a:prstGeom>
          <a:noFill/>
          <a:ln>
            <a:round/>
            <a:headEnd/>
            <a:tailEnd/>
          </a:ln>
        </p:spPr>
        <p:txBody>
          <a:bodyPr wrap="none" anchor="ct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A131F26-CF14-45CB-80BF-E65C2EE4D34E}" type="slidenum">
              <a:rPr lang="en-US"/>
              <a:pPr/>
              <a:t>4</a:t>
            </a:fld>
            <a:endParaRPr lang="en-US" dirty="0"/>
          </a:p>
        </p:txBody>
      </p:sp>
      <p:sp>
        <p:nvSpPr>
          <p:cNvPr id="1433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755650" y="5078413"/>
            <a:ext cx="6048375" cy="4721225"/>
          </a:xfrm>
          <a:prstGeom prst="rect">
            <a:avLst/>
          </a:prstGeom>
          <a:noFill/>
          <a:ln>
            <a:round/>
            <a:headEnd/>
            <a:tailEnd/>
          </a:ln>
        </p:spPr>
        <p:txBody>
          <a:bodyPr wrap="none" anchor="ct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D7A2F6C-E765-430F-9F0A-72E5E9374D11}" type="slidenum">
              <a:rPr lang="en-US"/>
              <a:pPr/>
              <a:t>5</a:t>
            </a:fld>
            <a:endParaRPr lang="en-US" dirty="0"/>
          </a:p>
        </p:txBody>
      </p:sp>
      <p:sp>
        <p:nvSpPr>
          <p:cNvPr id="1536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5362" name="Rectangle 2"/>
          <p:cNvSpPr txBox="1">
            <a:spLocks noGrp="1" noChangeArrowheads="1"/>
          </p:cNvSpPr>
          <p:nvPr>
            <p:ph type="body" idx="1"/>
          </p:nvPr>
        </p:nvSpPr>
        <p:spPr bwMode="auto">
          <a:xfrm>
            <a:off x="755650" y="5078413"/>
            <a:ext cx="6048375" cy="4721225"/>
          </a:xfrm>
          <a:prstGeom prst="rect">
            <a:avLst/>
          </a:prstGeom>
          <a:noFill/>
          <a:ln>
            <a:round/>
            <a:headEnd/>
            <a:tailEnd/>
          </a:ln>
        </p:spPr>
        <p:txBody>
          <a:bodyPr wrap="none" anchor="ct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9DE5D4F-BC22-4732-B7BB-0B49CF82465F}" type="slidenum">
              <a:rPr lang="en-US"/>
              <a:pPr/>
              <a:t>6</a:t>
            </a:fld>
            <a:endParaRPr lang="en-US" dirty="0"/>
          </a:p>
        </p:txBody>
      </p:sp>
      <p:sp>
        <p:nvSpPr>
          <p:cNvPr id="16385"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755650" y="5078413"/>
            <a:ext cx="6048375" cy="4721225"/>
          </a:xfrm>
          <a:prstGeom prst="rect">
            <a:avLst/>
          </a:prstGeom>
          <a:noFill/>
          <a:ln>
            <a:round/>
            <a:headEnd/>
            <a:tailEnd/>
          </a:ln>
        </p:spPr>
        <p:txBody>
          <a:bodyPr wrap="none" anchor="ct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B75F7EC-189C-4B44-8667-D48701E42F9F}" type="slidenum">
              <a:rPr lang="en-US"/>
              <a:pPr/>
              <a:t>7</a:t>
            </a:fld>
            <a:endParaRPr lang="en-US" dirty="0"/>
          </a:p>
        </p:txBody>
      </p:sp>
      <p:sp>
        <p:nvSpPr>
          <p:cNvPr id="17409"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7410" name="Rectangle 2"/>
          <p:cNvSpPr txBox="1">
            <a:spLocks noGrp="1" noChangeArrowheads="1"/>
          </p:cNvSpPr>
          <p:nvPr>
            <p:ph type="body" idx="1"/>
          </p:nvPr>
        </p:nvSpPr>
        <p:spPr bwMode="auto">
          <a:xfrm>
            <a:off x="755650" y="5078413"/>
            <a:ext cx="6048375" cy="4721225"/>
          </a:xfrm>
          <a:prstGeom prst="rect">
            <a:avLst/>
          </a:prstGeom>
          <a:noFill/>
          <a:ln>
            <a:round/>
            <a:headEnd/>
            <a:tailEnd/>
          </a:ln>
        </p:spPr>
        <p:txBody>
          <a:bodyPr wrap="none" anchor="ctr"/>
          <a:lstStyle/>
          <a:p>
            <a:endParaRPr lang="ja-JP"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0BFEE68-E3A5-4CAC-88B0-43E0AA84FE88}" type="slidenum">
              <a:rPr lang="en-US"/>
              <a:pPr/>
              <a:t>8</a:t>
            </a:fld>
            <a:endParaRPr lang="en-US" dirty="0"/>
          </a:p>
        </p:txBody>
      </p:sp>
      <p:sp>
        <p:nvSpPr>
          <p:cNvPr id="18433"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755650" y="5078413"/>
            <a:ext cx="6048375" cy="4721225"/>
          </a:xfrm>
          <a:prstGeom prst="rect">
            <a:avLst/>
          </a:prstGeom>
          <a:noFill/>
          <a:ln>
            <a:round/>
            <a:headEnd/>
            <a:tailEnd/>
          </a:ln>
        </p:spPr>
        <p:txBody>
          <a:bodyPr wrap="none" anchor="ctr"/>
          <a:lstStyle/>
          <a:p>
            <a:endParaRPr lang="ja-JP" altLang="ja-JP"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093B718-7D26-4BE1-A1FB-C19B5AA2B096}"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755650" y="5078413"/>
            <a:ext cx="6048375" cy="4721225"/>
          </a:xfrm>
          <a:prstGeom prst="rect">
            <a:avLst/>
          </a:prstGeom>
          <a:noFill/>
          <a:ln>
            <a:round/>
            <a:headEnd/>
            <a:tailEnd/>
          </a:ln>
        </p:spPr>
        <p:txBody>
          <a:bodyPr wrap="none" anchor="ctr"/>
          <a:lstStyle/>
          <a:p>
            <a:endParaRPr lang="ja-JP" altLang="ja-JP"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2DCB4D0-BEA3-4908-99D5-A94A51A7E24A}" type="slidenum">
              <a:rPr lang="en-US"/>
              <a:pPr/>
              <a:t>10</a:t>
            </a:fld>
            <a:endParaRPr lang="en-US" dirty="0"/>
          </a:p>
        </p:txBody>
      </p:sp>
      <p:sp>
        <p:nvSpPr>
          <p:cNvPr id="20481" name="Rectangle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755650" y="5078413"/>
            <a:ext cx="6048375" cy="4721225"/>
          </a:xfrm>
          <a:prstGeom prst="rect">
            <a:avLst/>
          </a:prstGeom>
          <a:noFill/>
          <a:ln>
            <a:round/>
            <a:headEnd/>
            <a:tailEnd/>
          </a:ln>
        </p:spPr>
        <p:txBody>
          <a:bodyPr wrap="none" anchor="ct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フリーフォーム 6"/>
          <p:cNvSpPr>
            <a:spLocks/>
          </p:cNvSpPr>
          <p:nvPr/>
        </p:nvSpPr>
        <p:spPr bwMode="auto">
          <a:xfrm>
            <a:off x="0" y="0"/>
            <a:ext cx="10080625" cy="7559675"/>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tint val="90000"/>
            </a:schemeClr>
          </a:solidFill>
          <a:ln w="9525" cap="flat" cmpd="sng" algn="ctr">
            <a:noFill/>
            <a:prstDash val="solid"/>
            <a:round/>
            <a:headEnd type="none" w="med" len="med"/>
            <a:tailEnd type="none" w="med" len="med"/>
          </a:ln>
          <a:effectLst>
            <a:outerShdw blurRad="254000" algn="tl" rotWithShape="0">
              <a:schemeClr val="accent3">
                <a:alpha val="30000"/>
              </a:schemeClr>
            </a:outerShdw>
          </a:effectLst>
        </p:spPr>
        <p:txBody>
          <a:bodyPr vert="horz" wrap="square" lIns="100794" tIns="50397" rIns="100794" bIns="50397" anchor="t" compatLnSpc="1"/>
          <a:lstStyle/>
          <a:p>
            <a:endParaRPr kumimoji="0" lang="ja-JP" altLang="en-US" dirty="0"/>
          </a:p>
        </p:txBody>
      </p:sp>
      <p:sp>
        <p:nvSpPr>
          <p:cNvPr id="8" name="正方形/長方形 7"/>
          <p:cNvSpPr/>
          <p:nvPr/>
        </p:nvSpPr>
        <p:spPr>
          <a:xfrm>
            <a:off x="0" y="0"/>
            <a:ext cx="10080625" cy="7559675"/>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ja-JP" altLang="en-US" dirty="0"/>
          </a:p>
        </p:txBody>
      </p:sp>
      <p:grpSp>
        <p:nvGrpSpPr>
          <p:cNvPr id="2" name="グループ化 1"/>
          <p:cNvGrpSpPr>
            <a:grpSpLocks/>
          </p:cNvGrpSpPr>
          <p:nvPr/>
        </p:nvGrpSpPr>
        <p:grpSpPr bwMode="auto">
          <a:xfrm>
            <a:off x="393742" y="4567309"/>
            <a:ext cx="7009269" cy="78747"/>
            <a:chOff x="119" y="877"/>
            <a:chExt cx="5239" cy="71"/>
          </a:xfrm>
          <a:gradFill>
            <a:gsLst>
              <a:gs pos="0">
                <a:schemeClr val="accent1">
                  <a:alpha val="40000"/>
                </a:schemeClr>
              </a:gs>
              <a:gs pos="50000">
                <a:schemeClr val="accent1">
                  <a:alpha val="70000"/>
                </a:schemeClr>
              </a:gs>
              <a:gs pos="100000">
                <a:schemeClr val="accent1">
                  <a:alpha val="4000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sp>
        <p:nvSpPr>
          <p:cNvPr id="23" name="タイトル 22"/>
          <p:cNvSpPr>
            <a:spLocks noGrp="1"/>
          </p:cNvSpPr>
          <p:nvPr>
            <p:ph type="ctrTitle"/>
          </p:nvPr>
        </p:nvSpPr>
        <p:spPr>
          <a:xfrm>
            <a:off x="314986" y="2756124"/>
            <a:ext cx="7087989" cy="1667679"/>
          </a:xfrm>
        </p:spPr>
        <p:txBody>
          <a:bodyPr anchor="b"/>
          <a:lstStyle>
            <a:lvl1pPr fontAlgn="auto">
              <a:defRPr/>
            </a:lvl1pPr>
          </a:lstStyle>
          <a:p>
            <a:r>
              <a:rPr kumimoji="0" lang="ja-JP" altLang="en-US" smtClean="0"/>
              <a:t>マスタ タイトルの書式設定</a:t>
            </a:r>
            <a:endParaRPr kumimoji="0" lang="en-US"/>
          </a:p>
        </p:txBody>
      </p:sp>
      <p:sp>
        <p:nvSpPr>
          <p:cNvPr id="21" name="サブタイトル 20"/>
          <p:cNvSpPr>
            <a:spLocks noGrp="1"/>
          </p:cNvSpPr>
          <p:nvPr>
            <p:ph type="subTitle" idx="1"/>
          </p:nvPr>
        </p:nvSpPr>
        <p:spPr>
          <a:xfrm>
            <a:off x="330762" y="4756299"/>
            <a:ext cx="7056438" cy="1307206"/>
          </a:xfrm>
        </p:spPr>
        <p:txBody>
          <a:bodyPr/>
          <a:lstStyle>
            <a:lvl1pPr marL="0" indent="0" algn="ctr">
              <a:buNone/>
              <a:defRPr baseline="0">
                <a:solidFill>
                  <a:schemeClr val="tx2">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kumimoji="0" lang="ja-JP" altLang="en-US" smtClean="0"/>
              <a:t>マスタ サブタイトルの書式設定</a:t>
            </a:r>
            <a:endParaRPr kumimoji="0" lang="en-US"/>
          </a:p>
        </p:txBody>
      </p:sp>
      <p:sp>
        <p:nvSpPr>
          <p:cNvPr id="29" name="日付プレースホルダ 28"/>
          <p:cNvSpPr>
            <a:spLocks noGrp="1"/>
          </p:cNvSpPr>
          <p:nvPr>
            <p:ph type="dt" sz="half" idx="10"/>
          </p:nvPr>
        </p:nvSpPr>
        <p:spPr/>
        <p:txBody>
          <a:bodyPr/>
          <a:lstStyle/>
          <a:p>
            <a:fld id="{7D1A35B7-ACB5-42B9-AC7D-F90FB11494A1}" type="datetime1">
              <a:rPr lang="ja-JP" altLang="en-US" smtClean="0"/>
              <a:t>2009/6/12</a:t>
            </a:fld>
            <a:endParaRPr lang="en-US" dirty="0"/>
          </a:p>
        </p:txBody>
      </p:sp>
      <p:sp>
        <p:nvSpPr>
          <p:cNvPr id="5" name="フッター プレースホルダ 4"/>
          <p:cNvSpPr>
            <a:spLocks noGrp="1"/>
          </p:cNvSpPr>
          <p:nvPr>
            <p:ph type="ftr" sz="quarter" idx="11"/>
          </p:nvPr>
        </p:nvSpPr>
        <p:spPr/>
        <p:txBody>
          <a:bodyPr/>
          <a:lstStyle/>
          <a:p>
            <a:endParaRPr lang="en-US" dirty="0"/>
          </a:p>
        </p:txBody>
      </p:sp>
      <p:sp>
        <p:nvSpPr>
          <p:cNvPr id="14" name="スライド番号プレースホルダ 13"/>
          <p:cNvSpPr>
            <a:spLocks noGrp="1"/>
          </p:cNvSpPr>
          <p:nvPr>
            <p:ph type="sldNum" sz="quarter" idx="12"/>
          </p:nvPr>
        </p:nvSpPr>
        <p:spPr/>
        <p:txBody>
          <a:bodyPr/>
          <a:lstStyle/>
          <a:p>
            <a:fld id="{21C46B9B-2D2D-4AEF-9B50-CAF832779629}" type="slidenum">
              <a:rPr lang="en-US" smtClean="0"/>
              <a:pPr/>
              <a:t>&lt;#&gt;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0AAAB8B5-13B4-4970-B890-952F80CB2F62}" type="datetime1">
              <a:rPr lang="ja-JP" altLang="en-US" smtClean="0"/>
              <a:t>2009/6/12</a:t>
            </a:fld>
            <a:endParaRPr lang="en-US" dirty="0"/>
          </a:p>
        </p:txBody>
      </p:sp>
      <p:sp>
        <p:nvSpPr>
          <p:cNvPr id="5" name="フッター プレースホルダ 4"/>
          <p:cNvSpPr>
            <a:spLocks noGrp="1"/>
          </p:cNvSpPr>
          <p:nvPr>
            <p:ph type="ftr" sz="quarter" idx="11"/>
          </p:nvPr>
        </p:nvSpPr>
        <p:spPr/>
        <p:txBody>
          <a:bodyPr/>
          <a:lstStyle/>
          <a:p>
            <a:endParaRPr lang="en-US" dirty="0"/>
          </a:p>
        </p:txBody>
      </p:sp>
      <p:sp>
        <p:nvSpPr>
          <p:cNvPr id="6" name="スライド番号プレースホルダ 5"/>
          <p:cNvSpPr>
            <a:spLocks noGrp="1"/>
          </p:cNvSpPr>
          <p:nvPr>
            <p:ph type="sldNum" sz="quarter" idx="12"/>
          </p:nvPr>
        </p:nvSpPr>
        <p:spPr/>
        <p:txBody>
          <a:bodyPr/>
          <a:lstStyle/>
          <a:p>
            <a:fld id="{BE9E78DA-8358-4BAA-AB66-1D8BC29CC422}" type="slidenum">
              <a:rPr lang="en-US" smtClean="0"/>
              <a:pPr/>
              <a:t>&lt;#&gt;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639242" y="302739"/>
            <a:ext cx="1937352" cy="645022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504031" y="302739"/>
            <a:ext cx="7056455" cy="645022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CECF8863-09F7-485D-AD83-052724CEBDE5}" type="datetime1">
              <a:rPr lang="ja-JP" altLang="en-US" smtClean="0"/>
              <a:t>2009/6/12</a:t>
            </a:fld>
            <a:endParaRPr lang="en-US" dirty="0"/>
          </a:p>
        </p:txBody>
      </p:sp>
      <p:sp>
        <p:nvSpPr>
          <p:cNvPr id="5" name="フッター プレースホルダ 4"/>
          <p:cNvSpPr>
            <a:spLocks noGrp="1"/>
          </p:cNvSpPr>
          <p:nvPr>
            <p:ph type="ftr" sz="quarter" idx="11"/>
          </p:nvPr>
        </p:nvSpPr>
        <p:spPr/>
        <p:txBody>
          <a:bodyPr/>
          <a:lstStyle/>
          <a:p>
            <a:endParaRPr lang="en-US" dirty="0"/>
          </a:p>
        </p:txBody>
      </p:sp>
      <p:sp>
        <p:nvSpPr>
          <p:cNvPr id="6" name="スライド番号プレースホルダ 5"/>
          <p:cNvSpPr>
            <a:spLocks noGrp="1"/>
          </p:cNvSpPr>
          <p:nvPr>
            <p:ph type="sldNum" sz="quarter" idx="12"/>
          </p:nvPr>
        </p:nvSpPr>
        <p:spPr/>
        <p:txBody>
          <a:bodyPr/>
          <a:lstStyle/>
          <a:p>
            <a:fld id="{E264668E-C65A-41EA-ABB0-0DDBFB18EF8C}" type="slidenum">
              <a:rPr lang="en-US" smtClean="0"/>
              <a:pPr/>
              <a:t>&lt;#&gt;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560FFF08-ECEB-4DB1-9B32-9FDD53223142}" type="datetime1">
              <a:rPr lang="ja-JP" altLang="en-US" smtClean="0"/>
              <a:t>2009/6/12</a:t>
            </a:fld>
            <a:endParaRPr lang="en-US" dirty="0"/>
          </a:p>
        </p:txBody>
      </p:sp>
      <p:sp>
        <p:nvSpPr>
          <p:cNvPr id="5" name="フッター プレースホルダ 4"/>
          <p:cNvSpPr>
            <a:spLocks noGrp="1"/>
          </p:cNvSpPr>
          <p:nvPr>
            <p:ph type="ftr" sz="quarter" idx="11"/>
          </p:nvPr>
        </p:nvSpPr>
        <p:spPr/>
        <p:txBody>
          <a:bodyPr/>
          <a:lstStyle/>
          <a:p>
            <a:endParaRPr lang="en-US" dirty="0"/>
          </a:p>
        </p:txBody>
      </p:sp>
      <p:sp>
        <p:nvSpPr>
          <p:cNvPr id="6" name="スライド番号プレースホルダ 5"/>
          <p:cNvSpPr>
            <a:spLocks noGrp="1"/>
          </p:cNvSpPr>
          <p:nvPr>
            <p:ph type="sldNum" sz="quarter" idx="12"/>
          </p:nvPr>
        </p:nvSpPr>
        <p:spPr/>
        <p:txBody>
          <a:bodyPr/>
          <a:lstStyle/>
          <a:p>
            <a:fld id="{015560FB-6FB4-4C07-BB85-6FFCE325416D}" type="slidenum">
              <a:rPr lang="en-US" smtClean="0"/>
              <a:pPr/>
              <a:t>&lt;#&gt;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3" name="フリーフォーム 12"/>
          <p:cNvSpPr>
            <a:spLocks/>
          </p:cNvSpPr>
          <p:nvPr/>
        </p:nvSpPr>
        <p:spPr bwMode="auto">
          <a:xfrm>
            <a:off x="0" y="0"/>
            <a:ext cx="10080625" cy="7559675"/>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shade val="90000"/>
            </a:schemeClr>
          </a:solidFill>
          <a:ln w="9525" cap="flat" cmpd="sng" algn="ctr">
            <a:noFill/>
            <a:prstDash val="solid"/>
            <a:round/>
            <a:headEnd type="none" w="med" len="med"/>
            <a:tailEnd type="none" w="med" len="med"/>
          </a:ln>
          <a:effectLst>
            <a:outerShdw blurRad="254000" algn="tl" rotWithShape="0">
              <a:srgbClr val="7A65A3">
                <a:alpha val="30196"/>
              </a:srgbClr>
            </a:outerShdw>
          </a:effectLst>
        </p:spPr>
        <p:txBody>
          <a:bodyPr vert="horz" wrap="square" lIns="100794" tIns="50397" rIns="100794" bIns="50397" anchor="t" compatLnSpc="1"/>
          <a:lstStyle/>
          <a:p>
            <a:endParaRPr kumimoji="0" lang="ja-JP" altLang="en-US" dirty="0"/>
          </a:p>
        </p:txBody>
      </p:sp>
      <p:sp>
        <p:nvSpPr>
          <p:cNvPr id="9" name="正方形/長方形 8"/>
          <p:cNvSpPr/>
          <p:nvPr/>
        </p:nvSpPr>
        <p:spPr>
          <a:xfrm>
            <a:off x="-6170" y="0"/>
            <a:ext cx="10080625" cy="7559675"/>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ja-JP" altLang="en-US" dirty="0"/>
          </a:p>
        </p:txBody>
      </p:sp>
      <p:sp>
        <p:nvSpPr>
          <p:cNvPr id="2" name="タイトル 1"/>
          <p:cNvSpPr>
            <a:spLocks noGrp="1"/>
          </p:cNvSpPr>
          <p:nvPr>
            <p:ph type="title"/>
          </p:nvPr>
        </p:nvSpPr>
        <p:spPr>
          <a:xfrm>
            <a:off x="787519" y="5197286"/>
            <a:ext cx="8568531" cy="866219"/>
          </a:xfrm>
        </p:spPr>
        <p:txBody>
          <a:bodyPr anchor="t"/>
          <a:lstStyle>
            <a:lvl1pPr algn="l">
              <a:defRPr sz="4400" b="1" cap="all"/>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96300" y="2126147"/>
            <a:ext cx="8568531" cy="2967886"/>
          </a:xfrm>
        </p:spPr>
        <p:txBody>
          <a:bodyPr anchor="b"/>
          <a:lstStyle>
            <a:lvl1pPr marL="0" indent="0">
              <a:buNone/>
              <a:defRPr sz="2200" baseline="0">
                <a:solidFill>
                  <a:schemeClr val="tx2">
                    <a:tint val="75000"/>
                  </a:schemeClr>
                </a:solidFill>
              </a:defRPr>
            </a:lvl1pPr>
            <a:lvl2pPr marL="503972" indent="0">
              <a:buNone/>
              <a:defRPr sz="2000">
                <a:solidFill>
                  <a:schemeClr val="tx1">
                    <a:tint val="75000"/>
                  </a:schemeClr>
                </a:solidFill>
              </a:defRPr>
            </a:lvl2pPr>
            <a:lvl3pPr marL="1007943" indent="0">
              <a:buNone/>
              <a:defRPr sz="1800">
                <a:solidFill>
                  <a:schemeClr val="tx1">
                    <a:tint val="75000"/>
                  </a:schemeClr>
                </a:solidFill>
              </a:defRPr>
            </a:lvl3pPr>
            <a:lvl4pPr marL="1511915" indent="0">
              <a:buNone/>
              <a:defRPr sz="1500">
                <a:solidFill>
                  <a:schemeClr val="tx1">
                    <a:tint val="75000"/>
                  </a:schemeClr>
                </a:solidFill>
              </a:defRPr>
            </a:lvl4pPr>
            <a:lvl5pPr marL="2015886" indent="0">
              <a:buNone/>
              <a:defRPr sz="1500">
                <a:solidFill>
                  <a:schemeClr val="tx1">
                    <a:tint val="75000"/>
                  </a:schemeClr>
                </a:solidFill>
              </a:defRPr>
            </a:lvl5pPr>
            <a:lvl6pPr marL="2519858" indent="0">
              <a:buNone/>
              <a:defRPr sz="1500">
                <a:solidFill>
                  <a:schemeClr val="tx1">
                    <a:tint val="75000"/>
                  </a:schemeClr>
                </a:solidFill>
              </a:defRPr>
            </a:lvl6pPr>
            <a:lvl7pPr marL="3023829" indent="0">
              <a:buNone/>
              <a:defRPr sz="1500">
                <a:solidFill>
                  <a:schemeClr val="tx1">
                    <a:tint val="75000"/>
                  </a:schemeClr>
                </a:solidFill>
              </a:defRPr>
            </a:lvl7pPr>
            <a:lvl8pPr marL="3527801" indent="0">
              <a:buNone/>
              <a:defRPr sz="1500">
                <a:solidFill>
                  <a:schemeClr val="tx1">
                    <a:tint val="75000"/>
                  </a:schemeClr>
                </a:solidFill>
              </a:defRPr>
            </a:lvl8pPr>
            <a:lvl9pPr marL="4031772" indent="0">
              <a:buNone/>
              <a:defRPr sz="1500">
                <a:solidFill>
                  <a:schemeClr val="tx1">
                    <a:tint val="75000"/>
                  </a:schemeClr>
                </a:solidFill>
              </a:defRPr>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FECBA434-179B-4F79-93A7-ABF2E0B75D6A}" type="datetime1">
              <a:rPr lang="ja-JP" altLang="en-US" smtClean="0"/>
              <a:t>2009/6/12</a:t>
            </a:fld>
            <a:endParaRPr lang="en-US" dirty="0"/>
          </a:p>
        </p:txBody>
      </p:sp>
      <p:sp>
        <p:nvSpPr>
          <p:cNvPr id="5" name="フッター プレースホルダ 4"/>
          <p:cNvSpPr>
            <a:spLocks noGrp="1"/>
          </p:cNvSpPr>
          <p:nvPr>
            <p:ph type="ftr" sz="quarter" idx="11"/>
          </p:nvPr>
        </p:nvSpPr>
        <p:spPr/>
        <p:txBody>
          <a:bodyPr/>
          <a:lstStyle/>
          <a:p>
            <a:endParaRPr lang="en-US" dirty="0"/>
          </a:p>
        </p:txBody>
      </p:sp>
      <p:sp>
        <p:nvSpPr>
          <p:cNvPr id="6" name="スライド番号プレースホルダ 5"/>
          <p:cNvSpPr>
            <a:spLocks noGrp="1"/>
          </p:cNvSpPr>
          <p:nvPr>
            <p:ph type="sldNum" sz="quarter" idx="12"/>
          </p:nvPr>
        </p:nvSpPr>
        <p:spPr/>
        <p:txBody>
          <a:bodyPr/>
          <a:lstStyle/>
          <a:p>
            <a:fld id="{51D5A6C2-9FD2-4749-AEF1-8266D70C48E0}" type="slidenum">
              <a:rPr lang="en-US" smtClean="0"/>
              <a:pPr/>
              <a:t>&lt;#&gt;</a:t>
            </a:fld>
            <a:endParaRPr lang="en-US" dirty="0"/>
          </a:p>
        </p:txBody>
      </p:sp>
      <p:grpSp>
        <p:nvGrpSpPr>
          <p:cNvPr id="7" name="グループ化 6"/>
          <p:cNvGrpSpPr>
            <a:grpSpLocks/>
          </p:cNvGrpSpPr>
          <p:nvPr/>
        </p:nvGrpSpPr>
        <p:grpSpPr bwMode="auto">
          <a:xfrm>
            <a:off x="787519" y="5118539"/>
            <a:ext cx="8584342" cy="78747"/>
            <a:chOff x="119" y="877"/>
            <a:chExt cx="5239" cy="71"/>
          </a:xfrm>
          <a:gradFill>
            <a:gsLst>
              <a:gs pos="40000">
                <a:schemeClr val="accent1">
                  <a:alpha val="70000"/>
                </a:schemeClr>
              </a:gs>
              <a:gs pos="100000">
                <a:schemeClr val="accent1">
                  <a:alpha val="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504031" y="1763925"/>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5124318" y="1763925"/>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32C3C57C-C7D4-49D5-8AD9-9DA111760E8D}" type="datetime1">
              <a:rPr lang="ja-JP" altLang="en-US" smtClean="0"/>
              <a:t>2009/6/12</a:t>
            </a:fld>
            <a:endParaRPr lang="en-US" dirty="0"/>
          </a:p>
        </p:txBody>
      </p:sp>
      <p:sp>
        <p:nvSpPr>
          <p:cNvPr id="6" name="フッター プレースホルダ 5"/>
          <p:cNvSpPr>
            <a:spLocks noGrp="1"/>
          </p:cNvSpPr>
          <p:nvPr>
            <p:ph type="ftr" sz="quarter" idx="11"/>
          </p:nvPr>
        </p:nvSpPr>
        <p:spPr/>
        <p:txBody>
          <a:bodyPr/>
          <a:lstStyle/>
          <a:p>
            <a:endParaRPr lang="en-US" dirty="0"/>
          </a:p>
        </p:txBody>
      </p:sp>
      <p:sp>
        <p:nvSpPr>
          <p:cNvPr id="7" name="スライド番号プレースホルダ 6"/>
          <p:cNvSpPr>
            <a:spLocks noGrp="1"/>
          </p:cNvSpPr>
          <p:nvPr>
            <p:ph type="sldNum" sz="quarter" idx="12"/>
          </p:nvPr>
        </p:nvSpPr>
        <p:spPr/>
        <p:txBody>
          <a:bodyPr/>
          <a:lstStyle/>
          <a:p>
            <a:fld id="{B1CA4C93-AD23-42F3-B715-FC0620901A3D}" type="slidenum">
              <a:rPr lang="en-US" smtClean="0"/>
              <a:pPr/>
              <a:t>&lt;#&gt;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04031" y="1692178"/>
            <a:ext cx="4454027" cy="705219"/>
          </a:xfrm>
        </p:spPr>
        <p:txBody>
          <a:bodyPr anchor="b"/>
          <a:lstStyle>
            <a:lvl1pPr marL="0" indent="0">
              <a:buNone/>
              <a:defRPr sz="2600" b="1"/>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2"/>
          </p:nvPr>
        </p:nvSpPr>
        <p:spPr>
          <a:xfrm>
            <a:off x="504031" y="2397397"/>
            <a:ext cx="445402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 4"/>
          <p:cNvSpPr>
            <a:spLocks noGrp="1"/>
          </p:cNvSpPr>
          <p:nvPr>
            <p:ph type="body" sz="quarter" idx="3"/>
          </p:nvPr>
        </p:nvSpPr>
        <p:spPr>
          <a:xfrm>
            <a:off x="5120818" y="1692178"/>
            <a:ext cx="4455776" cy="705219"/>
          </a:xfrm>
        </p:spPr>
        <p:txBody>
          <a:bodyPr anchor="b"/>
          <a:lstStyle>
            <a:lvl1pPr marL="0" indent="0">
              <a:buNone/>
              <a:defRPr sz="2600" b="1"/>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eaLnBrk="1" latinLnBrk="0" hangingPunct="1"/>
            <a:r>
              <a:rPr kumimoji="0" lang="ja-JP" altLang="en-US" smtClean="0"/>
              <a:t>マスタ テキストの書式設定</a:t>
            </a:r>
          </a:p>
        </p:txBody>
      </p:sp>
      <p:sp>
        <p:nvSpPr>
          <p:cNvPr id="6" name="コンテンツ プレースホルダ 5"/>
          <p:cNvSpPr>
            <a:spLocks noGrp="1"/>
          </p:cNvSpPr>
          <p:nvPr>
            <p:ph sz="quarter" idx="4"/>
          </p:nvPr>
        </p:nvSpPr>
        <p:spPr>
          <a:xfrm>
            <a:off x="5120818" y="2397397"/>
            <a:ext cx="4455776"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5C807320-4C2E-40FE-A752-77C068418A45}" type="datetime1">
              <a:rPr lang="ja-JP" altLang="en-US" smtClean="0"/>
              <a:t>2009/6/12</a:t>
            </a:fld>
            <a:endParaRPr lang="en-US" dirty="0"/>
          </a:p>
        </p:txBody>
      </p:sp>
      <p:sp>
        <p:nvSpPr>
          <p:cNvPr id="8" name="フッター プレースホルダ 7"/>
          <p:cNvSpPr>
            <a:spLocks noGrp="1"/>
          </p:cNvSpPr>
          <p:nvPr>
            <p:ph type="ftr" sz="quarter" idx="11"/>
          </p:nvPr>
        </p:nvSpPr>
        <p:spPr/>
        <p:txBody>
          <a:bodyPr/>
          <a:lstStyle/>
          <a:p>
            <a:endParaRPr lang="en-US" dirty="0"/>
          </a:p>
        </p:txBody>
      </p:sp>
      <p:sp>
        <p:nvSpPr>
          <p:cNvPr id="9" name="スライド番号プレースホルダ 8"/>
          <p:cNvSpPr>
            <a:spLocks noGrp="1"/>
          </p:cNvSpPr>
          <p:nvPr>
            <p:ph type="sldNum" sz="quarter" idx="12"/>
          </p:nvPr>
        </p:nvSpPr>
        <p:spPr/>
        <p:txBody>
          <a:bodyPr/>
          <a:lstStyle/>
          <a:p>
            <a:fld id="{F21B5F4C-63F8-4F1D-99AD-2AE1B7359477}" type="slidenum">
              <a:rPr lang="en-US" smtClean="0"/>
              <a:pPr/>
              <a:t>&lt;#&gt;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51253" y="314962"/>
            <a:ext cx="8474053" cy="866219"/>
          </a:xfrm>
        </p:spPr>
        <p:txBody>
          <a:bodyPr/>
          <a:lstStyle>
            <a:lvl1pPr algn="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C5D4F80E-D92A-4F9F-848A-9A1B0A1AFE21}" type="datetime1">
              <a:rPr lang="ja-JP" altLang="en-US" smtClean="0"/>
              <a:t>2009/6/12</a:t>
            </a:fld>
            <a:endParaRPr lang="en-US" dirty="0"/>
          </a:p>
        </p:txBody>
      </p:sp>
      <p:sp>
        <p:nvSpPr>
          <p:cNvPr id="4" name="フッター プレースホルダ 3"/>
          <p:cNvSpPr>
            <a:spLocks noGrp="1"/>
          </p:cNvSpPr>
          <p:nvPr>
            <p:ph type="ftr" sz="quarter" idx="11"/>
          </p:nvPr>
        </p:nvSpPr>
        <p:spPr/>
        <p:txBody>
          <a:bodyPr/>
          <a:lstStyle/>
          <a:p>
            <a:endParaRPr lang="en-US" dirty="0"/>
          </a:p>
        </p:txBody>
      </p:sp>
      <p:sp>
        <p:nvSpPr>
          <p:cNvPr id="5" name="スライド番号プレースホルダ 4"/>
          <p:cNvSpPr>
            <a:spLocks noGrp="1"/>
          </p:cNvSpPr>
          <p:nvPr>
            <p:ph type="sldNum" sz="quarter" idx="12"/>
          </p:nvPr>
        </p:nvSpPr>
        <p:spPr/>
        <p:txBody>
          <a:bodyPr/>
          <a:lstStyle/>
          <a:p>
            <a:fld id="{65D1E63F-1121-4C82-8326-D7A83052A4A3}" type="slidenum">
              <a:rPr lang="en-US" smtClean="0"/>
              <a:pPr/>
              <a:t>&lt;#&gt;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153DEEF-8B76-4BF4-917C-D9C61A5B07E7}" type="datetime1">
              <a:rPr lang="ja-JP" altLang="en-US" smtClean="0"/>
              <a:t>2009/6/12</a:t>
            </a:fld>
            <a:endParaRPr lang="en-US" dirty="0"/>
          </a:p>
        </p:txBody>
      </p:sp>
      <p:sp>
        <p:nvSpPr>
          <p:cNvPr id="3" name="フッター プレースホルダ 2"/>
          <p:cNvSpPr>
            <a:spLocks noGrp="1"/>
          </p:cNvSpPr>
          <p:nvPr>
            <p:ph type="ftr" sz="quarter" idx="11"/>
          </p:nvPr>
        </p:nvSpPr>
        <p:spPr/>
        <p:txBody>
          <a:bodyPr/>
          <a:lstStyle/>
          <a:p>
            <a:endParaRPr lang="en-US" dirty="0"/>
          </a:p>
        </p:txBody>
      </p:sp>
      <p:sp>
        <p:nvSpPr>
          <p:cNvPr id="4" name="スライド番号プレースホルダ 3"/>
          <p:cNvSpPr>
            <a:spLocks noGrp="1"/>
          </p:cNvSpPr>
          <p:nvPr>
            <p:ph type="sldNum" sz="quarter" idx="12"/>
          </p:nvPr>
        </p:nvSpPr>
        <p:spPr/>
        <p:txBody>
          <a:bodyPr/>
          <a:lstStyle/>
          <a:p>
            <a:fld id="{B0D77C79-671A-4BAD-9497-0E64BD6B6EB3}" type="slidenum">
              <a:rPr lang="en-US" smtClean="0"/>
              <a:pPr/>
              <a:t>&lt;#&gt;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2" y="300987"/>
            <a:ext cx="3316456" cy="1280945"/>
          </a:xfrm>
        </p:spPr>
        <p:txBody>
          <a:bodyPr anchor="b"/>
          <a:lstStyle>
            <a:lvl1pPr algn="l">
              <a:defRPr sz="2200" b="1"/>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3941245" y="300988"/>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 3"/>
          <p:cNvSpPr>
            <a:spLocks noGrp="1"/>
          </p:cNvSpPr>
          <p:nvPr>
            <p:ph type="body" sz="half" idx="2"/>
          </p:nvPr>
        </p:nvSpPr>
        <p:spPr>
          <a:xfrm>
            <a:off x="504032" y="1581933"/>
            <a:ext cx="3316456" cy="5171028"/>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B1634780-183F-486C-ACFE-78FF99A0D234}" type="datetime1">
              <a:rPr lang="ja-JP" altLang="en-US" smtClean="0"/>
              <a:t>2009/6/12</a:t>
            </a:fld>
            <a:endParaRPr lang="en-US" dirty="0"/>
          </a:p>
        </p:txBody>
      </p:sp>
      <p:sp>
        <p:nvSpPr>
          <p:cNvPr id="6" name="フッター プレースホルダ 5"/>
          <p:cNvSpPr>
            <a:spLocks noGrp="1"/>
          </p:cNvSpPr>
          <p:nvPr>
            <p:ph type="ftr" sz="quarter" idx="11"/>
          </p:nvPr>
        </p:nvSpPr>
        <p:spPr/>
        <p:txBody>
          <a:bodyPr/>
          <a:lstStyle/>
          <a:p>
            <a:endParaRPr lang="en-US" dirty="0"/>
          </a:p>
        </p:txBody>
      </p:sp>
      <p:sp>
        <p:nvSpPr>
          <p:cNvPr id="7" name="スライド番号プレースホルダ 6"/>
          <p:cNvSpPr>
            <a:spLocks noGrp="1"/>
          </p:cNvSpPr>
          <p:nvPr>
            <p:ph type="sldNum" sz="quarter" idx="12"/>
          </p:nvPr>
        </p:nvSpPr>
        <p:spPr/>
        <p:txBody>
          <a:bodyPr/>
          <a:lstStyle/>
          <a:p>
            <a:fld id="{24F3EB71-F1A4-410B-8D89-AE0C863CD64E}" type="slidenum">
              <a:rPr lang="en-US" smtClean="0"/>
              <a:pPr/>
              <a:t>&lt;#&gt;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393471" y="5354781"/>
            <a:ext cx="3379461" cy="624724"/>
          </a:xfrm>
        </p:spPr>
        <p:txBody>
          <a:bodyPr anchor="b"/>
          <a:lstStyle>
            <a:lvl1pPr algn="ctr">
              <a:defRPr sz="22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2047606" y="787445"/>
            <a:ext cx="6048375" cy="4535805"/>
          </a:xfrm>
          <a:prstGeom prst="rect">
            <a:avLst/>
          </a:prstGeom>
          <a:noFill/>
          <a:ln w="76200">
            <a:noFill/>
          </a:ln>
          <a:effectLst>
            <a:outerShdw blurRad="190500" algn="ctr" rotWithShape="0">
              <a:srgbClr val="000000">
                <a:alpha val="70000"/>
              </a:srgbClr>
            </a:outerShdw>
          </a:effectLst>
          <a:scene3d>
            <a:camera prst="orthographicFront">
              <a:rot lat="0" lon="0" rev="0"/>
            </a:camera>
            <a:lightRig rig="threePt" dir="t"/>
          </a:scene3d>
          <a:sp3d/>
        </p:spPr>
        <p:txBody>
          <a:bodyPr>
            <a:sp3d extrusionH="57150">
              <a:bevelT w="38100" h="38100" prst="angle"/>
            </a:sp3d>
          </a:bodyPr>
          <a:lstStyle>
            <a:lvl1pPr marL="0" indent="0">
              <a:buNone/>
              <a:defRPr sz="3500"/>
            </a:lvl1pPr>
            <a:lvl2pPr marL="503972" indent="0">
              <a:buNone/>
              <a:defRPr sz="3100"/>
            </a:lvl2pPr>
            <a:lvl3pPr marL="1007943" indent="0">
              <a:buNone/>
              <a:defRPr sz="2600"/>
            </a:lvl3pPr>
            <a:lvl4pPr marL="1511915" indent="0">
              <a:buNone/>
              <a:defRPr sz="2200"/>
            </a:lvl4pPr>
            <a:lvl5pPr marL="2015886" indent="0">
              <a:buNone/>
              <a:defRPr sz="2200"/>
            </a:lvl5pPr>
            <a:lvl6pPr marL="2519858" indent="0">
              <a:buNone/>
              <a:defRPr sz="2200"/>
            </a:lvl6pPr>
            <a:lvl7pPr marL="3023829" indent="0">
              <a:buNone/>
              <a:defRPr sz="2200"/>
            </a:lvl7pPr>
            <a:lvl8pPr marL="3527801" indent="0">
              <a:buNone/>
              <a:defRPr sz="2200"/>
            </a:lvl8pPr>
            <a:lvl9pPr marL="4031772" indent="0">
              <a:buNone/>
              <a:defRPr sz="2200"/>
            </a:lvl9pPr>
          </a:lstStyle>
          <a:p>
            <a:r>
              <a:rPr kumimoji="0" lang="ja-JP" altLang="en-US" dirty="0" smtClean="0"/>
              <a:t>アイコンをクリックして図を追加</a:t>
            </a:r>
            <a:endParaRPr kumimoji="0" lang="en-US" dirty="0"/>
          </a:p>
        </p:txBody>
      </p:sp>
      <p:sp>
        <p:nvSpPr>
          <p:cNvPr id="4" name="テキスト プレースホルダ 3"/>
          <p:cNvSpPr>
            <a:spLocks noGrp="1"/>
          </p:cNvSpPr>
          <p:nvPr>
            <p:ph type="body" sz="half" idx="2"/>
          </p:nvPr>
        </p:nvSpPr>
        <p:spPr>
          <a:xfrm>
            <a:off x="3402242" y="5984758"/>
            <a:ext cx="3370690" cy="698239"/>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0B53D43D-145E-41B9-A892-684858AD0A70}" type="datetime1">
              <a:rPr lang="ja-JP" altLang="en-US" smtClean="0"/>
              <a:t>2009/6/12</a:t>
            </a:fld>
            <a:endParaRPr lang="en-US" dirty="0"/>
          </a:p>
        </p:txBody>
      </p:sp>
      <p:sp>
        <p:nvSpPr>
          <p:cNvPr id="6" name="フッター プレースホルダ 5"/>
          <p:cNvSpPr>
            <a:spLocks noGrp="1"/>
          </p:cNvSpPr>
          <p:nvPr>
            <p:ph type="ftr" sz="quarter" idx="11"/>
          </p:nvPr>
        </p:nvSpPr>
        <p:spPr/>
        <p:txBody>
          <a:bodyPr/>
          <a:lstStyle/>
          <a:p>
            <a:endParaRPr lang="en-US" dirty="0"/>
          </a:p>
        </p:txBody>
      </p:sp>
      <p:sp>
        <p:nvSpPr>
          <p:cNvPr id="7" name="スライド番号プレースホルダ 6"/>
          <p:cNvSpPr>
            <a:spLocks noGrp="1"/>
          </p:cNvSpPr>
          <p:nvPr>
            <p:ph type="sldNum" sz="quarter" idx="12"/>
          </p:nvPr>
        </p:nvSpPr>
        <p:spPr/>
        <p:txBody>
          <a:bodyPr/>
          <a:lstStyle/>
          <a:p>
            <a:fld id="{0E1A5912-39C0-484F-A99B-FE6E1E0C612B}" type="slidenum">
              <a:rPr lang="en-US" smtClean="0"/>
              <a:pPr/>
              <a:t>&lt;#&gt;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正方形/長方形 9"/>
          <p:cNvSpPr/>
          <p:nvPr/>
        </p:nvSpPr>
        <p:spPr>
          <a:xfrm>
            <a:off x="0" y="0"/>
            <a:ext cx="10080625" cy="7559675"/>
          </a:xfrm>
          <a:prstGeom prst="rect">
            <a:avLst/>
          </a:prstGeom>
          <a:gradFill>
            <a:gsLst>
              <a:gs pos="0">
                <a:schemeClr val="accent1">
                  <a:alpha val="30000"/>
                </a:schemeClr>
              </a:gs>
              <a:gs pos="70000">
                <a:schemeClr val="accent1">
                  <a:alpha val="0"/>
                </a:schemeClr>
              </a:gs>
            </a:gsLst>
            <a:lin ang="16200000" scaled="1"/>
          </a:gradFill>
          <a:ln w="12700">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ja-JP" altLang="en-US" dirty="0"/>
          </a:p>
        </p:txBody>
      </p:sp>
      <p:sp useBgFill="1">
        <p:nvSpPr>
          <p:cNvPr id="9" name="フリーフォーム 8"/>
          <p:cNvSpPr>
            <a:spLocks/>
          </p:cNvSpPr>
          <p:nvPr/>
        </p:nvSpPr>
        <p:spPr bwMode="auto">
          <a:xfrm>
            <a:off x="-35" y="0"/>
            <a:ext cx="10001905" cy="7559675"/>
          </a:xfrm>
          <a:custGeom>
            <a:avLst/>
            <a:gdLst/>
            <a:ahLst/>
            <a:cxnLst>
              <a:cxn ang="0">
                <a:pos x="1450" y="117"/>
              </a:cxn>
              <a:cxn ang="0">
                <a:pos x="1459" y="129"/>
              </a:cxn>
              <a:cxn ang="0">
                <a:pos x="1515" y="382"/>
              </a:cxn>
              <a:cxn ang="0">
                <a:pos x="1584" y="152"/>
              </a:cxn>
              <a:cxn ang="0">
                <a:pos x="1557" y="196"/>
              </a:cxn>
              <a:cxn ang="0">
                <a:pos x="1515" y="79"/>
              </a:cxn>
              <a:cxn ang="0">
                <a:pos x="1455" y="92"/>
              </a:cxn>
              <a:cxn ang="0">
                <a:pos x="13" y="380"/>
              </a:cxn>
              <a:cxn ang="0">
                <a:pos x="11" y="409"/>
              </a:cxn>
              <a:cxn ang="0">
                <a:pos x="31" y="336"/>
              </a:cxn>
              <a:cxn ang="0">
                <a:pos x="48" y="336"/>
              </a:cxn>
              <a:cxn ang="0">
                <a:pos x="38" y="403"/>
              </a:cxn>
              <a:cxn ang="0">
                <a:pos x="44" y="616"/>
              </a:cxn>
              <a:cxn ang="0">
                <a:pos x="29" y="591"/>
              </a:cxn>
              <a:cxn ang="0">
                <a:pos x="0" y="632"/>
              </a:cxn>
              <a:cxn ang="0">
                <a:pos x="1557" y="1083"/>
              </a:cxn>
              <a:cxn ang="0">
                <a:pos x="1551" y="1006"/>
              </a:cxn>
              <a:cxn ang="0">
                <a:pos x="1534" y="946"/>
              </a:cxn>
              <a:cxn ang="0">
                <a:pos x="1530" y="898"/>
              </a:cxn>
              <a:cxn ang="0">
                <a:pos x="1532" y="820"/>
              </a:cxn>
              <a:cxn ang="0">
                <a:pos x="1572" y="708"/>
              </a:cxn>
              <a:cxn ang="0">
                <a:pos x="1580" y="634"/>
              </a:cxn>
              <a:cxn ang="0">
                <a:pos x="1582" y="495"/>
              </a:cxn>
              <a:cxn ang="0">
                <a:pos x="1578" y="555"/>
              </a:cxn>
              <a:cxn ang="0">
                <a:pos x="1546" y="499"/>
              </a:cxn>
              <a:cxn ang="0">
                <a:pos x="1536" y="497"/>
              </a:cxn>
              <a:cxn ang="0">
                <a:pos x="1519" y="417"/>
              </a:cxn>
              <a:cxn ang="0">
                <a:pos x="1522" y="503"/>
              </a:cxn>
              <a:cxn ang="0">
                <a:pos x="1505" y="361"/>
              </a:cxn>
              <a:cxn ang="0">
                <a:pos x="1513" y="346"/>
              </a:cxn>
              <a:cxn ang="0">
                <a:pos x="1530" y="290"/>
              </a:cxn>
              <a:cxn ang="0">
                <a:pos x="1551" y="303"/>
              </a:cxn>
              <a:cxn ang="0">
                <a:pos x="1563" y="286"/>
              </a:cxn>
              <a:cxn ang="0">
                <a:pos x="1595" y="438"/>
              </a:cxn>
              <a:cxn ang="0">
                <a:pos x="1590" y="394"/>
              </a:cxn>
              <a:cxn ang="0">
                <a:pos x="1597" y="299"/>
              </a:cxn>
              <a:cxn ang="0">
                <a:pos x="34" y="647"/>
              </a:cxn>
              <a:cxn ang="0">
                <a:pos x="1459" y="129"/>
              </a:cxn>
              <a:cxn ang="0">
                <a:pos x="1555" y="689"/>
              </a:cxn>
              <a:cxn ang="0">
                <a:pos x="1496" y="918"/>
              </a:cxn>
              <a:cxn ang="0">
                <a:pos x="1425" y="100"/>
              </a:cxn>
              <a:cxn ang="0">
                <a:pos x="1436" y="111"/>
              </a:cxn>
              <a:cxn ang="0">
                <a:pos x="1436" y="96"/>
              </a:cxn>
              <a:cxn ang="0">
                <a:pos x="1459" y="129"/>
              </a:cxn>
              <a:cxn ang="0">
                <a:pos x="1459" y="129"/>
              </a:cxn>
              <a:cxn ang="0">
                <a:pos x="1536" y="954"/>
              </a:cxn>
              <a:cxn ang="0">
                <a:pos x="1536" y="991"/>
              </a:cxn>
              <a:cxn ang="0">
                <a:pos x="1530" y="1025"/>
              </a:cxn>
              <a:cxn ang="0">
                <a:pos x="1505" y="1041"/>
              </a:cxn>
              <a:cxn ang="0">
                <a:pos x="1515" y="925"/>
              </a:cxn>
              <a:cxn ang="0">
                <a:pos x="1490" y="970"/>
              </a:cxn>
              <a:cxn ang="0">
                <a:pos x="1546" y="442"/>
              </a:cxn>
              <a:cxn ang="0">
                <a:pos x="1613" y="943"/>
              </a:cxn>
              <a:cxn ang="0">
                <a:pos x="1413" y="13"/>
              </a:cxn>
              <a:cxn ang="0">
                <a:pos x="1457" y="88"/>
              </a:cxn>
              <a:cxn ang="0">
                <a:pos x="1442" y="73"/>
              </a:cxn>
              <a:cxn ang="0">
                <a:pos x="42" y="459"/>
              </a:cxn>
              <a:cxn ang="0">
                <a:pos x="1570" y="818"/>
              </a:cxn>
              <a:cxn ang="0">
                <a:pos x="1592" y="943"/>
              </a:cxn>
              <a:cxn ang="0">
                <a:pos x="1563" y="791"/>
              </a:cxn>
              <a:cxn ang="0">
                <a:pos x="1459" y="129"/>
              </a:cxn>
              <a:cxn ang="0">
                <a:pos x="1565" y="1137"/>
              </a:cxn>
            </a:cxnLst>
            <a:rect l="0" t="0" r="0" b="0"/>
            <a:pathLst>
              <a:path w="1624" h="1148">
                <a:moveTo>
                  <a:pt x="1459" y="129"/>
                </a:moveTo>
                <a:lnTo>
                  <a:pt x="1457" y="127"/>
                </a:lnTo>
                <a:lnTo>
                  <a:pt x="1457" y="129"/>
                </a:lnTo>
                <a:lnTo>
                  <a:pt x="1459" y="129"/>
                </a:lnTo>
                <a:lnTo>
                  <a:pt x="1448" y="100"/>
                </a:lnTo>
                <a:lnTo>
                  <a:pt x="1446" y="98"/>
                </a:lnTo>
                <a:lnTo>
                  <a:pt x="1448" y="98"/>
                </a:lnTo>
                <a:lnTo>
                  <a:pt x="1446" y="98"/>
                </a:lnTo>
                <a:lnTo>
                  <a:pt x="1448" y="100"/>
                </a:lnTo>
                <a:lnTo>
                  <a:pt x="1459" y="129"/>
                </a:lnTo>
                <a:lnTo>
                  <a:pt x="1438" y="107"/>
                </a:lnTo>
                <a:lnTo>
                  <a:pt x="1436" y="106"/>
                </a:lnTo>
                <a:lnTo>
                  <a:pt x="1436" y="107"/>
                </a:lnTo>
                <a:lnTo>
                  <a:pt x="1438" y="107"/>
                </a:lnTo>
                <a:lnTo>
                  <a:pt x="1440" y="107"/>
                </a:lnTo>
                <a:lnTo>
                  <a:pt x="1438" y="106"/>
                </a:lnTo>
                <a:lnTo>
                  <a:pt x="1438" y="107"/>
                </a:lnTo>
                <a:lnTo>
                  <a:pt x="1459" y="129"/>
                </a:lnTo>
                <a:lnTo>
                  <a:pt x="1451" y="115"/>
                </a:lnTo>
                <a:lnTo>
                  <a:pt x="1450" y="115"/>
                </a:lnTo>
                <a:lnTo>
                  <a:pt x="1450" y="111"/>
                </a:lnTo>
                <a:lnTo>
                  <a:pt x="1448" y="115"/>
                </a:lnTo>
                <a:lnTo>
                  <a:pt x="1444" y="109"/>
                </a:lnTo>
                <a:lnTo>
                  <a:pt x="1446" y="111"/>
                </a:lnTo>
                <a:lnTo>
                  <a:pt x="1444" y="117"/>
                </a:lnTo>
                <a:lnTo>
                  <a:pt x="1446" y="117"/>
                </a:lnTo>
                <a:lnTo>
                  <a:pt x="1446" y="115"/>
                </a:lnTo>
                <a:lnTo>
                  <a:pt x="1448" y="115"/>
                </a:lnTo>
                <a:lnTo>
                  <a:pt x="1448" y="117"/>
                </a:lnTo>
                <a:lnTo>
                  <a:pt x="1450" y="117"/>
                </a:lnTo>
                <a:lnTo>
                  <a:pt x="1450" y="115"/>
                </a:lnTo>
                <a:lnTo>
                  <a:pt x="1450" y="117"/>
                </a:lnTo>
                <a:lnTo>
                  <a:pt x="1451" y="117"/>
                </a:lnTo>
                <a:lnTo>
                  <a:pt x="1451" y="115"/>
                </a:lnTo>
                <a:lnTo>
                  <a:pt x="1459" y="129"/>
                </a:lnTo>
                <a:lnTo>
                  <a:pt x="1547" y="486"/>
                </a:lnTo>
                <a:lnTo>
                  <a:pt x="1547" y="461"/>
                </a:lnTo>
                <a:lnTo>
                  <a:pt x="1547" y="482"/>
                </a:lnTo>
                <a:lnTo>
                  <a:pt x="1547" y="486"/>
                </a:lnTo>
                <a:lnTo>
                  <a:pt x="1459" y="129"/>
                </a:lnTo>
                <a:lnTo>
                  <a:pt x="1534" y="388"/>
                </a:lnTo>
                <a:lnTo>
                  <a:pt x="1530" y="417"/>
                </a:lnTo>
                <a:lnTo>
                  <a:pt x="1530" y="422"/>
                </a:lnTo>
                <a:lnTo>
                  <a:pt x="1532" y="420"/>
                </a:lnTo>
                <a:lnTo>
                  <a:pt x="1534" y="388"/>
                </a:lnTo>
                <a:lnTo>
                  <a:pt x="1459" y="129"/>
                </a:lnTo>
                <a:lnTo>
                  <a:pt x="1536" y="415"/>
                </a:lnTo>
                <a:lnTo>
                  <a:pt x="1536" y="413"/>
                </a:lnTo>
                <a:lnTo>
                  <a:pt x="1536" y="409"/>
                </a:lnTo>
                <a:lnTo>
                  <a:pt x="1536" y="399"/>
                </a:lnTo>
                <a:lnTo>
                  <a:pt x="1536" y="397"/>
                </a:lnTo>
                <a:lnTo>
                  <a:pt x="1532" y="417"/>
                </a:lnTo>
                <a:lnTo>
                  <a:pt x="1532" y="420"/>
                </a:lnTo>
                <a:lnTo>
                  <a:pt x="1534" y="418"/>
                </a:lnTo>
                <a:lnTo>
                  <a:pt x="1534" y="424"/>
                </a:lnTo>
                <a:lnTo>
                  <a:pt x="1536" y="415"/>
                </a:lnTo>
                <a:lnTo>
                  <a:pt x="1459" y="129"/>
                </a:lnTo>
                <a:lnTo>
                  <a:pt x="1536" y="380"/>
                </a:lnTo>
                <a:lnTo>
                  <a:pt x="1534" y="378"/>
                </a:lnTo>
                <a:lnTo>
                  <a:pt x="1536" y="382"/>
                </a:lnTo>
                <a:lnTo>
                  <a:pt x="1536" y="390"/>
                </a:lnTo>
                <a:lnTo>
                  <a:pt x="1536" y="394"/>
                </a:lnTo>
                <a:lnTo>
                  <a:pt x="1536" y="380"/>
                </a:lnTo>
                <a:lnTo>
                  <a:pt x="1459" y="129"/>
                </a:lnTo>
                <a:lnTo>
                  <a:pt x="1546" y="401"/>
                </a:lnTo>
                <a:lnTo>
                  <a:pt x="1546" y="394"/>
                </a:lnTo>
                <a:lnTo>
                  <a:pt x="1544" y="388"/>
                </a:lnTo>
                <a:lnTo>
                  <a:pt x="1538" y="380"/>
                </a:lnTo>
                <a:lnTo>
                  <a:pt x="1538" y="386"/>
                </a:lnTo>
                <a:lnTo>
                  <a:pt x="1538" y="390"/>
                </a:lnTo>
                <a:lnTo>
                  <a:pt x="1538" y="388"/>
                </a:lnTo>
                <a:lnTo>
                  <a:pt x="1538" y="382"/>
                </a:lnTo>
                <a:lnTo>
                  <a:pt x="1540" y="397"/>
                </a:lnTo>
                <a:lnTo>
                  <a:pt x="1538" y="409"/>
                </a:lnTo>
                <a:lnTo>
                  <a:pt x="1538" y="411"/>
                </a:lnTo>
                <a:lnTo>
                  <a:pt x="1540" y="411"/>
                </a:lnTo>
                <a:lnTo>
                  <a:pt x="1540" y="409"/>
                </a:lnTo>
                <a:lnTo>
                  <a:pt x="1540" y="411"/>
                </a:lnTo>
                <a:lnTo>
                  <a:pt x="1540" y="422"/>
                </a:lnTo>
                <a:lnTo>
                  <a:pt x="1542" y="434"/>
                </a:lnTo>
                <a:lnTo>
                  <a:pt x="1542" y="436"/>
                </a:lnTo>
                <a:lnTo>
                  <a:pt x="1542" y="434"/>
                </a:lnTo>
                <a:lnTo>
                  <a:pt x="1542" y="430"/>
                </a:lnTo>
                <a:lnTo>
                  <a:pt x="1542" y="411"/>
                </a:lnTo>
                <a:lnTo>
                  <a:pt x="1542" y="409"/>
                </a:lnTo>
                <a:lnTo>
                  <a:pt x="1544" y="417"/>
                </a:lnTo>
                <a:lnTo>
                  <a:pt x="1546" y="401"/>
                </a:lnTo>
                <a:lnTo>
                  <a:pt x="1459" y="129"/>
                </a:lnTo>
                <a:lnTo>
                  <a:pt x="1515" y="374"/>
                </a:lnTo>
                <a:lnTo>
                  <a:pt x="1515" y="380"/>
                </a:lnTo>
                <a:lnTo>
                  <a:pt x="1517" y="370"/>
                </a:lnTo>
                <a:lnTo>
                  <a:pt x="1515" y="369"/>
                </a:lnTo>
                <a:lnTo>
                  <a:pt x="1515" y="365"/>
                </a:lnTo>
                <a:lnTo>
                  <a:pt x="1513" y="365"/>
                </a:lnTo>
                <a:lnTo>
                  <a:pt x="1515" y="372"/>
                </a:lnTo>
                <a:lnTo>
                  <a:pt x="1515" y="382"/>
                </a:lnTo>
                <a:lnTo>
                  <a:pt x="1515" y="380"/>
                </a:lnTo>
                <a:lnTo>
                  <a:pt x="1515" y="374"/>
                </a:lnTo>
                <a:lnTo>
                  <a:pt x="1459" y="129"/>
                </a:lnTo>
                <a:lnTo>
                  <a:pt x="1517" y="390"/>
                </a:lnTo>
                <a:lnTo>
                  <a:pt x="1519" y="395"/>
                </a:lnTo>
                <a:lnTo>
                  <a:pt x="1519" y="390"/>
                </a:lnTo>
                <a:lnTo>
                  <a:pt x="1519" y="388"/>
                </a:lnTo>
                <a:lnTo>
                  <a:pt x="1517" y="390"/>
                </a:lnTo>
                <a:lnTo>
                  <a:pt x="1459" y="129"/>
                </a:lnTo>
                <a:lnTo>
                  <a:pt x="1522" y="422"/>
                </a:lnTo>
                <a:lnTo>
                  <a:pt x="1522" y="430"/>
                </a:lnTo>
                <a:lnTo>
                  <a:pt x="1522" y="424"/>
                </a:lnTo>
                <a:lnTo>
                  <a:pt x="1522" y="422"/>
                </a:lnTo>
                <a:lnTo>
                  <a:pt x="1459" y="129"/>
                </a:lnTo>
                <a:lnTo>
                  <a:pt x="1528" y="440"/>
                </a:lnTo>
                <a:lnTo>
                  <a:pt x="1530" y="459"/>
                </a:lnTo>
                <a:lnTo>
                  <a:pt x="1530" y="457"/>
                </a:lnTo>
                <a:lnTo>
                  <a:pt x="1528" y="434"/>
                </a:lnTo>
                <a:lnTo>
                  <a:pt x="1528" y="440"/>
                </a:lnTo>
                <a:lnTo>
                  <a:pt x="1459" y="129"/>
                </a:lnTo>
                <a:lnTo>
                  <a:pt x="1624" y="242"/>
                </a:lnTo>
                <a:lnTo>
                  <a:pt x="1624" y="226"/>
                </a:lnTo>
                <a:lnTo>
                  <a:pt x="1620" y="221"/>
                </a:lnTo>
                <a:lnTo>
                  <a:pt x="1617" y="211"/>
                </a:lnTo>
                <a:lnTo>
                  <a:pt x="1611" y="188"/>
                </a:lnTo>
                <a:lnTo>
                  <a:pt x="1607" y="178"/>
                </a:lnTo>
                <a:lnTo>
                  <a:pt x="1603" y="175"/>
                </a:lnTo>
                <a:lnTo>
                  <a:pt x="1592" y="169"/>
                </a:lnTo>
                <a:lnTo>
                  <a:pt x="1588" y="167"/>
                </a:lnTo>
                <a:lnTo>
                  <a:pt x="1584" y="163"/>
                </a:lnTo>
                <a:lnTo>
                  <a:pt x="1584" y="159"/>
                </a:lnTo>
                <a:lnTo>
                  <a:pt x="1584" y="152"/>
                </a:lnTo>
                <a:lnTo>
                  <a:pt x="1584" y="148"/>
                </a:lnTo>
                <a:lnTo>
                  <a:pt x="1582" y="146"/>
                </a:lnTo>
                <a:lnTo>
                  <a:pt x="1578" y="146"/>
                </a:lnTo>
                <a:lnTo>
                  <a:pt x="1572" y="152"/>
                </a:lnTo>
                <a:lnTo>
                  <a:pt x="1569" y="161"/>
                </a:lnTo>
                <a:lnTo>
                  <a:pt x="1569" y="169"/>
                </a:lnTo>
                <a:lnTo>
                  <a:pt x="1572" y="171"/>
                </a:lnTo>
                <a:lnTo>
                  <a:pt x="1576" y="173"/>
                </a:lnTo>
                <a:lnTo>
                  <a:pt x="1580" y="177"/>
                </a:lnTo>
                <a:lnTo>
                  <a:pt x="1582" y="182"/>
                </a:lnTo>
                <a:lnTo>
                  <a:pt x="1584" y="190"/>
                </a:lnTo>
                <a:lnTo>
                  <a:pt x="1584" y="200"/>
                </a:lnTo>
                <a:lnTo>
                  <a:pt x="1582" y="209"/>
                </a:lnTo>
                <a:lnTo>
                  <a:pt x="1580" y="217"/>
                </a:lnTo>
                <a:lnTo>
                  <a:pt x="1584" y="223"/>
                </a:lnTo>
                <a:lnTo>
                  <a:pt x="1588" y="230"/>
                </a:lnTo>
                <a:lnTo>
                  <a:pt x="1592" y="238"/>
                </a:lnTo>
                <a:lnTo>
                  <a:pt x="1592" y="244"/>
                </a:lnTo>
                <a:lnTo>
                  <a:pt x="1588" y="242"/>
                </a:lnTo>
                <a:lnTo>
                  <a:pt x="1584" y="240"/>
                </a:lnTo>
                <a:lnTo>
                  <a:pt x="1580" y="238"/>
                </a:lnTo>
                <a:lnTo>
                  <a:pt x="1576" y="238"/>
                </a:lnTo>
                <a:lnTo>
                  <a:pt x="1572" y="236"/>
                </a:lnTo>
                <a:lnTo>
                  <a:pt x="1569" y="232"/>
                </a:lnTo>
                <a:lnTo>
                  <a:pt x="1567" y="225"/>
                </a:lnTo>
                <a:lnTo>
                  <a:pt x="1565" y="217"/>
                </a:lnTo>
                <a:lnTo>
                  <a:pt x="1567" y="211"/>
                </a:lnTo>
                <a:lnTo>
                  <a:pt x="1569" y="205"/>
                </a:lnTo>
                <a:lnTo>
                  <a:pt x="1569" y="202"/>
                </a:lnTo>
                <a:lnTo>
                  <a:pt x="1565" y="198"/>
                </a:lnTo>
                <a:lnTo>
                  <a:pt x="1561" y="196"/>
                </a:lnTo>
                <a:lnTo>
                  <a:pt x="1557" y="196"/>
                </a:lnTo>
                <a:lnTo>
                  <a:pt x="1549" y="200"/>
                </a:lnTo>
                <a:lnTo>
                  <a:pt x="1547" y="198"/>
                </a:lnTo>
                <a:lnTo>
                  <a:pt x="1547" y="196"/>
                </a:lnTo>
                <a:lnTo>
                  <a:pt x="1547" y="190"/>
                </a:lnTo>
                <a:lnTo>
                  <a:pt x="1544" y="184"/>
                </a:lnTo>
                <a:lnTo>
                  <a:pt x="1542" y="178"/>
                </a:lnTo>
                <a:lnTo>
                  <a:pt x="1542" y="177"/>
                </a:lnTo>
                <a:lnTo>
                  <a:pt x="1544" y="175"/>
                </a:lnTo>
                <a:lnTo>
                  <a:pt x="1546" y="173"/>
                </a:lnTo>
                <a:lnTo>
                  <a:pt x="1546" y="169"/>
                </a:lnTo>
                <a:lnTo>
                  <a:pt x="1546" y="167"/>
                </a:lnTo>
                <a:lnTo>
                  <a:pt x="1540" y="161"/>
                </a:lnTo>
                <a:lnTo>
                  <a:pt x="1536" y="157"/>
                </a:lnTo>
                <a:lnTo>
                  <a:pt x="1534" y="155"/>
                </a:lnTo>
                <a:lnTo>
                  <a:pt x="1534" y="152"/>
                </a:lnTo>
                <a:lnTo>
                  <a:pt x="1540" y="138"/>
                </a:lnTo>
                <a:lnTo>
                  <a:pt x="1540" y="134"/>
                </a:lnTo>
                <a:lnTo>
                  <a:pt x="1538" y="132"/>
                </a:lnTo>
                <a:lnTo>
                  <a:pt x="1530" y="129"/>
                </a:lnTo>
                <a:lnTo>
                  <a:pt x="1526" y="129"/>
                </a:lnTo>
                <a:lnTo>
                  <a:pt x="1526" y="123"/>
                </a:lnTo>
                <a:lnTo>
                  <a:pt x="1526" y="117"/>
                </a:lnTo>
                <a:lnTo>
                  <a:pt x="1530" y="109"/>
                </a:lnTo>
                <a:lnTo>
                  <a:pt x="1532" y="104"/>
                </a:lnTo>
                <a:lnTo>
                  <a:pt x="1530" y="100"/>
                </a:lnTo>
                <a:lnTo>
                  <a:pt x="1526" y="100"/>
                </a:lnTo>
                <a:lnTo>
                  <a:pt x="1522" y="102"/>
                </a:lnTo>
                <a:lnTo>
                  <a:pt x="1521" y="100"/>
                </a:lnTo>
                <a:lnTo>
                  <a:pt x="1519" y="98"/>
                </a:lnTo>
                <a:lnTo>
                  <a:pt x="1519" y="86"/>
                </a:lnTo>
                <a:lnTo>
                  <a:pt x="1517" y="81"/>
                </a:lnTo>
                <a:lnTo>
                  <a:pt x="1515" y="79"/>
                </a:lnTo>
                <a:lnTo>
                  <a:pt x="1501" y="71"/>
                </a:lnTo>
                <a:lnTo>
                  <a:pt x="1498" y="67"/>
                </a:lnTo>
                <a:lnTo>
                  <a:pt x="1498" y="65"/>
                </a:lnTo>
                <a:lnTo>
                  <a:pt x="1494" y="63"/>
                </a:lnTo>
                <a:lnTo>
                  <a:pt x="1492" y="63"/>
                </a:lnTo>
                <a:lnTo>
                  <a:pt x="1486" y="71"/>
                </a:lnTo>
                <a:lnTo>
                  <a:pt x="1482" y="73"/>
                </a:lnTo>
                <a:lnTo>
                  <a:pt x="1476" y="75"/>
                </a:lnTo>
                <a:lnTo>
                  <a:pt x="1474" y="71"/>
                </a:lnTo>
                <a:lnTo>
                  <a:pt x="1471" y="67"/>
                </a:lnTo>
                <a:lnTo>
                  <a:pt x="1469" y="65"/>
                </a:lnTo>
                <a:lnTo>
                  <a:pt x="1467" y="71"/>
                </a:lnTo>
                <a:lnTo>
                  <a:pt x="1469" y="75"/>
                </a:lnTo>
                <a:lnTo>
                  <a:pt x="1471" y="79"/>
                </a:lnTo>
                <a:lnTo>
                  <a:pt x="1473" y="81"/>
                </a:lnTo>
                <a:lnTo>
                  <a:pt x="1473" y="82"/>
                </a:lnTo>
                <a:lnTo>
                  <a:pt x="1474" y="82"/>
                </a:lnTo>
                <a:lnTo>
                  <a:pt x="1474" y="84"/>
                </a:lnTo>
                <a:lnTo>
                  <a:pt x="1474" y="90"/>
                </a:lnTo>
                <a:lnTo>
                  <a:pt x="1474" y="92"/>
                </a:lnTo>
                <a:lnTo>
                  <a:pt x="1476" y="96"/>
                </a:lnTo>
                <a:lnTo>
                  <a:pt x="1476" y="98"/>
                </a:lnTo>
                <a:lnTo>
                  <a:pt x="1482" y="106"/>
                </a:lnTo>
                <a:lnTo>
                  <a:pt x="1488" y="117"/>
                </a:lnTo>
                <a:lnTo>
                  <a:pt x="1490" y="123"/>
                </a:lnTo>
                <a:lnTo>
                  <a:pt x="1490" y="125"/>
                </a:lnTo>
                <a:lnTo>
                  <a:pt x="1488" y="130"/>
                </a:lnTo>
                <a:lnTo>
                  <a:pt x="1478" y="119"/>
                </a:lnTo>
                <a:lnTo>
                  <a:pt x="1473" y="109"/>
                </a:lnTo>
                <a:lnTo>
                  <a:pt x="1465" y="106"/>
                </a:lnTo>
                <a:lnTo>
                  <a:pt x="1461" y="100"/>
                </a:lnTo>
                <a:lnTo>
                  <a:pt x="1455" y="92"/>
                </a:lnTo>
                <a:lnTo>
                  <a:pt x="1446" y="77"/>
                </a:lnTo>
                <a:lnTo>
                  <a:pt x="1450" y="88"/>
                </a:lnTo>
                <a:lnTo>
                  <a:pt x="1451" y="92"/>
                </a:lnTo>
                <a:lnTo>
                  <a:pt x="1428" y="67"/>
                </a:lnTo>
                <a:lnTo>
                  <a:pt x="1430" y="67"/>
                </a:lnTo>
                <a:lnTo>
                  <a:pt x="1430" y="65"/>
                </a:lnTo>
                <a:lnTo>
                  <a:pt x="1430" y="63"/>
                </a:lnTo>
                <a:lnTo>
                  <a:pt x="1428" y="61"/>
                </a:lnTo>
                <a:lnTo>
                  <a:pt x="1428" y="63"/>
                </a:lnTo>
                <a:lnTo>
                  <a:pt x="1428" y="65"/>
                </a:lnTo>
                <a:lnTo>
                  <a:pt x="1409" y="42"/>
                </a:lnTo>
                <a:lnTo>
                  <a:pt x="1407" y="34"/>
                </a:lnTo>
                <a:lnTo>
                  <a:pt x="1407" y="38"/>
                </a:lnTo>
                <a:lnTo>
                  <a:pt x="1405" y="34"/>
                </a:lnTo>
                <a:lnTo>
                  <a:pt x="1405" y="33"/>
                </a:lnTo>
                <a:lnTo>
                  <a:pt x="1407" y="31"/>
                </a:lnTo>
                <a:lnTo>
                  <a:pt x="1405" y="31"/>
                </a:lnTo>
                <a:lnTo>
                  <a:pt x="1405" y="29"/>
                </a:lnTo>
                <a:lnTo>
                  <a:pt x="1405" y="31"/>
                </a:lnTo>
                <a:lnTo>
                  <a:pt x="1405" y="19"/>
                </a:lnTo>
                <a:lnTo>
                  <a:pt x="1407" y="15"/>
                </a:lnTo>
                <a:lnTo>
                  <a:pt x="1405" y="11"/>
                </a:lnTo>
                <a:lnTo>
                  <a:pt x="1402" y="0"/>
                </a:lnTo>
                <a:lnTo>
                  <a:pt x="0" y="0"/>
                </a:lnTo>
                <a:lnTo>
                  <a:pt x="0" y="328"/>
                </a:lnTo>
                <a:lnTo>
                  <a:pt x="4" y="336"/>
                </a:lnTo>
                <a:lnTo>
                  <a:pt x="6" y="353"/>
                </a:lnTo>
                <a:lnTo>
                  <a:pt x="8" y="357"/>
                </a:lnTo>
                <a:lnTo>
                  <a:pt x="10" y="359"/>
                </a:lnTo>
                <a:lnTo>
                  <a:pt x="15" y="357"/>
                </a:lnTo>
                <a:lnTo>
                  <a:pt x="15" y="372"/>
                </a:lnTo>
                <a:lnTo>
                  <a:pt x="13" y="380"/>
                </a:lnTo>
                <a:lnTo>
                  <a:pt x="10" y="370"/>
                </a:lnTo>
                <a:lnTo>
                  <a:pt x="8" y="372"/>
                </a:lnTo>
                <a:lnTo>
                  <a:pt x="6" y="378"/>
                </a:lnTo>
                <a:lnTo>
                  <a:pt x="6" y="386"/>
                </a:lnTo>
                <a:lnTo>
                  <a:pt x="8" y="392"/>
                </a:lnTo>
                <a:lnTo>
                  <a:pt x="8" y="394"/>
                </a:lnTo>
                <a:lnTo>
                  <a:pt x="6" y="394"/>
                </a:lnTo>
                <a:lnTo>
                  <a:pt x="4" y="394"/>
                </a:lnTo>
                <a:lnTo>
                  <a:pt x="2" y="395"/>
                </a:lnTo>
                <a:lnTo>
                  <a:pt x="0" y="395"/>
                </a:lnTo>
                <a:lnTo>
                  <a:pt x="0" y="397"/>
                </a:lnTo>
                <a:lnTo>
                  <a:pt x="2" y="397"/>
                </a:lnTo>
                <a:lnTo>
                  <a:pt x="0" y="401"/>
                </a:lnTo>
                <a:lnTo>
                  <a:pt x="0" y="417"/>
                </a:lnTo>
                <a:lnTo>
                  <a:pt x="4" y="420"/>
                </a:lnTo>
                <a:lnTo>
                  <a:pt x="8" y="426"/>
                </a:lnTo>
                <a:lnTo>
                  <a:pt x="11" y="434"/>
                </a:lnTo>
                <a:lnTo>
                  <a:pt x="11" y="432"/>
                </a:lnTo>
                <a:lnTo>
                  <a:pt x="13" y="434"/>
                </a:lnTo>
                <a:lnTo>
                  <a:pt x="15" y="440"/>
                </a:lnTo>
                <a:lnTo>
                  <a:pt x="15" y="438"/>
                </a:lnTo>
                <a:lnTo>
                  <a:pt x="15" y="434"/>
                </a:lnTo>
                <a:lnTo>
                  <a:pt x="19" y="436"/>
                </a:lnTo>
                <a:lnTo>
                  <a:pt x="21" y="436"/>
                </a:lnTo>
                <a:lnTo>
                  <a:pt x="21" y="434"/>
                </a:lnTo>
                <a:lnTo>
                  <a:pt x="21" y="430"/>
                </a:lnTo>
                <a:lnTo>
                  <a:pt x="19" y="424"/>
                </a:lnTo>
                <a:lnTo>
                  <a:pt x="15" y="420"/>
                </a:lnTo>
                <a:lnTo>
                  <a:pt x="10" y="417"/>
                </a:lnTo>
                <a:lnTo>
                  <a:pt x="8" y="411"/>
                </a:lnTo>
                <a:lnTo>
                  <a:pt x="10" y="409"/>
                </a:lnTo>
                <a:lnTo>
                  <a:pt x="11" y="409"/>
                </a:lnTo>
                <a:lnTo>
                  <a:pt x="15" y="405"/>
                </a:lnTo>
                <a:lnTo>
                  <a:pt x="11" y="409"/>
                </a:lnTo>
                <a:lnTo>
                  <a:pt x="15" y="401"/>
                </a:lnTo>
                <a:lnTo>
                  <a:pt x="17" y="399"/>
                </a:lnTo>
                <a:lnTo>
                  <a:pt x="17" y="401"/>
                </a:lnTo>
                <a:lnTo>
                  <a:pt x="17" y="399"/>
                </a:lnTo>
                <a:lnTo>
                  <a:pt x="27" y="394"/>
                </a:lnTo>
                <a:lnTo>
                  <a:pt x="27" y="392"/>
                </a:lnTo>
                <a:lnTo>
                  <a:pt x="17" y="397"/>
                </a:lnTo>
                <a:lnTo>
                  <a:pt x="17" y="394"/>
                </a:lnTo>
                <a:lnTo>
                  <a:pt x="17" y="386"/>
                </a:lnTo>
                <a:lnTo>
                  <a:pt x="21" y="374"/>
                </a:lnTo>
                <a:lnTo>
                  <a:pt x="23" y="372"/>
                </a:lnTo>
                <a:lnTo>
                  <a:pt x="23" y="369"/>
                </a:lnTo>
                <a:lnTo>
                  <a:pt x="23" y="370"/>
                </a:lnTo>
                <a:lnTo>
                  <a:pt x="29" y="386"/>
                </a:lnTo>
                <a:lnTo>
                  <a:pt x="29" y="394"/>
                </a:lnTo>
                <a:lnTo>
                  <a:pt x="31" y="394"/>
                </a:lnTo>
                <a:lnTo>
                  <a:pt x="31" y="395"/>
                </a:lnTo>
                <a:lnTo>
                  <a:pt x="31" y="397"/>
                </a:lnTo>
                <a:lnTo>
                  <a:pt x="33" y="401"/>
                </a:lnTo>
                <a:lnTo>
                  <a:pt x="33" y="399"/>
                </a:lnTo>
                <a:lnTo>
                  <a:pt x="29" y="380"/>
                </a:lnTo>
                <a:lnTo>
                  <a:pt x="29" y="382"/>
                </a:lnTo>
                <a:lnTo>
                  <a:pt x="23" y="367"/>
                </a:lnTo>
                <a:lnTo>
                  <a:pt x="23" y="361"/>
                </a:lnTo>
                <a:lnTo>
                  <a:pt x="27" y="367"/>
                </a:lnTo>
                <a:lnTo>
                  <a:pt x="27" y="365"/>
                </a:lnTo>
                <a:lnTo>
                  <a:pt x="29" y="367"/>
                </a:lnTo>
                <a:lnTo>
                  <a:pt x="31" y="367"/>
                </a:lnTo>
                <a:lnTo>
                  <a:pt x="31" y="361"/>
                </a:lnTo>
                <a:lnTo>
                  <a:pt x="31" y="336"/>
                </a:lnTo>
                <a:lnTo>
                  <a:pt x="29" y="326"/>
                </a:lnTo>
                <a:lnTo>
                  <a:pt x="27" y="311"/>
                </a:lnTo>
                <a:lnTo>
                  <a:pt x="23" y="305"/>
                </a:lnTo>
                <a:lnTo>
                  <a:pt x="21" y="303"/>
                </a:lnTo>
                <a:lnTo>
                  <a:pt x="15" y="299"/>
                </a:lnTo>
                <a:lnTo>
                  <a:pt x="15" y="298"/>
                </a:lnTo>
                <a:lnTo>
                  <a:pt x="17" y="296"/>
                </a:lnTo>
                <a:lnTo>
                  <a:pt x="21" y="298"/>
                </a:lnTo>
                <a:lnTo>
                  <a:pt x="27" y="305"/>
                </a:lnTo>
                <a:lnTo>
                  <a:pt x="33" y="322"/>
                </a:lnTo>
                <a:lnTo>
                  <a:pt x="33" y="330"/>
                </a:lnTo>
                <a:lnTo>
                  <a:pt x="33" y="317"/>
                </a:lnTo>
                <a:lnTo>
                  <a:pt x="31" y="313"/>
                </a:lnTo>
                <a:lnTo>
                  <a:pt x="33" y="315"/>
                </a:lnTo>
                <a:lnTo>
                  <a:pt x="33" y="319"/>
                </a:lnTo>
                <a:lnTo>
                  <a:pt x="34" y="319"/>
                </a:lnTo>
                <a:lnTo>
                  <a:pt x="38" y="317"/>
                </a:lnTo>
                <a:lnTo>
                  <a:pt x="40" y="319"/>
                </a:lnTo>
                <a:lnTo>
                  <a:pt x="38" y="334"/>
                </a:lnTo>
                <a:lnTo>
                  <a:pt x="38" y="355"/>
                </a:lnTo>
                <a:lnTo>
                  <a:pt x="40" y="363"/>
                </a:lnTo>
                <a:lnTo>
                  <a:pt x="42" y="367"/>
                </a:lnTo>
                <a:lnTo>
                  <a:pt x="44" y="365"/>
                </a:lnTo>
                <a:lnTo>
                  <a:pt x="46" y="363"/>
                </a:lnTo>
                <a:lnTo>
                  <a:pt x="46" y="361"/>
                </a:lnTo>
                <a:lnTo>
                  <a:pt x="44" y="357"/>
                </a:lnTo>
                <a:lnTo>
                  <a:pt x="42" y="357"/>
                </a:lnTo>
                <a:lnTo>
                  <a:pt x="40" y="355"/>
                </a:lnTo>
                <a:lnTo>
                  <a:pt x="42" y="351"/>
                </a:lnTo>
                <a:lnTo>
                  <a:pt x="44" y="340"/>
                </a:lnTo>
                <a:lnTo>
                  <a:pt x="46" y="338"/>
                </a:lnTo>
                <a:lnTo>
                  <a:pt x="48" y="336"/>
                </a:lnTo>
                <a:lnTo>
                  <a:pt x="50" y="340"/>
                </a:lnTo>
                <a:lnTo>
                  <a:pt x="50" y="351"/>
                </a:lnTo>
                <a:lnTo>
                  <a:pt x="50" y="370"/>
                </a:lnTo>
                <a:lnTo>
                  <a:pt x="52" y="384"/>
                </a:lnTo>
                <a:lnTo>
                  <a:pt x="56" y="394"/>
                </a:lnTo>
                <a:lnTo>
                  <a:pt x="54" y="384"/>
                </a:lnTo>
                <a:lnTo>
                  <a:pt x="52" y="380"/>
                </a:lnTo>
                <a:lnTo>
                  <a:pt x="58" y="388"/>
                </a:lnTo>
                <a:lnTo>
                  <a:pt x="61" y="395"/>
                </a:lnTo>
                <a:lnTo>
                  <a:pt x="63" y="405"/>
                </a:lnTo>
                <a:lnTo>
                  <a:pt x="65" y="426"/>
                </a:lnTo>
                <a:lnTo>
                  <a:pt x="65" y="438"/>
                </a:lnTo>
                <a:lnTo>
                  <a:pt x="65" y="430"/>
                </a:lnTo>
                <a:lnTo>
                  <a:pt x="63" y="417"/>
                </a:lnTo>
                <a:lnTo>
                  <a:pt x="61" y="409"/>
                </a:lnTo>
                <a:lnTo>
                  <a:pt x="54" y="395"/>
                </a:lnTo>
                <a:lnTo>
                  <a:pt x="50" y="376"/>
                </a:lnTo>
                <a:lnTo>
                  <a:pt x="48" y="372"/>
                </a:lnTo>
                <a:lnTo>
                  <a:pt x="48" y="376"/>
                </a:lnTo>
                <a:lnTo>
                  <a:pt x="48" y="388"/>
                </a:lnTo>
                <a:lnTo>
                  <a:pt x="46" y="397"/>
                </a:lnTo>
                <a:lnTo>
                  <a:pt x="44" y="403"/>
                </a:lnTo>
                <a:lnTo>
                  <a:pt x="42" y="395"/>
                </a:lnTo>
                <a:lnTo>
                  <a:pt x="40" y="392"/>
                </a:lnTo>
                <a:lnTo>
                  <a:pt x="36" y="390"/>
                </a:lnTo>
                <a:lnTo>
                  <a:pt x="34" y="390"/>
                </a:lnTo>
                <a:lnTo>
                  <a:pt x="34" y="394"/>
                </a:lnTo>
                <a:lnTo>
                  <a:pt x="36" y="394"/>
                </a:lnTo>
                <a:lnTo>
                  <a:pt x="36" y="399"/>
                </a:lnTo>
                <a:lnTo>
                  <a:pt x="38" y="395"/>
                </a:lnTo>
                <a:lnTo>
                  <a:pt x="38" y="397"/>
                </a:lnTo>
                <a:lnTo>
                  <a:pt x="38" y="403"/>
                </a:lnTo>
                <a:lnTo>
                  <a:pt x="40" y="415"/>
                </a:lnTo>
                <a:lnTo>
                  <a:pt x="38" y="424"/>
                </a:lnTo>
                <a:lnTo>
                  <a:pt x="34" y="403"/>
                </a:lnTo>
                <a:lnTo>
                  <a:pt x="34" y="411"/>
                </a:lnTo>
                <a:lnTo>
                  <a:pt x="38" y="428"/>
                </a:lnTo>
                <a:lnTo>
                  <a:pt x="34" y="455"/>
                </a:lnTo>
                <a:lnTo>
                  <a:pt x="34" y="459"/>
                </a:lnTo>
                <a:lnTo>
                  <a:pt x="34" y="457"/>
                </a:lnTo>
                <a:lnTo>
                  <a:pt x="33" y="451"/>
                </a:lnTo>
                <a:lnTo>
                  <a:pt x="29" y="480"/>
                </a:lnTo>
                <a:lnTo>
                  <a:pt x="31" y="468"/>
                </a:lnTo>
                <a:lnTo>
                  <a:pt x="33" y="465"/>
                </a:lnTo>
                <a:lnTo>
                  <a:pt x="33" y="466"/>
                </a:lnTo>
                <a:lnTo>
                  <a:pt x="34" y="463"/>
                </a:lnTo>
                <a:lnTo>
                  <a:pt x="34" y="488"/>
                </a:lnTo>
                <a:lnTo>
                  <a:pt x="36" y="463"/>
                </a:lnTo>
                <a:lnTo>
                  <a:pt x="36" y="451"/>
                </a:lnTo>
                <a:lnTo>
                  <a:pt x="38" y="449"/>
                </a:lnTo>
                <a:lnTo>
                  <a:pt x="40" y="449"/>
                </a:lnTo>
                <a:lnTo>
                  <a:pt x="42" y="453"/>
                </a:lnTo>
                <a:lnTo>
                  <a:pt x="42" y="457"/>
                </a:lnTo>
                <a:lnTo>
                  <a:pt x="42" y="459"/>
                </a:lnTo>
                <a:lnTo>
                  <a:pt x="46" y="514"/>
                </a:lnTo>
                <a:lnTo>
                  <a:pt x="44" y="549"/>
                </a:lnTo>
                <a:lnTo>
                  <a:pt x="42" y="538"/>
                </a:lnTo>
                <a:lnTo>
                  <a:pt x="42" y="547"/>
                </a:lnTo>
                <a:lnTo>
                  <a:pt x="42" y="553"/>
                </a:lnTo>
                <a:lnTo>
                  <a:pt x="42" y="547"/>
                </a:lnTo>
                <a:lnTo>
                  <a:pt x="38" y="507"/>
                </a:lnTo>
                <a:lnTo>
                  <a:pt x="36" y="478"/>
                </a:lnTo>
                <a:lnTo>
                  <a:pt x="36" y="513"/>
                </a:lnTo>
                <a:lnTo>
                  <a:pt x="44" y="616"/>
                </a:lnTo>
                <a:lnTo>
                  <a:pt x="44" y="637"/>
                </a:lnTo>
                <a:lnTo>
                  <a:pt x="44" y="634"/>
                </a:lnTo>
                <a:lnTo>
                  <a:pt x="40" y="616"/>
                </a:lnTo>
                <a:lnTo>
                  <a:pt x="42" y="628"/>
                </a:lnTo>
                <a:lnTo>
                  <a:pt x="42" y="632"/>
                </a:lnTo>
                <a:lnTo>
                  <a:pt x="40" y="620"/>
                </a:lnTo>
                <a:lnTo>
                  <a:pt x="36" y="597"/>
                </a:lnTo>
                <a:lnTo>
                  <a:pt x="36" y="586"/>
                </a:lnTo>
                <a:lnTo>
                  <a:pt x="36" y="589"/>
                </a:lnTo>
                <a:lnTo>
                  <a:pt x="34" y="576"/>
                </a:lnTo>
                <a:lnTo>
                  <a:pt x="33" y="570"/>
                </a:lnTo>
                <a:lnTo>
                  <a:pt x="34" y="582"/>
                </a:lnTo>
                <a:lnTo>
                  <a:pt x="36" y="599"/>
                </a:lnTo>
                <a:lnTo>
                  <a:pt x="38" y="618"/>
                </a:lnTo>
                <a:lnTo>
                  <a:pt x="42" y="637"/>
                </a:lnTo>
                <a:lnTo>
                  <a:pt x="40" y="637"/>
                </a:lnTo>
                <a:lnTo>
                  <a:pt x="40" y="632"/>
                </a:lnTo>
                <a:lnTo>
                  <a:pt x="40" y="637"/>
                </a:lnTo>
                <a:lnTo>
                  <a:pt x="38" y="635"/>
                </a:lnTo>
                <a:lnTo>
                  <a:pt x="38" y="632"/>
                </a:lnTo>
                <a:lnTo>
                  <a:pt x="36" y="616"/>
                </a:lnTo>
                <a:lnTo>
                  <a:pt x="34" y="599"/>
                </a:lnTo>
                <a:lnTo>
                  <a:pt x="36" y="605"/>
                </a:lnTo>
                <a:lnTo>
                  <a:pt x="36" y="610"/>
                </a:lnTo>
                <a:lnTo>
                  <a:pt x="34" y="605"/>
                </a:lnTo>
                <a:lnTo>
                  <a:pt x="36" y="620"/>
                </a:lnTo>
                <a:lnTo>
                  <a:pt x="38" y="635"/>
                </a:lnTo>
                <a:lnTo>
                  <a:pt x="34" y="634"/>
                </a:lnTo>
                <a:lnTo>
                  <a:pt x="33" y="620"/>
                </a:lnTo>
                <a:lnTo>
                  <a:pt x="29" y="589"/>
                </a:lnTo>
                <a:lnTo>
                  <a:pt x="33" y="624"/>
                </a:lnTo>
                <a:lnTo>
                  <a:pt x="29" y="591"/>
                </a:lnTo>
                <a:lnTo>
                  <a:pt x="31" y="610"/>
                </a:lnTo>
                <a:lnTo>
                  <a:pt x="29" y="605"/>
                </a:lnTo>
                <a:lnTo>
                  <a:pt x="31" y="616"/>
                </a:lnTo>
                <a:lnTo>
                  <a:pt x="33" y="634"/>
                </a:lnTo>
                <a:lnTo>
                  <a:pt x="31" y="634"/>
                </a:lnTo>
                <a:lnTo>
                  <a:pt x="29" y="635"/>
                </a:lnTo>
                <a:lnTo>
                  <a:pt x="29" y="637"/>
                </a:lnTo>
                <a:lnTo>
                  <a:pt x="33" y="643"/>
                </a:lnTo>
                <a:lnTo>
                  <a:pt x="34" y="651"/>
                </a:lnTo>
                <a:lnTo>
                  <a:pt x="33" y="655"/>
                </a:lnTo>
                <a:lnTo>
                  <a:pt x="29" y="655"/>
                </a:lnTo>
                <a:lnTo>
                  <a:pt x="21" y="647"/>
                </a:lnTo>
                <a:lnTo>
                  <a:pt x="15" y="643"/>
                </a:lnTo>
                <a:lnTo>
                  <a:pt x="13" y="645"/>
                </a:lnTo>
                <a:lnTo>
                  <a:pt x="8" y="618"/>
                </a:lnTo>
                <a:lnTo>
                  <a:pt x="10" y="618"/>
                </a:lnTo>
                <a:lnTo>
                  <a:pt x="13" y="614"/>
                </a:lnTo>
                <a:lnTo>
                  <a:pt x="17" y="610"/>
                </a:lnTo>
                <a:lnTo>
                  <a:pt x="13" y="601"/>
                </a:lnTo>
                <a:lnTo>
                  <a:pt x="10" y="607"/>
                </a:lnTo>
                <a:lnTo>
                  <a:pt x="8" y="616"/>
                </a:lnTo>
                <a:lnTo>
                  <a:pt x="0" y="582"/>
                </a:lnTo>
                <a:lnTo>
                  <a:pt x="0" y="584"/>
                </a:lnTo>
                <a:lnTo>
                  <a:pt x="8" y="626"/>
                </a:lnTo>
                <a:lnTo>
                  <a:pt x="10" y="630"/>
                </a:lnTo>
                <a:lnTo>
                  <a:pt x="8" y="632"/>
                </a:lnTo>
                <a:lnTo>
                  <a:pt x="2" y="605"/>
                </a:lnTo>
                <a:lnTo>
                  <a:pt x="6" y="626"/>
                </a:lnTo>
                <a:lnTo>
                  <a:pt x="6" y="637"/>
                </a:lnTo>
                <a:lnTo>
                  <a:pt x="6" y="635"/>
                </a:lnTo>
                <a:lnTo>
                  <a:pt x="4" y="634"/>
                </a:lnTo>
                <a:lnTo>
                  <a:pt x="0" y="632"/>
                </a:lnTo>
                <a:lnTo>
                  <a:pt x="0" y="635"/>
                </a:lnTo>
                <a:lnTo>
                  <a:pt x="4" y="641"/>
                </a:lnTo>
                <a:lnTo>
                  <a:pt x="4" y="643"/>
                </a:lnTo>
                <a:lnTo>
                  <a:pt x="2" y="649"/>
                </a:lnTo>
                <a:lnTo>
                  <a:pt x="0" y="649"/>
                </a:lnTo>
                <a:lnTo>
                  <a:pt x="0" y="653"/>
                </a:lnTo>
                <a:lnTo>
                  <a:pt x="0" y="655"/>
                </a:lnTo>
                <a:lnTo>
                  <a:pt x="0" y="1148"/>
                </a:lnTo>
                <a:lnTo>
                  <a:pt x="1542" y="1148"/>
                </a:lnTo>
                <a:lnTo>
                  <a:pt x="1532" y="1135"/>
                </a:lnTo>
                <a:lnTo>
                  <a:pt x="1530" y="1131"/>
                </a:lnTo>
                <a:lnTo>
                  <a:pt x="1530" y="1123"/>
                </a:lnTo>
                <a:lnTo>
                  <a:pt x="1532" y="1117"/>
                </a:lnTo>
                <a:lnTo>
                  <a:pt x="1536" y="1117"/>
                </a:lnTo>
                <a:lnTo>
                  <a:pt x="1542" y="1121"/>
                </a:lnTo>
                <a:lnTo>
                  <a:pt x="1549" y="1129"/>
                </a:lnTo>
                <a:lnTo>
                  <a:pt x="1553" y="1135"/>
                </a:lnTo>
                <a:lnTo>
                  <a:pt x="1555" y="1138"/>
                </a:lnTo>
                <a:lnTo>
                  <a:pt x="1555" y="1148"/>
                </a:lnTo>
                <a:lnTo>
                  <a:pt x="1570" y="1148"/>
                </a:lnTo>
                <a:lnTo>
                  <a:pt x="1565" y="1138"/>
                </a:lnTo>
                <a:lnTo>
                  <a:pt x="1561" y="1123"/>
                </a:lnTo>
                <a:lnTo>
                  <a:pt x="1563" y="1119"/>
                </a:lnTo>
                <a:lnTo>
                  <a:pt x="1565" y="1115"/>
                </a:lnTo>
                <a:lnTo>
                  <a:pt x="1563" y="1114"/>
                </a:lnTo>
                <a:lnTo>
                  <a:pt x="1561" y="1115"/>
                </a:lnTo>
                <a:lnTo>
                  <a:pt x="1561" y="1112"/>
                </a:lnTo>
                <a:lnTo>
                  <a:pt x="1561" y="1104"/>
                </a:lnTo>
                <a:lnTo>
                  <a:pt x="1565" y="1104"/>
                </a:lnTo>
                <a:lnTo>
                  <a:pt x="1563" y="1098"/>
                </a:lnTo>
                <a:lnTo>
                  <a:pt x="1561" y="1094"/>
                </a:lnTo>
                <a:lnTo>
                  <a:pt x="1557" y="1083"/>
                </a:lnTo>
                <a:lnTo>
                  <a:pt x="1561" y="1079"/>
                </a:lnTo>
                <a:lnTo>
                  <a:pt x="1557" y="1079"/>
                </a:lnTo>
                <a:lnTo>
                  <a:pt x="1557" y="1077"/>
                </a:lnTo>
                <a:lnTo>
                  <a:pt x="1559" y="1077"/>
                </a:lnTo>
                <a:lnTo>
                  <a:pt x="1561" y="1075"/>
                </a:lnTo>
                <a:lnTo>
                  <a:pt x="1561" y="1073"/>
                </a:lnTo>
                <a:lnTo>
                  <a:pt x="1561" y="1075"/>
                </a:lnTo>
                <a:lnTo>
                  <a:pt x="1561" y="1073"/>
                </a:lnTo>
                <a:lnTo>
                  <a:pt x="1559" y="1073"/>
                </a:lnTo>
                <a:lnTo>
                  <a:pt x="1557" y="1073"/>
                </a:lnTo>
                <a:lnTo>
                  <a:pt x="1557" y="1071"/>
                </a:lnTo>
                <a:lnTo>
                  <a:pt x="1555" y="1075"/>
                </a:lnTo>
                <a:lnTo>
                  <a:pt x="1553" y="1077"/>
                </a:lnTo>
                <a:lnTo>
                  <a:pt x="1551" y="1079"/>
                </a:lnTo>
                <a:lnTo>
                  <a:pt x="1553" y="1069"/>
                </a:lnTo>
                <a:lnTo>
                  <a:pt x="1555" y="1066"/>
                </a:lnTo>
                <a:lnTo>
                  <a:pt x="1559" y="1062"/>
                </a:lnTo>
                <a:lnTo>
                  <a:pt x="1557" y="1056"/>
                </a:lnTo>
                <a:lnTo>
                  <a:pt x="1555" y="1048"/>
                </a:lnTo>
                <a:lnTo>
                  <a:pt x="1555" y="1033"/>
                </a:lnTo>
                <a:lnTo>
                  <a:pt x="1553" y="1037"/>
                </a:lnTo>
                <a:lnTo>
                  <a:pt x="1555" y="1031"/>
                </a:lnTo>
                <a:lnTo>
                  <a:pt x="1563" y="1025"/>
                </a:lnTo>
                <a:lnTo>
                  <a:pt x="1565" y="1021"/>
                </a:lnTo>
                <a:lnTo>
                  <a:pt x="1565" y="1019"/>
                </a:lnTo>
                <a:lnTo>
                  <a:pt x="1555" y="1018"/>
                </a:lnTo>
                <a:lnTo>
                  <a:pt x="1557" y="1016"/>
                </a:lnTo>
                <a:lnTo>
                  <a:pt x="1557" y="1014"/>
                </a:lnTo>
                <a:lnTo>
                  <a:pt x="1555" y="1012"/>
                </a:lnTo>
                <a:lnTo>
                  <a:pt x="1553" y="1008"/>
                </a:lnTo>
                <a:lnTo>
                  <a:pt x="1553" y="1004"/>
                </a:lnTo>
                <a:lnTo>
                  <a:pt x="1551" y="1006"/>
                </a:lnTo>
                <a:lnTo>
                  <a:pt x="1551" y="1010"/>
                </a:lnTo>
                <a:lnTo>
                  <a:pt x="1549" y="1016"/>
                </a:lnTo>
                <a:lnTo>
                  <a:pt x="1547" y="1002"/>
                </a:lnTo>
                <a:lnTo>
                  <a:pt x="1555" y="977"/>
                </a:lnTo>
                <a:lnTo>
                  <a:pt x="1559" y="962"/>
                </a:lnTo>
                <a:lnTo>
                  <a:pt x="1582" y="960"/>
                </a:lnTo>
                <a:lnTo>
                  <a:pt x="1624" y="956"/>
                </a:lnTo>
                <a:lnTo>
                  <a:pt x="1624" y="954"/>
                </a:lnTo>
                <a:lnTo>
                  <a:pt x="1622" y="954"/>
                </a:lnTo>
                <a:lnTo>
                  <a:pt x="1617" y="954"/>
                </a:lnTo>
                <a:lnTo>
                  <a:pt x="1609" y="956"/>
                </a:lnTo>
                <a:lnTo>
                  <a:pt x="1594" y="958"/>
                </a:lnTo>
                <a:lnTo>
                  <a:pt x="1592" y="958"/>
                </a:lnTo>
                <a:lnTo>
                  <a:pt x="1590" y="956"/>
                </a:lnTo>
                <a:lnTo>
                  <a:pt x="1588" y="956"/>
                </a:lnTo>
                <a:lnTo>
                  <a:pt x="1574" y="958"/>
                </a:lnTo>
                <a:lnTo>
                  <a:pt x="1563" y="960"/>
                </a:lnTo>
                <a:lnTo>
                  <a:pt x="1559" y="958"/>
                </a:lnTo>
                <a:lnTo>
                  <a:pt x="1561" y="935"/>
                </a:lnTo>
                <a:lnTo>
                  <a:pt x="1561" y="925"/>
                </a:lnTo>
                <a:lnTo>
                  <a:pt x="1563" y="916"/>
                </a:lnTo>
                <a:lnTo>
                  <a:pt x="1565" y="904"/>
                </a:lnTo>
                <a:lnTo>
                  <a:pt x="1561" y="898"/>
                </a:lnTo>
                <a:lnTo>
                  <a:pt x="1561" y="900"/>
                </a:lnTo>
                <a:lnTo>
                  <a:pt x="1559" y="906"/>
                </a:lnTo>
                <a:lnTo>
                  <a:pt x="1557" y="929"/>
                </a:lnTo>
                <a:lnTo>
                  <a:pt x="1557" y="950"/>
                </a:lnTo>
                <a:lnTo>
                  <a:pt x="1542" y="946"/>
                </a:lnTo>
                <a:lnTo>
                  <a:pt x="1536" y="946"/>
                </a:lnTo>
                <a:lnTo>
                  <a:pt x="1538" y="946"/>
                </a:lnTo>
                <a:lnTo>
                  <a:pt x="1536" y="946"/>
                </a:lnTo>
                <a:lnTo>
                  <a:pt x="1534" y="946"/>
                </a:lnTo>
                <a:lnTo>
                  <a:pt x="1536" y="941"/>
                </a:lnTo>
                <a:lnTo>
                  <a:pt x="1536" y="939"/>
                </a:lnTo>
                <a:lnTo>
                  <a:pt x="1536" y="937"/>
                </a:lnTo>
                <a:lnTo>
                  <a:pt x="1534" y="937"/>
                </a:lnTo>
                <a:lnTo>
                  <a:pt x="1532" y="939"/>
                </a:lnTo>
                <a:lnTo>
                  <a:pt x="1532" y="937"/>
                </a:lnTo>
                <a:lnTo>
                  <a:pt x="1536" y="935"/>
                </a:lnTo>
                <a:lnTo>
                  <a:pt x="1536" y="933"/>
                </a:lnTo>
                <a:lnTo>
                  <a:pt x="1536" y="931"/>
                </a:lnTo>
                <a:lnTo>
                  <a:pt x="1540" y="929"/>
                </a:lnTo>
                <a:lnTo>
                  <a:pt x="1536" y="927"/>
                </a:lnTo>
                <a:lnTo>
                  <a:pt x="1540" y="925"/>
                </a:lnTo>
                <a:lnTo>
                  <a:pt x="1536" y="923"/>
                </a:lnTo>
                <a:lnTo>
                  <a:pt x="1538" y="922"/>
                </a:lnTo>
                <a:lnTo>
                  <a:pt x="1538" y="920"/>
                </a:lnTo>
                <a:lnTo>
                  <a:pt x="1538" y="916"/>
                </a:lnTo>
                <a:lnTo>
                  <a:pt x="1538" y="918"/>
                </a:lnTo>
                <a:lnTo>
                  <a:pt x="1538" y="916"/>
                </a:lnTo>
                <a:lnTo>
                  <a:pt x="1540" y="914"/>
                </a:lnTo>
                <a:lnTo>
                  <a:pt x="1540" y="910"/>
                </a:lnTo>
                <a:lnTo>
                  <a:pt x="1538" y="908"/>
                </a:lnTo>
                <a:lnTo>
                  <a:pt x="1536" y="910"/>
                </a:lnTo>
                <a:lnTo>
                  <a:pt x="1538" y="910"/>
                </a:lnTo>
                <a:lnTo>
                  <a:pt x="1536" y="914"/>
                </a:lnTo>
                <a:lnTo>
                  <a:pt x="1534" y="914"/>
                </a:lnTo>
                <a:lnTo>
                  <a:pt x="1530" y="914"/>
                </a:lnTo>
                <a:lnTo>
                  <a:pt x="1532" y="912"/>
                </a:lnTo>
                <a:lnTo>
                  <a:pt x="1530" y="912"/>
                </a:lnTo>
                <a:lnTo>
                  <a:pt x="1530" y="906"/>
                </a:lnTo>
                <a:lnTo>
                  <a:pt x="1530" y="902"/>
                </a:lnTo>
                <a:lnTo>
                  <a:pt x="1532" y="898"/>
                </a:lnTo>
                <a:lnTo>
                  <a:pt x="1530" y="898"/>
                </a:lnTo>
                <a:lnTo>
                  <a:pt x="1534" y="895"/>
                </a:lnTo>
                <a:lnTo>
                  <a:pt x="1534" y="891"/>
                </a:lnTo>
                <a:lnTo>
                  <a:pt x="1528" y="897"/>
                </a:lnTo>
                <a:lnTo>
                  <a:pt x="1530" y="891"/>
                </a:lnTo>
                <a:lnTo>
                  <a:pt x="1532" y="883"/>
                </a:lnTo>
                <a:lnTo>
                  <a:pt x="1530" y="883"/>
                </a:lnTo>
                <a:lnTo>
                  <a:pt x="1530" y="881"/>
                </a:lnTo>
                <a:lnTo>
                  <a:pt x="1530" y="879"/>
                </a:lnTo>
                <a:lnTo>
                  <a:pt x="1532" y="874"/>
                </a:lnTo>
                <a:lnTo>
                  <a:pt x="1536" y="864"/>
                </a:lnTo>
                <a:lnTo>
                  <a:pt x="1540" y="862"/>
                </a:lnTo>
                <a:lnTo>
                  <a:pt x="1544" y="862"/>
                </a:lnTo>
                <a:lnTo>
                  <a:pt x="1546" y="860"/>
                </a:lnTo>
                <a:lnTo>
                  <a:pt x="1538" y="856"/>
                </a:lnTo>
                <a:lnTo>
                  <a:pt x="1536" y="852"/>
                </a:lnTo>
                <a:lnTo>
                  <a:pt x="1540" y="845"/>
                </a:lnTo>
                <a:lnTo>
                  <a:pt x="1540" y="843"/>
                </a:lnTo>
                <a:lnTo>
                  <a:pt x="1538" y="843"/>
                </a:lnTo>
                <a:lnTo>
                  <a:pt x="1532" y="847"/>
                </a:lnTo>
                <a:lnTo>
                  <a:pt x="1528" y="841"/>
                </a:lnTo>
                <a:lnTo>
                  <a:pt x="1530" y="839"/>
                </a:lnTo>
                <a:lnTo>
                  <a:pt x="1534" y="837"/>
                </a:lnTo>
                <a:lnTo>
                  <a:pt x="1532" y="835"/>
                </a:lnTo>
                <a:lnTo>
                  <a:pt x="1526" y="831"/>
                </a:lnTo>
                <a:lnTo>
                  <a:pt x="1522" y="829"/>
                </a:lnTo>
                <a:lnTo>
                  <a:pt x="1524" y="824"/>
                </a:lnTo>
                <a:lnTo>
                  <a:pt x="1526" y="822"/>
                </a:lnTo>
                <a:lnTo>
                  <a:pt x="1530" y="822"/>
                </a:lnTo>
                <a:lnTo>
                  <a:pt x="1532" y="824"/>
                </a:lnTo>
                <a:lnTo>
                  <a:pt x="1534" y="827"/>
                </a:lnTo>
                <a:lnTo>
                  <a:pt x="1536" y="826"/>
                </a:lnTo>
                <a:lnTo>
                  <a:pt x="1532" y="820"/>
                </a:lnTo>
                <a:lnTo>
                  <a:pt x="1532" y="818"/>
                </a:lnTo>
                <a:lnTo>
                  <a:pt x="1530" y="814"/>
                </a:lnTo>
                <a:lnTo>
                  <a:pt x="1530" y="812"/>
                </a:lnTo>
                <a:lnTo>
                  <a:pt x="1532" y="812"/>
                </a:lnTo>
                <a:lnTo>
                  <a:pt x="1534" y="810"/>
                </a:lnTo>
                <a:lnTo>
                  <a:pt x="1534" y="808"/>
                </a:lnTo>
                <a:lnTo>
                  <a:pt x="1532" y="806"/>
                </a:lnTo>
                <a:lnTo>
                  <a:pt x="1528" y="806"/>
                </a:lnTo>
                <a:lnTo>
                  <a:pt x="1530" y="801"/>
                </a:lnTo>
                <a:lnTo>
                  <a:pt x="1532" y="799"/>
                </a:lnTo>
                <a:lnTo>
                  <a:pt x="1536" y="799"/>
                </a:lnTo>
                <a:lnTo>
                  <a:pt x="1544" y="797"/>
                </a:lnTo>
                <a:lnTo>
                  <a:pt x="1547" y="795"/>
                </a:lnTo>
                <a:lnTo>
                  <a:pt x="1549" y="793"/>
                </a:lnTo>
                <a:lnTo>
                  <a:pt x="1546" y="781"/>
                </a:lnTo>
                <a:lnTo>
                  <a:pt x="1546" y="774"/>
                </a:lnTo>
                <a:lnTo>
                  <a:pt x="1547" y="774"/>
                </a:lnTo>
                <a:lnTo>
                  <a:pt x="1551" y="774"/>
                </a:lnTo>
                <a:lnTo>
                  <a:pt x="1557" y="770"/>
                </a:lnTo>
                <a:lnTo>
                  <a:pt x="1563" y="762"/>
                </a:lnTo>
                <a:lnTo>
                  <a:pt x="1565" y="758"/>
                </a:lnTo>
                <a:lnTo>
                  <a:pt x="1563" y="760"/>
                </a:lnTo>
                <a:lnTo>
                  <a:pt x="1559" y="758"/>
                </a:lnTo>
                <a:lnTo>
                  <a:pt x="1551" y="753"/>
                </a:lnTo>
                <a:lnTo>
                  <a:pt x="1557" y="737"/>
                </a:lnTo>
                <a:lnTo>
                  <a:pt x="1561" y="728"/>
                </a:lnTo>
                <a:lnTo>
                  <a:pt x="1563" y="722"/>
                </a:lnTo>
                <a:lnTo>
                  <a:pt x="1565" y="722"/>
                </a:lnTo>
                <a:lnTo>
                  <a:pt x="1572" y="720"/>
                </a:lnTo>
                <a:lnTo>
                  <a:pt x="1574" y="720"/>
                </a:lnTo>
                <a:lnTo>
                  <a:pt x="1574" y="716"/>
                </a:lnTo>
                <a:lnTo>
                  <a:pt x="1572" y="708"/>
                </a:lnTo>
                <a:lnTo>
                  <a:pt x="1567" y="699"/>
                </a:lnTo>
                <a:lnTo>
                  <a:pt x="1567" y="714"/>
                </a:lnTo>
                <a:lnTo>
                  <a:pt x="1565" y="718"/>
                </a:lnTo>
                <a:lnTo>
                  <a:pt x="1563" y="705"/>
                </a:lnTo>
                <a:lnTo>
                  <a:pt x="1563" y="697"/>
                </a:lnTo>
                <a:lnTo>
                  <a:pt x="1563" y="691"/>
                </a:lnTo>
                <a:lnTo>
                  <a:pt x="1567" y="682"/>
                </a:lnTo>
                <a:lnTo>
                  <a:pt x="1572" y="685"/>
                </a:lnTo>
                <a:lnTo>
                  <a:pt x="1576" y="687"/>
                </a:lnTo>
                <a:lnTo>
                  <a:pt x="1580" y="687"/>
                </a:lnTo>
                <a:lnTo>
                  <a:pt x="1586" y="683"/>
                </a:lnTo>
                <a:lnTo>
                  <a:pt x="1588" y="678"/>
                </a:lnTo>
                <a:lnTo>
                  <a:pt x="1586" y="672"/>
                </a:lnTo>
                <a:lnTo>
                  <a:pt x="1576" y="660"/>
                </a:lnTo>
                <a:lnTo>
                  <a:pt x="1574" y="657"/>
                </a:lnTo>
                <a:lnTo>
                  <a:pt x="1580" y="658"/>
                </a:lnTo>
                <a:lnTo>
                  <a:pt x="1586" y="664"/>
                </a:lnTo>
                <a:lnTo>
                  <a:pt x="1590" y="670"/>
                </a:lnTo>
                <a:lnTo>
                  <a:pt x="1592" y="672"/>
                </a:lnTo>
                <a:lnTo>
                  <a:pt x="1594" y="670"/>
                </a:lnTo>
                <a:lnTo>
                  <a:pt x="1597" y="666"/>
                </a:lnTo>
                <a:lnTo>
                  <a:pt x="1603" y="662"/>
                </a:lnTo>
                <a:lnTo>
                  <a:pt x="1605" y="658"/>
                </a:lnTo>
                <a:lnTo>
                  <a:pt x="1605" y="657"/>
                </a:lnTo>
                <a:lnTo>
                  <a:pt x="1601" y="653"/>
                </a:lnTo>
                <a:lnTo>
                  <a:pt x="1597" y="649"/>
                </a:lnTo>
                <a:lnTo>
                  <a:pt x="1595" y="649"/>
                </a:lnTo>
                <a:lnTo>
                  <a:pt x="1594" y="651"/>
                </a:lnTo>
                <a:lnTo>
                  <a:pt x="1592" y="651"/>
                </a:lnTo>
                <a:lnTo>
                  <a:pt x="1588" y="649"/>
                </a:lnTo>
                <a:lnTo>
                  <a:pt x="1580" y="637"/>
                </a:lnTo>
                <a:lnTo>
                  <a:pt x="1580" y="634"/>
                </a:lnTo>
                <a:lnTo>
                  <a:pt x="1582" y="628"/>
                </a:lnTo>
                <a:lnTo>
                  <a:pt x="1588" y="626"/>
                </a:lnTo>
                <a:lnTo>
                  <a:pt x="1590" y="626"/>
                </a:lnTo>
                <a:lnTo>
                  <a:pt x="1594" y="626"/>
                </a:lnTo>
                <a:lnTo>
                  <a:pt x="1599" y="622"/>
                </a:lnTo>
                <a:lnTo>
                  <a:pt x="1613" y="609"/>
                </a:lnTo>
                <a:lnTo>
                  <a:pt x="1617" y="603"/>
                </a:lnTo>
                <a:lnTo>
                  <a:pt x="1615" y="597"/>
                </a:lnTo>
                <a:lnTo>
                  <a:pt x="1611" y="591"/>
                </a:lnTo>
                <a:lnTo>
                  <a:pt x="1607" y="587"/>
                </a:lnTo>
                <a:lnTo>
                  <a:pt x="1605" y="587"/>
                </a:lnTo>
                <a:lnTo>
                  <a:pt x="1607" y="576"/>
                </a:lnTo>
                <a:lnTo>
                  <a:pt x="1605" y="561"/>
                </a:lnTo>
                <a:lnTo>
                  <a:pt x="1607" y="553"/>
                </a:lnTo>
                <a:lnTo>
                  <a:pt x="1611" y="545"/>
                </a:lnTo>
                <a:lnTo>
                  <a:pt x="1613" y="538"/>
                </a:lnTo>
                <a:lnTo>
                  <a:pt x="1613" y="534"/>
                </a:lnTo>
                <a:lnTo>
                  <a:pt x="1613" y="528"/>
                </a:lnTo>
                <a:lnTo>
                  <a:pt x="1611" y="522"/>
                </a:lnTo>
                <a:lnTo>
                  <a:pt x="1609" y="520"/>
                </a:lnTo>
                <a:lnTo>
                  <a:pt x="1605" y="520"/>
                </a:lnTo>
                <a:lnTo>
                  <a:pt x="1601" y="522"/>
                </a:lnTo>
                <a:lnTo>
                  <a:pt x="1597" y="522"/>
                </a:lnTo>
                <a:lnTo>
                  <a:pt x="1595" y="518"/>
                </a:lnTo>
                <a:lnTo>
                  <a:pt x="1595" y="513"/>
                </a:lnTo>
                <a:lnTo>
                  <a:pt x="1595" y="509"/>
                </a:lnTo>
                <a:lnTo>
                  <a:pt x="1597" y="503"/>
                </a:lnTo>
                <a:lnTo>
                  <a:pt x="1594" y="493"/>
                </a:lnTo>
                <a:lnTo>
                  <a:pt x="1590" y="490"/>
                </a:lnTo>
                <a:lnTo>
                  <a:pt x="1584" y="490"/>
                </a:lnTo>
                <a:lnTo>
                  <a:pt x="1584" y="491"/>
                </a:lnTo>
                <a:lnTo>
                  <a:pt x="1582" y="495"/>
                </a:lnTo>
                <a:lnTo>
                  <a:pt x="1580" y="507"/>
                </a:lnTo>
                <a:lnTo>
                  <a:pt x="1576" y="518"/>
                </a:lnTo>
                <a:lnTo>
                  <a:pt x="1576" y="522"/>
                </a:lnTo>
                <a:lnTo>
                  <a:pt x="1578" y="526"/>
                </a:lnTo>
                <a:lnTo>
                  <a:pt x="1586" y="528"/>
                </a:lnTo>
                <a:lnTo>
                  <a:pt x="1592" y="532"/>
                </a:lnTo>
                <a:lnTo>
                  <a:pt x="1592" y="536"/>
                </a:lnTo>
                <a:lnTo>
                  <a:pt x="1592" y="541"/>
                </a:lnTo>
                <a:lnTo>
                  <a:pt x="1588" y="539"/>
                </a:lnTo>
                <a:lnTo>
                  <a:pt x="1588" y="541"/>
                </a:lnTo>
                <a:lnTo>
                  <a:pt x="1590" y="543"/>
                </a:lnTo>
                <a:lnTo>
                  <a:pt x="1588" y="545"/>
                </a:lnTo>
                <a:lnTo>
                  <a:pt x="1586" y="545"/>
                </a:lnTo>
                <a:lnTo>
                  <a:pt x="1588" y="547"/>
                </a:lnTo>
                <a:lnTo>
                  <a:pt x="1588" y="549"/>
                </a:lnTo>
                <a:lnTo>
                  <a:pt x="1584" y="547"/>
                </a:lnTo>
                <a:lnTo>
                  <a:pt x="1586" y="551"/>
                </a:lnTo>
                <a:lnTo>
                  <a:pt x="1586" y="553"/>
                </a:lnTo>
                <a:lnTo>
                  <a:pt x="1582" y="551"/>
                </a:lnTo>
                <a:lnTo>
                  <a:pt x="1582" y="549"/>
                </a:lnTo>
                <a:lnTo>
                  <a:pt x="1582" y="545"/>
                </a:lnTo>
                <a:lnTo>
                  <a:pt x="1582" y="543"/>
                </a:lnTo>
                <a:lnTo>
                  <a:pt x="1580" y="543"/>
                </a:lnTo>
                <a:lnTo>
                  <a:pt x="1580" y="545"/>
                </a:lnTo>
                <a:lnTo>
                  <a:pt x="1578" y="547"/>
                </a:lnTo>
                <a:lnTo>
                  <a:pt x="1576" y="549"/>
                </a:lnTo>
                <a:lnTo>
                  <a:pt x="1578" y="551"/>
                </a:lnTo>
                <a:lnTo>
                  <a:pt x="1580" y="553"/>
                </a:lnTo>
                <a:lnTo>
                  <a:pt x="1582" y="555"/>
                </a:lnTo>
                <a:lnTo>
                  <a:pt x="1582" y="557"/>
                </a:lnTo>
                <a:lnTo>
                  <a:pt x="1580" y="557"/>
                </a:lnTo>
                <a:lnTo>
                  <a:pt x="1578" y="555"/>
                </a:lnTo>
                <a:lnTo>
                  <a:pt x="1576" y="551"/>
                </a:lnTo>
                <a:lnTo>
                  <a:pt x="1572" y="547"/>
                </a:lnTo>
                <a:lnTo>
                  <a:pt x="1572" y="549"/>
                </a:lnTo>
                <a:lnTo>
                  <a:pt x="1576" y="553"/>
                </a:lnTo>
                <a:lnTo>
                  <a:pt x="1576" y="557"/>
                </a:lnTo>
                <a:lnTo>
                  <a:pt x="1569" y="559"/>
                </a:lnTo>
                <a:lnTo>
                  <a:pt x="1565" y="561"/>
                </a:lnTo>
                <a:lnTo>
                  <a:pt x="1563" y="549"/>
                </a:lnTo>
                <a:lnTo>
                  <a:pt x="1565" y="541"/>
                </a:lnTo>
                <a:lnTo>
                  <a:pt x="1565" y="526"/>
                </a:lnTo>
                <a:lnTo>
                  <a:pt x="1565" y="522"/>
                </a:lnTo>
                <a:lnTo>
                  <a:pt x="1563" y="522"/>
                </a:lnTo>
                <a:lnTo>
                  <a:pt x="1561" y="530"/>
                </a:lnTo>
                <a:lnTo>
                  <a:pt x="1561" y="536"/>
                </a:lnTo>
                <a:lnTo>
                  <a:pt x="1561" y="547"/>
                </a:lnTo>
                <a:lnTo>
                  <a:pt x="1561" y="555"/>
                </a:lnTo>
                <a:lnTo>
                  <a:pt x="1561" y="557"/>
                </a:lnTo>
                <a:lnTo>
                  <a:pt x="1559" y="557"/>
                </a:lnTo>
                <a:lnTo>
                  <a:pt x="1557" y="549"/>
                </a:lnTo>
                <a:lnTo>
                  <a:pt x="1557" y="545"/>
                </a:lnTo>
                <a:lnTo>
                  <a:pt x="1557" y="547"/>
                </a:lnTo>
                <a:lnTo>
                  <a:pt x="1555" y="553"/>
                </a:lnTo>
                <a:lnTo>
                  <a:pt x="1559" y="559"/>
                </a:lnTo>
                <a:lnTo>
                  <a:pt x="1561" y="572"/>
                </a:lnTo>
                <a:lnTo>
                  <a:pt x="1555" y="553"/>
                </a:lnTo>
                <a:lnTo>
                  <a:pt x="1551" y="534"/>
                </a:lnTo>
                <a:lnTo>
                  <a:pt x="1549" y="520"/>
                </a:lnTo>
                <a:lnTo>
                  <a:pt x="1547" y="511"/>
                </a:lnTo>
                <a:lnTo>
                  <a:pt x="1547" y="499"/>
                </a:lnTo>
                <a:lnTo>
                  <a:pt x="1546" y="488"/>
                </a:lnTo>
                <a:lnTo>
                  <a:pt x="1546" y="503"/>
                </a:lnTo>
                <a:lnTo>
                  <a:pt x="1546" y="499"/>
                </a:lnTo>
                <a:lnTo>
                  <a:pt x="1546" y="484"/>
                </a:lnTo>
                <a:lnTo>
                  <a:pt x="1546" y="486"/>
                </a:lnTo>
                <a:lnTo>
                  <a:pt x="1544" y="484"/>
                </a:lnTo>
                <a:lnTo>
                  <a:pt x="1544" y="478"/>
                </a:lnTo>
                <a:lnTo>
                  <a:pt x="1544" y="482"/>
                </a:lnTo>
                <a:lnTo>
                  <a:pt x="1542" y="461"/>
                </a:lnTo>
                <a:lnTo>
                  <a:pt x="1542" y="459"/>
                </a:lnTo>
                <a:lnTo>
                  <a:pt x="1540" y="461"/>
                </a:lnTo>
                <a:lnTo>
                  <a:pt x="1540" y="463"/>
                </a:lnTo>
                <a:lnTo>
                  <a:pt x="1540" y="468"/>
                </a:lnTo>
                <a:lnTo>
                  <a:pt x="1540" y="461"/>
                </a:lnTo>
                <a:lnTo>
                  <a:pt x="1540" y="453"/>
                </a:lnTo>
                <a:lnTo>
                  <a:pt x="1538" y="442"/>
                </a:lnTo>
                <a:lnTo>
                  <a:pt x="1538" y="438"/>
                </a:lnTo>
                <a:lnTo>
                  <a:pt x="1536" y="434"/>
                </a:lnTo>
                <a:lnTo>
                  <a:pt x="1536" y="438"/>
                </a:lnTo>
                <a:lnTo>
                  <a:pt x="1534" y="453"/>
                </a:lnTo>
                <a:lnTo>
                  <a:pt x="1534" y="466"/>
                </a:lnTo>
                <a:lnTo>
                  <a:pt x="1534" y="482"/>
                </a:lnTo>
                <a:lnTo>
                  <a:pt x="1534" y="486"/>
                </a:lnTo>
                <a:lnTo>
                  <a:pt x="1536" y="472"/>
                </a:lnTo>
                <a:lnTo>
                  <a:pt x="1538" y="465"/>
                </a:lnTo>
                <a:lnTo>
                  <a:pt x="1538" y="472"/>
                </a:lnTo>
                <a:lnTo>
                  <a:pt x="1538" y="480"/>
                </a:lnTo>
                <a:lnTo>
                  <a:pt x="1540" y="476"/>
                </a:lnTo>
                <a:lnTo>
                  <a:pt x="1540" y="478"/>
                </a:lnTo>
                <a:lnTo>
                  <a:pt x="1540" y="486"/>
                </a:lnTo>
                <a:lnTo>
                  <a:pt x="1538" y="490"/>
                </a:lnTo>
                <a:lnTo>
                  <a:pt x="1538" y="480"/>
                </a:lnTo>
                <a:lnTo>
                  <a:pt x="1538" y="476"/>
                </a:lnTo>
                <a:lnTo>
                  <a:pt x="1538" y="480"/>
                </a:lnTo>
                <a:lnTo>
                  <a:pt x="1536" y="497"/>
                </a:lnTo>
                <a:lnTo>
                  <a:pt x="1536" y="507"/>
                </a:lnTo>
                <a:lnTo>
                  <a:pt x="1540" y="511"/>
                </a:lnTo>
                <a:lnTo>
                  <a:pt x="1542" y="513"/>
                </a:lnTo>
                <a:lnTo>
                  <a:pt x="1546" y="513"/>
                </a:lnTo>
                <a:lnTo>
                  <a:pt x="1546" y="522"/>
                </a:lnTo>
                <a:lnTo>
                  <a:pt x="1544" y="530"/>
                </a:lnTo>
                <a:lnTo>
                  <a:pt x="1538" y="514"/>
                </a:lnTo>
                <a:lnTo>
                  <a:pt x="1542" y="557"/>
                </a:lnTo>
                <a:lnTo>
                  <a:pt x="1546" y="618"/>
                </a:lnTo>
                <a:lnTo>
                  <a:pt x="1546" y="639"/>
                </a:lnTo>
                <a:lnTo>
                  <a:pt x="1540" y="566"/>
                </a:lnTo>
                <a:lnTo>
                  <a:pt x="1536" y="511"/>
                </a:lnTo>
                <a:lnTo>
                  <a:pt x="1534" y="507"/>
                </a:lnTo>
                <a:lnTo>
                  <a:pt x="1530" y="497"/>
                </a:lnTo>
                <a:lnTo>
                  <a:pt x="1528" y="482"/>
                </a:lnTo>
                <a:lnTo>
                  <a:pt x="1528" y="468"/>
                </a:lnTo>
                <a:lnTo>
                  <a:pt x="1530" y="463"/>
                </a:lnTo>
                <a:lnTo>
                  <a:pt x="1528" y="447"/>
                </a:lnTo>
                <a:lnTo>
                  <a:pt x="1526" y="451"/>
                </a:lnTo>
                <a:lnTo>
                  <a:pt x="1526" y="447"/>
                </a:lnTo>
                <a:lnTo>
                  <a:pt x="1526" y="438"/>
                </a:lnTo>
                <a:lnTo>
                  <a:pt x="1524" y="430"/>
                </a:lnTo>
                <a:lnTo>
                  <a:pt x="1522" y="438"/>
                </a:lnTo>
                <a:lnTo>
                  <a:pt x="1522" y="451"/>
                </a:lnTo>
                <a:lnTo>
                  <a:pt x="1522" y="442"/>
                </a:lnTo>
                <a:lnTo>
                  <a:pt x="1522" y="443"/>
                </a:lnTo>
                <a:lnTo>
                  <a:pt x="1521" y="443"/>
                </a:lnTo>
                <a:lnTo>
                  <a:pt x="1522" y="440"/>
                </a:lnTo>
                <a:lnTo>
                  <a:pt x="1522" y="436"/>
                </a:lnTo>
                <a:lnTo>
                  <a:pt x="1521" y="420"/>
                </a:lnTo>
                <a:lnTo>
                  <a:pt x="1519" y="413"/>
                </a:lnTo>
                <a:lnTo>
                  <a:pt x="1519" y="417"/>
                </a:lnTo>
                <a:lnTo>
                  <a:pt x="1519" y="407"/>
                </a:lnTo>
                <a:lnTo>
                  <a:pt x="1517" y="392"/>
                </a:lnTo>
                <a:lnTo>
                  <a:pt x="1517" y="394"/>
                </a:lnTo>
                <a:lnTo>
                  <a:pt x="1519" y="409"/>
                </a:lnTo>
                <a:lnTo>
                  <a:pt x="1519" y="442"/>
                </a:lnTo>
                <a:lnTo>
                  <a:pt x="1519" y="449"/>
                </a:lnTo>
                <a:lnTo>
                  <a:pt x="1521" y="445"/>
                </a:lnTo>
                <a:lnTo>
                  <a:pt x="1521" y="453"/>
                </a:lnTo>
                <a:lnTo>
                  <a:pt x="1521" y="436"/>
                </a:lnTo>
                <a:lnTo>
                  <a:pt x="1522" y="468"/>
                </a:lnTo>
                <a:lnTo>
                  <a:pt x="1524" y="503"/>
                </a:lnTo>
                <a:lnTo>
                  <a:pt x="1522" y="472"/>
                </a:lnTo>
                <a:lnTo>
                  <a:pt x="1522" y="466"/>
                </a:lnTo>
                <a:lnTo>
                  <a:pt x="1522" y="470"/>
                </a:lnTo>
                <a:lnTo>
                  <a:pt x="1522" y="490"/>
                </a:lnTo>
                <a:lnTo>
                  <a:pt x="1524" y="528"/>
                </a:lnTo>
                <a:lnTo>
                  <a:pt x="1526" y="534"/>
                </a:lnTo>
                <a:lnTo>
                  <a:pt x="1526" y="528"/>
                </a:lnTo>
                <a:lnTo>
                  <a:pt x="1524" y="516"/>
                </a:lnTo>
                <a:lnTo>
                  <a:pt x="1524" y="507"/>
                </a:lnTo>
                <a:lnTo>
                  <a:pt x="1526" y="514"/>
                </a:lnTo>
                <a:lnTo>
                  <a:pt x="1526" y="524"/>
                </a:lnTo>
                <a:lnTo>
                  <a:pt x="1526" y="538"/>
                </a:lnTo>
                <a:lnTo>
                  <a:pt x="1526" y="526"/>
                </a:lnTo>
                <a:lnTo>
                  <a:pt x="1526" y="547"/>
                </a:lnTo>
                <a:lnTo>
                  <a:pt x="1530" y="566"/>
                </a:lnTo>
                <a:lnTo>
                  <a:pt x="1530" y="568"/>
                </a:lnTo>
                <a:lnTo>
                  <a:pt x="1532" y="591"/>
                </a:lnTo>
                <a:lnTo>
                  <a:pt x="1526" y="557"/>
                </a:lnTo>
                <a:lnTo>
                  <a:pt x="1524" y="524"/>
                </a:lnTo>
                <a:lnTo>
                  <a:pt x="1522" y="505"/>
                </a:lnTo>
                <a:lnTo>
                  <a:pt x="1522" y="503"/>
                </a:lnTo>
                <a:lnTo>
                  <a:pt x="1522" y="495"/>
                </a:lnTo>
                <a:lnTo>
                  <a:pt x="1521" y="465"/>
                </a:lnTo>
                <a:lnTo>
                  <a:pt x="1521" y="488"/>
                </a:lnTo>
                <a:lnTo>
                  <a:pt x="1521" y="480"/>
                </a:lnTo>
                <a:lnTo>
                  <a:pt x="1519" y="451"/>
                </a:lnTo>
                <a:lnTo>
                  <a:pt x="1519" y="474"/>
                </a:lnTo>
                <a:lnTo>
                  <a:pt x="1519" y="470"/>
                </a:lnTo>
                <a:lnTo>
                  <a:pt x="1517" y="443"/>
                </a:lnTo>
                <a:lnTo>
                  <a:pt x="1517" y="447"/>
                </a:lnTo>
                <a:lnTo>
                  <a:pt x="1517" y="445"/>
                </a:lnTo>
                <a:lnTo>
                  <a:pt x="1515" y="436"/>
                </a:lnTo>
                <a:lnTo>
                  <a:pt x="1517" y="440"/>
                </a:lnTo>
                <a:lnTo>
                  <a:pt x="1513" y="407"/>
                </a:lnTo>
                <a:lnTo>
                  <a:pt x="1513" y="405"/>
                </a:lnTo>
                <a:lnTo>
                  <a:pt x="1513" y="407"/>
                </a:lnTo>
                <a:lnTo>
                  <a:pt x="1511" y="394"/>
                </a:lnTo>
                <a:lnTo>
                  <a:pt x="1511" y="382"/>
                </a:lnTo>
                <a:lnTo>
                  <a:pt x="1511" y="374"/>
                </a:lnTo>
                <a:lnTo>
                  <a:pt x="1507" y="369"/>
                </a:lnTo>
                <a:lnTo>
                  <a:pt x="1505" y="363"/>
                </a:lnTo>
                <a:lnTo>
                  <a:pt x="1507" y="376"/>
                </a:lnTo>
                <a:lnTo>
                  <a:pt x="1505" y="359"/>
                </a:lnTo>
                <a:lnTo>
                  <a:pt x="1503" y="357"/>
                </a:lnTo>
                <a:lnTo>
                  <a:pt x="1503" y="361"/>
                </a:lnTo>
                <a:lnTo>
                  <a:pt x="1503" y="353"/>
                </a:lnTo>
                <a:lnTo>
                  <a:pt x="1507" y="480"/>
                </a:lnTo>
                <a:lnTo>
                  <a:pt x="1501" y="338"/>
                </a:lnTo>
                <a:lnTo>
                  <a:pt x="1501" y="332"/>
                </a:lnTo>
                <a:lnTo>
                  <a:pt x="1501" y="305"/>
                </a:lnTo>
                <a:lnTo>
                  <a:pt x="1501" y="324"/>
                </a:lnTo>
                <a:lnTo>
                  <a:pt x="1503" y="280"/>
                </a:lnTo>
                <a:lnTo>
                  <a:pt x="1505" y="361"/>
                </a:lnTo>
                <a:lnTo>
                  <a:pt x="1507" y="369"/>
                </a:lnTo>
                <a:lnTo>
                  <a:pt x="1507" y="349"/>
                </a:lnTo>
                <a:lnTo>
                  <a:pt x="1505" y="330"/>
                </a:lnTo>
                <a:lnTo>
                  <a:pt x="1507" y="340"/>
                </a:lnTo>
                <a:lnTo>
                  <a:pt x="1511" y="369"/>
                </a:lnTo>
                <a:lnTo>
                  <a:pt x="1511" y="372"/>
                </a:lnTo>
                <a:lnTo>
                  <a:pt x="1505" y="305"/>
                </a:lnTo>
                <a:lnTo>
                  <a:pt x="1503" y="274"/>
                </a:lnTo>
                <a:lnTo>
                  <a:pt x="1505" y="299"/>
                </a:lnTo>
                <a:lnTo>
                  <a:pt x="1503" y="244"/>
                </a:lnTo>
                <a:lnTo>
                  <a:pt x="1503" y="240"/>
                </a:lnTo>
                <a:lnTo>
                  <a:pt x="1503" y="246"/>
                </a:lnTo>
                <a:lnTo>
                  <a:pt x="1503" y="261"/>
                </a:lnTo>
                <a:lnTo>
                  <a:pt x="1505" y="286"/>
                </a:lnTo>
                <a:lnTo>
                  <a:pt x="1505" y="290"/>
                </a:lnTo>
                <a:lnTo>
                  <a:pt x="1505" y="282"/>
                </a:lnTo>
                <a:lnTo>
                  <a:pt x="1507" y="305"/>
                </a:lnTo>
                <a:lnTo>
                  <a:pt x="1507" y="321"/>
                </a:lnTo>
                <a:lnTo>
                  <a:pt x="1507" y="326"/>
                </a:lnTo>
                <a:lnTo>
                  <a:pt x="1511" y="324"/>
                </a:lnTo>
                <a:lnTo>
                  <a:pt x="1511" y="326"/>
                </a:lnTo>
                <a:lnTo>
                  <a:pt x="1511" y="346"/>
                </a:lnTo>
                <a:lnTo>
                  <a:pt x="1513" y="365"/>
                </a:lnTo>
                <a:lnTo>
                  <a:pt x="1513" y="369"/>
                </a:lnTo>
                <a:lnTo>
                  <a:pt x="1513" y="365"/>
                </a:lnTo>
                <a:lnTo>
                  <a:pt x="1513" y="357"/>
                </a:lnTo>
                <a:lnTo>
                  <a:pt x="1511" y="326"/>
                </a:lnTo>
                <a:lnTo>
                  <a:pt x="1511" y="322"/>
                </a:lnTo>
                <a:lnTo>
                  <a:pt x="1513" y="347"/>
                </a:lnTo>
                <a:lnTo>
                  <a:pt x="1513" y="351"/>
                </a:lnTo>
                <a:lnTo>
                  <a:pt x="1513" y="349"/>
                </a:lnTo>
                <a:lnTo>
                  <a:pt x="1513" y="346"/>
                </a:lnTo>
                <a:lnTo>
                  <a:pt x="1513" y="363"/>
                </a:lnTo>
                <a:lnTo>
                  <a:pt x="1515" y="361"/>
                </a:lnTo>
                <a:lnTo>
                  <a:pt x="1515" y="346"/>
                </a:lnTo>
                <a:lnTo>
                  <a:pt x="1515" y="330"/>
                </a:lnTo>
                <a:lnTo>
                  <a:pt x="1515" y="332"/>
                </a:lnTo>
                <a:lnTo>
                  <a:pt x="1517" y="338"/>
                </a:lnTo>
                <a:lnTo>
                  <a:pt x="1517" y="361"/>
                </a:lnTo>
                <a:lnTo>
                  <a:pt x="1519" y="365"/>
                </a:lnTo>
                <a:lnTo>
                  <a:pt x="1519" y="363"/>
                </a:lnTo>
                <a:lnTo>
                  <a:pt x="1519" y="346"/>
                </a:lnTo>
                <a:lnTo>
                  <a:pt x="1519" y="311"/>
                </a:lnTo>
                <a:lnTo>
                  <a:pt x="1521" y="286"/>
                </a:lnTo>
                <a:lnTo>
                  <a:pt x="1521" y="282"/>
                </a:lnTo>
                <a:lnTo>
                  <a:pt x="1521" y="286"/>
                </a:lnTo>
                <a:lnTo>
                  <a:pt x="1522" y="305"/>
                </a:lnTo>
                <a:lnTo>
                  <a:pt x="1522" y="309"/>
                </a:lnTo>
                <a:lnTo>
                  <a:pt x="1524" y="303"/>
                </a:lnTo>
                <a:lnTo>
                  <a:pt x="1526" y="276"/>
                </a:lnTo>
                <a:lnTo>
                  <a:pt x="1521" y="263"/>
                </a:lnTo>
                <a:lnTo>
                  <a:pt x="1521" y="257"/>
                </a:lnTo>
                <a:lnTo>
                  <a:pt x="1522" y="255"/>
                </a:lnTo>
                <a:lnTo>
                  <a:pt x="1526" y="255"/>
                </a:lnTo>
                <a:lnTo>
                  <a:pt x="1530" y="255"/>
                </a:lnTo>
                <a:lnTo>
                  <a:pt x="1532" y="257"/>
                </a:lnTo>
                <a:lnTo>
                  <a:pt x="1538" y="263"/>
                </a:lnTo>
                <a:lnTo>
                  <a:pt x="1534" y="273"/>
                </a:lnTo>
                <a:lnTo>
                  <a:pt x="1530" y="280"/>
                </a:lnTo>
                <a:lnTo>
                  <a:pt x="1528" y="278"/>
                </a:lnTo>
                <a:lnTo>
                  <a:pt x="1526" y="294"/>
                </a:lnTo>
                <a:lnTo>
                  <a:pt x="1526" y="299"/>
                </a:lnTo>
                <a:lnTo>
                  <a:pt x="1528" y="298"/>
                </a:lnTo>
                <a:lnTo>
                  <a:pt x="1530" y="290"/>
                </a:lnTo>
                <a:lnTo>
                  <a:pt x="1530" y="298"/>
                </a:lnTo>
                <a:lnTo>
                  <a:pt x="1528" y="309"/>
                </a:lnTo>
                <a:lnTo>
                  <a:pt x="1524" y="322"/>
                </a:lnTo>
                <a:lnTo>
                  <a:pt x="1522" y="326"/>
                </a:lnTo>
                <a:lnTo>
                  <a:pt x="1524" y="326"/>
                </a:lnTo>
                <a:lnTo>
                  <a:pt x="1526" y="324"/>
                </a:lnTo>
                <a:lnTo>
                  <a:pt x="1528" y="324"/>
                </a:lnTo>
                <a:lnTo>
                  <a:pt x="1526" y="338"/>
                </a:lnTo>
                <a:lnTo>
                  <a:pt x="1524" y="347"/>
                </a:lnTo>
                <a:lnTo>
                  <a:pt x="1524" y="357"/>
                </a:lnTo>
                <a:lnTo>
                  <a:pt x="1526" y="359"/>
                </a:lnTo>
                <a:lnTo>
                  <a:pt x="1526" y="357"/>
                </a:lnTo>
                <a:lnTo>
                  <a:pt x="1528" y="349"/>
                </a:lnTo>
                <a:lnTo>
                  <a:pt x="1530" y="324"/>
                </a:lnTo>
                <a:lnTo>
                  <a:pt x="1532" y="321"/>
                </a:lnTo>
                <a:lnTo>
                  <a:pt x="1536" y="340"/>
                </a:lnTo>
                <a:lnTo>
                  <a:pt x="1536" y="342"/>
                </a:lnTo>
                <a:lnTo>
                  <a:pt x="1534" y="340"/>
                </a:lnTo>
                <a:lnTo>
                  <a:pt x="1534" y="338"/>
                </a:lnTo>
                <a:lnTo>
                  <a:pt x="1532" y="338"/>
                </a:lnTo>
                <a:lnTo>
                  <a:pt x="1530" y="361"/>
                </a:lnTo>
                <a:lnTo>
                  <a:pt x="1530" y="363"/>
                </a:lnTo>
                <a:lnTo>
                  <a:pt x="1536" y="359"/>
                </a:lnTo>
                <a:lnTo>
                  <a:pt x="1536" y="357"/>
                </a:lnTo>
                <a:lnTo>
                  <a:pt x="1544" y="353"/>
                </a:lnTo>
                <a:lnTo>
                  <a:pt x="1547" y="347"/>
                </a:lnTo>
                <a:lnTo>
                  <a:pt x="1547" y="340"/>
                </a:lnTo>
                <a:lnTo>
                  <a:pt x="1546" y="322"/>
                </a:lnTo>
                <a:lnTo>
                  <a:pt x="1547" y="315"/>
                </a:lnTo>
                <a:lnTo>
                  <a:pt x="1547" y="307"/>
                </a:lnTo>
                <a:lnTo>
                  <a:pt x="1547" y="305"/>
                </a:lnTo>
                <a:lnTo>
                  <a:pt x="1551" y="303"/>
                </a:lnTo>
                <a:lnTo>
                  <a:pt x="1555" y="301"/>
                </a:lnTo>
                <a:lnTo>
                  <a:pt x="1557" y="301"/>
                </a:lnTo>
                <a:lnTo>
                  <a:pt x="1555" y="299"/>
                </a:lnTo>
                <a:lnTo>
                  <a:pt x="1553" y="299"/>
                </a:lnTo>
                <a:lnTo>
                  <a:pt x="1546" y="301"/>
                </a:lnTo>
                <a:lnTo>
                  <a:pt x="1544" y="298"/>
                </a:lnTo>
                <a:lnTo>
                  <a:pt x="1549" y="296"/>
                </a:lnTo>
                <a:lnTo>
                  <a:pt x="1544" y="296"/>
                </a:lnTo>
                <a:lnTo>
                  <a:pt x="1538" y="288"/>
                </a:lnTo>
                <a:lnTo>
                  <a:pt x="1542" y="286"/>
                </a:lnTo>
                <a:lnTo>
                  <a:pt x="1544" y="282"/>
                </a:lnTo>
                <a:lnTo>
                  <a:pt x="1544" y="280"/>
                </a:lnTo>
                <a:lnTo>
                  <a:pt x="1542" y="282"/>
                </a:lnTo>
                <a:lnTo>
                  <a:pt x="1538" y="286"/>
                </a:lnTo>
                <a:lnTo>
                  <a:pt x="1536" y="286"/>
                </a:lnTo>
                <a:lnTo>
                  <a:pt x="1538" y="282"/>
                </a:lnTo>
                <a:lnTo>
                  <a:pt x="1542" y="276"/>
                </a:lnTo>
                <a:lnTo>
                  <a:pt x="1542" y="274"/>
                </a:lnTo>
                <a:lnTo>
                  <a:pt x="1540" y="278"/>
                </a:lnTo>
                <a:lnTo>
                  <a:pt x="1536" y="282"/>
                </a:lnTo>
                <a:lnTo>
                  <a:pt x="1534" y="282"/>
                </a:lnTo>
                <a:lnTo>
                  <a:pt x="1536" y="274"/>
                </a:lnTo>
                <a:lnTo>
                  <a:pt x="1540" y="265"/>
                </a:lnTo>
                <a:lnTo>
                  <a:pt x="1544" y="267"/>
                </a:lnTo>
                <a:lnTo>
                  <a:pt x="1546" y="273"/>
                </a:lnTo>
                <a:lnTo>
                  <a:pt x="1546" y="282"/>
                </a:lnTo>
                <a:lnTo>
                  <a:pt x="1547" y="284"/>
                </a:lnTo>
                <a:lnTo>
                  <a:pt x="1553" y="286"/>
                </a:lnTo>
                <a:lnTo>
                  <a:pt x="1555" y="288"/>
                </a:lnTo>
                <a:lnTo>
                  <a:pt x="1555" y="290"/>
                </a:lnTo>
                <a:lnTo>
                  <a:pt x="1553" y="286"/>
                </a:lnTo>
                <a:lnTo>
                  <a:pt x="1563" y="286"/>
                </a:lnTo>
                <a:lnTo>
                  <a:pt x="1559" y="288"/>
                </a:lnTo>
                <a:lnTo>
                  <a:pt x="1555" y="290"/>
                </a:lnTo>
                <a:lnTo>
                  <a:pt x="1559" y="305"/>
                </a:lnTo>
                <a:lnTo>
                  <a:pt x="1561" y="330"/>
                </a:lnTo>
                <a:lnTo>
                  <a:pt x="1561" y="376"/>
                </a:lnTo>
                <a:lnTo>
                  <a:pt x="1563" y="388"/>
                </a:lnTo>
                <a:lnTo>
                  <a:pt x="1565" y="392"/>
                </a:lnTo>
                <a:lnTo>
                  <a:pt x="1569" y="394"/>
                </a:lnTo>
                <a:lnTo>
                  <a:pt x="1572" y="395"/>
                </a:lnTo>
                <a:lnTo>
                  <a:pt x="1574" y="399"/>
                </a:lnTo>
                <a:lnTo>
                  <a:pt x="1576" y="407"/>
                </a:lnTo>
                <a:lnTo>
                  <a:pt x="1576" y="415"/>
                </a:lnTo>
                <a:lnTo>
                  <a:pt x="1572" y="418"/>
                </a:lnTo>
                <a:lnTo>
                  <a:pt x="1569" y="422"/>
                </a:lnTo>
                <a:lnTo>
                  <a:pt x="1567" y="426"/>
                </a:lnTo>
                <a:lnTo>
                  <a:pt x="1569" y="428"/>
                </a:lnTo>
                <a:lnTo>
                  <a:pt x="1570" y="432"/>
                </a:lnTo>
                <a:lnTo>
                  <a:pt x="1570" y="440"/>
                </a:lnTo>
                <a:lnTo>
                  <a:pt x="1572" y="447"/>
                </a:lnTo>
                <a:lnTo>
                  <a:pt x="1569" y="447"/>
                </a:lnTo>
                <a:lnTo>
                  <a:pt x="1567" y="449"/>
                </a:lnTo>
                <a:lnTo>
                  <a:pt x="1569" y="455"/>
                </a:lnTo>
                <a:lnTo>
                  <a:pt x="1570" y="459"/>
                </a:lnTo>
                <a:lnTo>
                  <a:pt x="1572" y="461"/>
                </a:lnTo>
                <a:lnTo>
                  <a:pt x="1578" y="461"/>
                </a:lnTo>
                <a:lnTo>
                  <a:pt x="1584" y="457"/>
                </a:lnTo>
                <a:lnTo>
                  <a:pt x="1586" y="453"/>
                </a:lnTo>
                <a:lnTo>
                  <a:pt x="1584" y="443"/>
                </a:lnTo>
                <a:lnTo>
                  <a:pt x="1582" y="440"/>
                </a:lnTo>
                <a:lnTo>
                  <a:pt x="1590" y="438"/>
                </a:lnTo>
                <a:lnTo>
                  <a:pt x="1594" y="436"/>
                </a:lnTo>
                <a:lnTo>
                  <a:pt x="1595" y="438"/>
                </a:lnTo>
                <a:lnTo>
                  <a:pt x="1594" y="451"/>
                </a:lnTo>
                <a:lnTo>
                  <a:pt x="1594" y="455"/>
                </a:lnTo>
                <a:lnTo>
                  <a:pt x="1595" y="457"/>
                </a:lnTo>
                <a:lnTo>
                  <a:pt x="1595" y="455"/>
                </a:lnTo>
                <a:lnTo>
                  <a:pt x="1603" y="445"/>
                </a:lnTo>
                <a:lnTo>
                  <a:pt x="1601" y="445"/>
                </a:lnTo>
                <a:lnTo>
                  <a:pt x="1599" y="442"/>
                </a:lnTo>
                <a:lnTo>
                  <a:pt x="1601" y="434"/>
                </a:lnTo>
                <a:lnTo>
                  <a:pt x="1599" y="434"/>
                </a:lnTo>
                <a:lnTo>
                  <a:pt x="1599" y="426"/>
                </a:lnTo>
                <a:lnTo>
                  <a:pt x="1605" y="417"/>
                </a:lnTo>
                <a:lnTo>
                  <a:pt x="1603" y="411"/>
                </a:lnTo>
                <a:lnTo>
                  <a:pt x="1603" y="407"/>
                </a:lnTo>
                <a:lnTo>
                  <a:pt x="1603" y="411"/>
                </a:lnTo>
                <a:lnTo>
                  <a:pt x="1599" y="415"/>
                </a:lnTo>
                <a:lnTo>
                  <a:pt x="1599" y="413"/>
                </a:lnTo>
                <a:lnTo>
                  <a:pt x="1599" y="407"/>
                </a:lnTo>
                <a:lnTo>
                  <a:pt x="1599" y="394"/>
                </a:lnTo>
                <a:lnTo>
                  <a:pt x="1597" y="392"/>
                </a:lnTo>
                <a:lnTo>
                  <a:pt x="1597" y="394"/>
                </a:lnTo>
                <a:lnTo>
                  <a:pt x="1595" y="411"/>
                </a:lnTo>
                <a:lnTo>
                  <a:pt x="1594" y="420"/>
                </a:lnTo>
                <a:lnTo>
                  <a:pt x="1592" y="420"/>
                </a:lnTo>
                <a:lnTo>
                  <a:pt x="1588" y="418"/>
                </a:lnTo>
                <a:lnTo>
                  <a:pt x="1584" y="415"/>
                </a:lnTo>
                <a:lnTo>
                  <a:pt x="1584" y="407"/>
                </a:lnTo>
                <a:lnTo>
                  <a:pt x="1586" y="403"/>
                </a:lnTo>
                <a:lnTo>
                  <a:pt x="1588" y="403"/>
                </a:lnTo>
                <a:lnTo>
                  <a:pt x="1590" y="405"/>
                </a:lnTo>
                <a:lnTo>
                  <a:pt x="1592" y="405"/>
                </a:lnTo>
                <a:lnTo>
                  <a:pt x="1592" y="403"/>
                </a:lnTo>
                <a:lnTo>
                  <a:pt x="1590" y="394"/>
                </a:lnTo>
                <a:lnTo>
                  <a:pt x="1584" y="363"/>
                </a:lnTo>
                <a:lnTo>
                  <a:pt x="1582" y="346"/>
                </a:lnTo>
                <a:lnTo>
                  <a:pt x="1584" y="349"/>
                </a:lnTo>
                <a:lnTo>
                  <a:pt x="1588" y="355"/>
                </a:lnTo>
                <a:lnTo>
                  <a:pt x="1592" y="357"/>
                </a:lnTo>
                <a:lnTo>
                  <a:pt x="1592" y="353"/>
                </a:lnTo>
                <a:lnTo>
                  <a:pt x="1590" y="342"/>
                </a:lnTo>
                <a:lnTo>
                  <a:pt x="1588" y="336"/>
                </a:lnTo>
                <a:lnTo>
                  <a:pt x="1590" y="326"/>
                </a:lnTo>
                <a:lnTo>
                  <a:pt x="1590" y="324"/>
                </a:lnTo>
                <a:lnTo>
                  <a:pt x="1592" y="328"/>
                </a:lnTo>
                <a:lnTo>
                  <a:pt x="1594" y="340"/>
                </a:lnTo>
                <a:lnTo>
                  <a:pt x="1595" y="340"/>
                </a:lnTo>
                <a:lnTo>
                  <a:pt x="1597" y="334"/>
                </a:lnTo>
                <a:lnTo>
                  <a:pt x="1595" y="334"/>
                </a:lnTo>
                <a:lnTo>
                  <a:pt x="1595" y="328"/>
                </a:lnTo>
                <a:lnTo>
                  <a:pt x="1594" y="324"/>
                </a:lnTo>
                <a:lnTo>
                  <a:pt x="1594" y="319"/>
                </a:lnTo>
                <a:lnTo>
                  <a:pt x="1595" y="319"/>
                </a:lnTo>
                <a:lnTo>
                  <a:pt x="1597" y="321"/>
                </a:lnTo>
                <a:lnTo>
                  <a:pt x="1599" y="321"/>
                </a:lnTo>
                <a:lnTo>
                  <a:pt x="1599" y="319"/>
                </a:lnTo>
                <a:lnTo>
                  <a:pt x="1597" y="309"/>
                </a:lnTo>
                <a:lnTo>
                  <a:pt x="1595" y="309"/>
                </a:lnTo>
                <a:lnTo>
                  <a:pt x="1595" y="307"/>
                </a:lnTo>
                <a:lnTo>
                  <a:pt x="1594" y="307"/>
                </a:lnTo>
                <a:lnTo>
                  <a:pt x="1594" y="311"/>
                </a:lnTo>
                <a:lnTo>
                  <a:pt x="1588" y="298"/>
                </a:lnTo>
                <a:lnTo>
                  <a:pt x="1590" y="299"/>
                </a:lnTo>
                <a:lnTo>
                  <a:pt x="1594" y="301"/>
                </a:lnTo>
                <a:lnTo>
                  <a:pt x="1595" y="301"/>
                </a:lnTo>
                <a:lnTo>
                  <a:pt x="1597" y="299"/>
                </a:lnTo>
                <a:lnTo>
                  <a:pt x="1597" y="296"/>
                </a:lnTo>
                <a:lnTo>
                  <a:pt x="1599" y="296"/>
                </a:lnTo>
                <a:lnTo>
                  <a:pt x="1601" y="299"/>
                </a:lnTo>
                <a:lnTo>
                  <a:pt x="1607" y="286"/>
                </a:lnTo>
                <a:lnTo>
                  <a:pt x="1607" y="280"/>
                </a:lnTo>
                <a:lnTo>
                  <a:pt x="1607" y="273"/>
                </a:lnTo>
                <a:lnTo>
                  <a:pt x="1607" y="261"/>
                </a:lnTo>
                <a:lnTo>
                  <a:pt x="1607" y="259"/>
                </a:lnTo>
                <a:lnTo>
                  <a:pt x="1611" y="257"/>
                </a:lnTo>
                <a:lnTo>
                  <a:pt x="1622" y="261"/>
                </a:lnTo>
                <a:lnTo>
                  <a:pt x="1624" y="261"/>
                </a:lnTo>
                <a:lnTo>
                  <a:pt x="1624" y="257"/>
                </a:lnTo>
                <a:lnTo>
                  <a:pt x="1617" y="246"/>
                </a:lnTo>
                <a:lnTo>
                  <a:pt x="1615" y="242"/>
                </a:lnTo>
                <a:lnTo>
                  <a:pt x="1617" y="240"/>
                </a:lnTo>
                <a:lnTo>
                  <a:pt x="1618" y="240"/>
                </a:lnTo>
                <a:lnTo>
                  <a:pt x="1624" y="242"/>
                </a:lnTo>
                <a:lnTo>
                  <a:pt x="1459" y="129"/>
                </a:lnTo>
                <a:lnTo>
                  <a:pt x="8" y="411"/>
                </a:lnTo>
                <a:lnTo>
                  <a:pt x="8" y="407"/>
                </a:lnTo>
                <a:lnTo>
                  <a:pt x="10" y="405"/>
                </a:lnTo>
                <a:lnTo>
                  <a:pt x="10" y="409"/>
                </a:lnTo>
                <a:lnTo>
                  <a:pt x="8" y="411"/>
                </a:lnTo>
                <a:lnTo>
                  <a:pt x="1459" y="129"/>
                </a:lnTo>
                <a:lnTo>
                  <a:pt x="10" y="632"/>
                </a:lnTo>
                <a:lnTo>
                  <a:pt x="10" y="630"/>
                </a:lnTo>
                <a:lnTo>
                  <a:pt x="11" y="645"/>
                </a:lnTo>
                <a:lnTo>
                  <a:pt x="10" y="632"/>
                </a:lnTo>
                <a:lnTo>
                  <a:pt x="1459" y="129"/>
                </a:lnTo>
                <a:lnTo>
                  <a:pt x="34" y="651"/>
                </a:lnTo>
                <a:lnTo>
                  <a:pt x="33" y="643"/>
                </a:lnTo>
                <a:lnTo>
                  <a:pt x="34" y="647"/>
                </a:lnTo>
                <a:lnTo>
                  <a:pt x="34" y="651"/>
                </a:lnTo>
                <a:lnTo>
                  <a:pt x="1459" y="129"/>
                </a:lnTo>
                <a:lnTo>
                  <a:pt x="42" y="430"/>
                </a:lnTo>
                <a:lnTo>
                  <a:pt x="42" y="428"/>
                </a:lnTo>
                <a:lnTo>
                  <a:pt x="44" y="434"/>
                </a:lnTo>
                <a:lnTo>
                  <a:pt x="42" y="436"/>
                </a:lnTo>
                <a:lnTo>
                  <a:pt x="44" y="434"/>
                </a:lnTo>
                <a:lnTo>
                  <a:pt x="44" y="443"/>
                </a:lnTo>
                <a:lnTo>
                  <a:pt x="42" y="438"/>
                </a:lnTo>
                <a:lnTo>
                  <a:pt x="40" y="434"/>
                </a:lnTo>
                <a:lnTo>
                  <a:pt x="42" y="430"/>
                </a:lnTo>
                <a:lnTo>
                  <a:pt x="1459" y="129"/>
                </a:lnTo>
                <a:lnTo>
                  <a:pt x="44" y="570"/>
                </a:lnTo>
                <a:lnTo>
                  <a:pt x="44" y="578"/>
                </a:lnTo>
                <a:lnTo>
                  <a:pt x="42" y="562"/>
                </a:lnTo>
                <a:lnTo>
                  <a:pt x="44" y="568"/>
                </a:lnTo>
                <a:lnTo>
                  <a:pt x="44" y="570"/>
                </a:lnTo>
                <a:lnTo>
                  <a:pt x="1459" y="129"/>
                </a:lnTo>
                <a:lnTo>
                  <a:pt x="44" y="641"/>
                </a:lnTo>
                <a:lnTo>
                  <a:pt x="44" y="639"/>
                </a:lnTo>
                <a:lnTo>
                  <a:pt x="46" y="620"/>
                </a:lnTo>
                <a:lnTo>
                  <a:pt x="46" y="630"/>
                </a:lnTo>
                <a:lnTo>
                  <a:pt x="46" y="634"/>
                </a:lnTo>
                <a:lnTo>
                  <a:pt x="46" y="637"/>
                </a:lnTo>
                <a:lnTo>
                  <a:pt x="44" y="641"/>
                </a:lnTo>
                <a:lnTo>
                  <a:pt x="1459" y="129"/>
                </a:lnTo>
                <a:lnTo>
                  <a:pt x="46" y="562"/>
                </a:lnTo>
                <a:lnTo>
                  <a:pt x="46" y="564"/>
                </a:lnTo>
                <a:lnTo>
                  <a:pt x="44" y="553"/>
                </a:lnTo>
                <a:lnTo>
                  <a:pt x="46" y="516"/>
                </a:lnTo>
                <a:lnTo>
                  <a:pt x="46" y="562"/>
                </a:lnTo>
                <a:lnTo>
                  <a:pt x="1459" y="129"/>
                </a:lnTo>
                <a:lnTo>
                  <a:pt x="50" y="584"/>
                </a:lnTo>
                <a:lnTo>
                  <a:pt x="48" y="568"/>
                </a:lnTo>
                <a:lnTo>
                  <a:pt x="48" y="514"/>
                </a:lnTo>
                <a:lnTo>
                  <a:pt x="44" y="457"/>
                </a:lnTo>
                <a:lnTo>
                  <a:pt x="46" y="455"/>
                </a:lnTo>
                <a:lnTo>
                  <a:pt x="46" y="451"/>
                </a:lnTo>
                <a:lnTo>
                  <a:pt x="50" y="513"/>
                </a:lnTo>
                <a:lnTo>
                  <a:pt x="52" y="545"/>
                </a:lnTo>
                <a:lnTo>
                  <a:pt x="50" y="584"/>
                </a:lnTo>
                <a:lnTo>
                  <a:pt x="1459" y="129"/>
                </a:lnTo>
                <a:lnTo>
                  <a:pt x="1557" y="1098"/>
                </a:lnTo>
                <a:lnTo>
                  <a:pt x="1559" y="1100"/>
                </a:lnTo>
                <a:lnTo>
                  <a:pt x="1557" y="1104"/>
                </a:lnTo>
                <a:lnTo>
                  <a:pt x="1555" y="1102"/>
                </a:lnTo>
                <a:lnTo>
                  <a:pt x="1557" y="1098"/>
                </a:lnTo>
                <a:lnTo>
                  <a:pt x="1459" y="129"/>
                </a:lnTo>
                <a:lnTo>
                  <a:pt x="1555" y="1098"/>
                </a:lnTo>
                <a:lnTo>
                  <a:pt x="1557" y="1098"/>
                </a:lnTo>
                <a:lnTo>
                  <a:pt x="1555" y="1102"/>
                </a:lnTo>
                <a:lnTo>
                  <a:pt x="1553" y="1100"/>
                </a:lnTo>
                <a:lnTo>
                  <a:pt x="1555" y="1098"/>
                </a:lnTo>
                <a:lnTo>
                  <a:pt x="1459" y="129"/>
                </a:lnTo>
                <a:lnTo>
                  <a:pt x="1559" y="668"/>
                </a:lnTo>
                <a:lnTo>
                  <a:pt x="1561" y="676"/>
                </a:lnTo>
                <a:lnTo>
                  <a:pt x="1559" y="680"/>
                </a:lnTo>
                <a:lnTo>
                  <a:pt x="1561" y="676"/>
                </a:lnTo>
                <a:lnTo>
                  <a:pt x="1563" y="678"/>
                </a:lnTo>
                <a:lnTo>
                  <a:pt x="1559" y="687"/>
                </a:lnTo>
                <a:lnTo>
                  <a:pt x="1557" y="699"/>
                </a:lnTo>
                <a:lnTo>
                  <a:pt x="1555" y="699"/>
                </a:lnTo>
                <a:lnTo>
                  <a:pt x="1559" y="680"/>
                </a:lnTo>
                <a:lnTo>
                  <a:pt x="1555" y="689"/>
                </a:lnTo>
                <a:lnTo>
                  <a:pt x="1553" y="697"/>
                </a:lnTo>
                <a:lnTo>
                  <a:pt x="1551" y="695"/>
                </a:lnTo>
                <a:lnTo>
                  <a:pt x="1551" y="689"/>
                </a:lnTo>
                <a:lnTo>
                  <a:pt x="1553" y="680"/>
                </a:lnTo>
                <a:lnTo>
                  <a:pt x="1559" y="668"/>
                </a:lnTo>
                <a:lnTo>
                  <a:pt x="1459" y="129"/>
                </a:lnTo>
                <a:lnTo>
                  <a:pt x="1549" y="741"/>
                </a:lnTo>
                <a:lnTo>
                  <a:pt x="1547" y="751"/>
                </a:lnTo>
                <a:lnTo>
                  <a:pt x="1546" y="749"/>
                </a:lnTo>
                <a:lnTo>
                  <a:pt x="1546" y="745"/>
                </a:lnTo>
                <a:lnTo>
                  <a:pt x="1549" y="741"/>
                </a:lnTo>
                <a:lnTo>
                  <a:pt x="1459" y="129"/>
                </a:lnTo>
                <a:lnTo>
                  <a:pt x="1490" y="912"/>
                </a:lnTo>
                <a:lnTo>
                  <a:pt x="1492" y="908"/>
                </a:lnTo>
                <a:lnTo>
                  <a:pt x="1494" y="904"/>
                </a:lnTo>
                <a:lnTo>
                  <a:pt x="1498" y="904"/>
                </a:lnTo>
                <a:lnTo>
                  <a:pt x="1498" y="906"/>
                </a:lnTo>
                <a:lnTo>
                  <a:pt x="1494" y="910"/>
                </a:lnTo>
                <a:lnTo>
                  <a:pt x="1492" y="912"/>
                </a:lnTo>
                <a:lnTo>
                  <a:pt x="1490" y="912"/>
                </a:lnTo>
                <a:lnTo>
                  <a:pt x="1459" y="129"/>
                </a:lnTo>
                <a:lnTo>
                  <a:pt x="1488" y="914"/>
                </a:lnTo>
                <a:lnTo>
                  <a:pt x="1492" y="918"/>
                </a:lnTo>
                <a:lnTo>
                  <a:pt x="1492" y="920"/>
                </a:lnTo>
                <a:lnTo>
                  <a:pt x="1490" y="922"/>
                </a:lnTo>
                <a:lnTo>
                  <a:pt x="1492" y="920"/>
                </a:lnTo>
                <a:lnTo>
                  <a:pt x="1492" y="922"/>
                </a:lnTo>
                <a:lnTo>
                  <a:pt x="1488" y="923"/>
                </a:lnTo>
                <a:lnTo>
                  <a:pt x="1492" y="927"/>
                </a:lnTo>
                <a:lnTo>
                  <a:pt x="1496" y="922"/>
                </a:lnTo>
                <a:lnTo>
                  <a:pt x="1498" y="918"/>
                </a:lnTo>
                <a:lnTo>
                  <a:pt x="1496" y="918"/>
                </a:lnTo>
                <a:lnTo>
                  <a:pt x="1498" y="916"/>
                </a:lnTo>
                <a:lnTo>
                  <a:pt x="1498" y="923"/>
                </a:lnTo>
                <a:lnTo>
                  <a:pt x="1498" y="927"/>
                </a:lnTo>
                <a:lnTo>
                  <a:pt x="1496" y="929"/>
                </a:lnTo>
                <a:lnTo>
                  <a:pt x="1496" y="933"/>
                </a:lnTo>
                <a:lnTo>
                  <a:pt x="1494" y="937"/>
                </a:lnTo>
                <a:lnTo>
                  <a:pt x="1496" y="939"/>
                </a:lnTo>
                <a:lnTo>
                  <a:pt x="1492" y="946"/>
                </a:lnTo>
                <a:lnTo>
                  <a:pt x="1490" y="946"/>
                </a:lnTo>
                <a:lnTo>
                  <a:pt x="1488" y="927"/>
                </a:lnTo>
                <a:lnTo>
                  <a:pt x="1488" y="914"/>
                </a:lnTo>
                <a:lnTo>
                  <a:pt x="1459" y="129"/>
                </a:lnTo>
                <a:lnTo>
                  <a:pt x="1455" y="136"/>
                </a:lnTo>
                <a:lnTo>
                  <a:pt x="1448" y="134"/>
                </a:lnTo>
                <a:lnTo>
                  <a:pt x="1453" y="138"/>
                </a:lnTo>
                <a:lnTo>
                  <a:pt x="1451" y="138"/>
                </a:lnTo>
                <a:lnTo>
                  <a:pt x="1434" y="119"/>
                </a:lnTo>
                <a:lnTo>
                  <a:pt x="1421" y="102"/>
                </a:lnTo>
                <a:lnTo>
                  <a:pt x="1421" y="100"/>
                </a:lnTo>
                <a:lnTo>
                  <a:pt x="1421" y="98"/>
                </a:lnTo>
                <a:lnTo>
                  <a:pt x="1425" y="100"/>
                </a:lnTo>
                <a:lnTo>
                  <a:pt x="1426" y="102"/>
                </a:lnTo>
                <a:lnTo>
                  <a:pt x="1440" y="119"/>
                </a:lnTo>
                <a:lnTo>
                  <a:pt x="1440" y="121"/>
                </a:lnTo>
                <a:lnTo>
                  <a:pt x="1442" y="121"/>
                </a:lnTo>
                <a:lnTo>
                  <a:pt x="1450" y="130"/>
                </a:lnTo>
                <a:lnTo>
                  <a:pt x="1457" y="136"/>
                </a:lnTo>
                <a:lnTo>
                  <a:pt x="1455" y="136"/>
                </a:lnTo>
                <a:lnTo>
                  <a:pt x="1459" y="129"/>
                </a:lnTo>
                <a:lnTo>
                  <a:pt x="1423" y="98"/>
                </a:lnTo>
                <a:lnTo>
                  <a:pt x="1425" y="98"/>
                </a:lnTo>
                <a:lnTo>
                  <a:pt x="1425" y="100"/>
                </a:lnTo>
                <a:lnTo>
                  <a:pt x="1423" y="98"/>
                </a:lnTo>
                <a:lnTo>
                  <a:pt x="1459" y="129"/>
                </a:lnTo>
                <a:lnTo>
                  <a:pt x="1473" y="152"/>
                </a:lnTo>
                <a:lnTo>
                  <a:pt x="1471" y="152"/>
                </a:lnTo>
                <a:lnTo>
                  <a:pt x="1469" y="152"/>
                </a:lnTo>
                <a:lnTo>
                  <a:pt x="1463" y="152"/>
                </a:lnTo>
                <a:lnTo>
                  <a:pt x="1461" y="150"/>
                </a:lnTo>
                <a:lnTo>
                  <a:pt x="1459" y="146"/>
                </a:lnTo>
                <a:lnTo>
                  <a:pt x="1463" y="146"/>
                </a:lnTo>
                <a:lnTo>
                  <a:pt x="1463" y="144"/>
                </a:lnTo>
                <a:lnTo>
                  <a:pt x="1459" y="142"/>
                </a:lnTo>
                <a:lnTo>
                  <a:pt x="1461" y="142"/>
                </a:lnTo>
                <a:lnTo>
                  <a:pt x="1459" y="142"/>
                </a:lnTo>
                <a:lnTo>
                  <a:pt x="1461" y="140"/>
                </a:lnTo>
                <a:lnTo>
                  <a:pt x="1461" y="138"/>
                </a:lnTo>
                <a:lnTo>
                  <a:pt x="1469" y="148"/>
                </a:lnTo>
                <a:lnTo>
                  <a:pt x="1473" y="150"/>
                </a:lnTo>
                <a:lnTo>
                  <a:pt x="1473" y="152"/>
                </a:lnTo>
                <a:lnTo>
                  <a:pt x="1459" y="129"/>
                </a:lnTo>
                <a:lnTo>
                  <a:pt x="1471" y="140"/>
                </a:lnTo>
                <a:lnTo>
                  <a:pt x="1474" y="146"/>
                </a:lnTo>
                <a:lnTo>
                  <a:pt x="1459" y="134"/>
                </a:lnTo>
                <a:lnTo>
                  <a:pt x="1444" y="121"/>
                </a:lnTo>
                <a:lnTo>
                  <a:pt x="1446" y="121"/>
                </a:lnTo>
                <a:lnTo>
                  <a:pt x="1448" y="121"/>
                </a:lnTo>
                <a:lnTo>
                  <a:pt x="1446" y="121"/>
                </a:lnTo>
                <a:lnTo>
                  <a:pt x="1446" y="119"/>
                </a:lnTo>
                <a:lnTo>
                  <a:pt x="1444" y="119"/>
                </a:lnTo>
                <a:lnTo>
                  <a:pt x="1442" y="119"/>
                </a:lnTo>
                <a:lnTo>
                  <a:pt x="1442" y="121"/>
                </a:lnTo>
                <a:lnTo>
                  <a:pt x="1440" y="117"/>
                </a:lnTo>
                <a:lnTo>
                  <a:pt x="1436" y="111"/>
                </a:lnTo>
                <a:lnTo>
                  <a:pt x="1430" y="107"/>
                </a:lnTo>
                <a:lnTo>
                  <a:pt x="1428" y="102"/>
                </a:lnTo>
                <a:lnTo>
                  <a:pt x="1430" y="104"/>
                </a:lnTo>
                <a:lnTo>
                  <a:pt x="1432" y="106"/>
                </a:lnTo>
                <a:lnTo>
                  <a:pt x="1434" y="104"/>
                </a:lnTo>
                <a:lnTo>
                  <a:pt x="1438" y="106"/>
                </a:lnTo>
                <a:lnTo>
                  <a:pt x="1434" y="104"/>
                </a:lnTo>
                <a:lnTo>
                  <a:pt x="1434" y="100"/>
                </a:lnTo>
                <a:lnTo>
                  <a:pt x="1430" y="102"/>
                </a:lnTo>
                <a:lnTo>
                  <a:pt x="1428" y="100"/>
                </a:lnTo>
                <a:lnTo>
                  <a:pt x="1432" y="100"/>
                </a:lnTo>
                <a:lnTo>
                  <a:pt x="1430" y="100"/>
                </a:lnTo>
                <a:lnTo>
                  <a:pt x="1426" y="100"/>
                </a:lnTo>
                <a:lnTo>
                  <a:pt x="1425" y="100"/>
                </a:lnTo>
                <a:lnTo>
                  <a:pt x="1425" y="98"/>
                </a:lnTo>
                <a:lnTo>
                  <a:pt x="1426" y="100"/>
                </a:lnTo>
                <a:lnTo>
                  <a:pt x="1423" y="98"/>
                </a:lnTo>
                <a:lnTo>
                  <a:pt x="1423" y="96"/>
                </a:lnTo>
                <a:lnTo>
                  <a:pt x="1419" y="96"/>
                </a:lnTo>
                <a:lnTo>
                  <a:pt x="1415" y="94"/>
                </a:lnTo>
                <a:lnTo>
                  <a:pt x="1417" y="86"/>
                </a:lnTo>
                <a:lnTo>
                  <a:pt x="1417" y="84"/>
                </a:lnTo>
                <a:lnTo>
                  <a:pt x="1415" y="82"/>
                </a:lnTo>
                <a:lnTo>
                  <a:pt x="1415" y="84"/>
                </a:lnTo>
                <a:lnTo>
                  <a:pt x="1413" y="88"/>
                </a:lnTo>
                <a:lnTo>
                  <a:pt x="1407" y="82"/>
                </a:lnTo>
                <a:lnTo>
                  <a:pt x="1411" y="79"/>
                </a:lnTo>
                <a:lnTo>
                  <a:pt x="1417" y="82"/>
                </a:lnTo>
                <a:lnTo>
                  <a:pt x="1413" y="79"/>
                </a:lnTo>
                <a:lnTo>
                  <a:pt x="1415" y="73"/>
                </a:lnTo>
                <a:lnTo>
                  <a:pt x="1417" y="73"/>
                </a:lnTo>
                <a:lnTo>
                  <a:pt x="1436" y="96"/>
                </a:lnTo>
                <a:lnTo>
                  <a:pt x="1432" y="90"/>
                </a:lnTo>
                <a:lnTo>
                  <a:pt x="1426" y="81"/>
                </a:lnTo>
                <a:lnTo>
                  <a:pt x="1421" y="69"/>
                </a:lnTo>
                <a:lnTo>
                  <a:pt x="1421" y="67"/>
                </a:lnTo>
                <a:lnTo>
                  <a:pt x="1419" y="69"/>
                </a:lnTo>
                <a:lnTo>
                  <a:pt x="1419" y="65"/>
                </a:lnTo>
                <a:lnTo>
                  <a:pt x="1419" y="63"/>
                </a:lnTo>
                <a:lnTo>
                  <a:pt x="1417" y="63"/>
                </a:lnTo>
                <a:lnTo>
                  <a:pt x="1413" y="56"/>
                </a:lnTo>
                <a:lnTo>
                  <a:pt x="1413" y="54"/>
                </a:lnTo>
                <a:lnTo>
                  <a:pt x="1413" y="52"/>
                </a:lnTo>
                <a:lnTo>
                  <a:pt x="1411" y="54"/>
                </a:lnTo>
                <a:lnTo>
                  <a:pt x="1409" y="50"/>
                </a:lnTo>
                <a:lnTo>
                  <a:pt x="1409" y="48"/>
                </a:lnTo>
                <a:lnTo>
                  <a:pt x="1409" y="50"/>
                </a:lnTo>
                <a:lnTo>
                  <a:pt x="1407" y="48"/>
                </a:lnTo>
                <a:lnTo>
                  <a:pt x="1409" y="44"/>
                </a:lnTo>
                <a:lnTo>
                  <a:pt x="1421" y="59"/>
                </a:lnTo>
                <a:lnTo>
                  <a:pt x="1442" y="90"/>
                </a:lnTo>
                <a:lnTo>
                  <a:pt x="1461" y="111"/>
                </a:lnTo>
                <a:lnTo>
                  <a:pt x="1474" y="125"/>
                </a:lnTo>
                <a:lnTo>
                  <a:pt x="1486" y="132"/>
                </a:lnTo>
                <a:lnTo>
                  <a:pt x="1482" y="134"/>
                </a:lnTo>
                <a:lnTo>
                  <a:pt x="1478" y="142"/>
                </a:lnTo>
                <a:lnTo>
                  <a:pt x="1473" y="140"/>
                </a:lnTo>
                <a:lnTo>
                  <a:pt x="1471" y="140"/>
                </a:lnTo>
                <a:lnTo>
                  <a:pt x="1459" y="129"/>
                </a:lnTo>
                <a:lnTo>
                  <a:pt x="1428" y="100"/>
                </a:lnTo>
                <a:lnTo>
                  <a:pt x="1430" y="102"/>
                </a:lnTo>
                <a:lnTo>
                  <a:pt x="1428" y="102"/>
                </a:lnTo>
                <a:lnTo>
                  <a:pt x="1428" y="100"/>
                </a:lnTo>
                <a:lnTo>
                  <a:pt x="1459" y="129"/>
                </a:lnTo>
                <a:lnTo>
                  <a:pt x="1484" y="971"/>
                </a:lnTo>
                <a:lnTo>
                  <a:pt x="1482" y="973"/>
                </a:lnTo>
                <a:lnTo>
                  <a:pt x="1484" y="970"/>
                </a:lnTo>
                <a:lnTo>
                  <a:pt x="1484" y="971"/>
                </a:lnTo>
                <a:lnTo>
                  <a:pt x="1459" y="129"/>
                </a:lnTo>
                <a:lnTo>
                  <a:pt x="1486" y="964"/>
                </a:lnTo>
                <a:lnTo>
                  <a:pt x="1486" y="975"/>
                </a:lnTo>
                <a:lnTo>
                  <a:pt x="1484" y="970"/>
                </a:lnTo>
                <a:lnTo>
                  <a:pt x="1486" y="964"/>
                </a:lnTo>
                <a:lnTo>
                  <a:pt x="1459" y="129"/>
                </a:lnTo>
                <a:lnTo>
                  <a:pt x="1540" y="1075"/>
                </a:lnTo>
                <a:lnTo>
                  <a:pt x="1536" y="1073"/>
                </a:lnTo>
                <a:lnTo>
                  <a:pt x="1536" y="1069"/>
                </a:lnTo>
                <a:lnTo>
                  <a:pt x="1540" y="1064"/>
                </a:lnTo>
                <a:lnTo>
                  <a:pt x="1538" y="1066"/>
                </a:lnTo>
                <a:lnTo>
                  <a:pt x="1542" y="1064"/>
                </a:lnTo>
                <a:lnTo>
                  <a:pt x="1542" y="1069"/>
                </a:lnTo>
                <a:lnTo>
                  <a:pt x="1540" y="1075"/>
                </a:lnTo>
                <a:lnTo>
                  <a:pt x="1459" y="129"/>
                </a:lnTo>
                <a:lnTo>
                  <a:pt x="1542" y="1077"/>
                </a:lnTo>
                <a:lnTo>
                  <a:pt x="1544" y="1077"/>
                </a:lnTo>
                <a:lnTo>
                  <a:pt x="1544" y="1081"/>
                </a:lnTo>
                <a:lnTo>
                  <a:pt x="1544" y="1083"/>
                </a:lnTo>
                <a:lnTo>
                  <a:pt x="1542" y="1077"/>
                </a:lnTo>
                <a:lnTo>
                  <a:pt x="1459" y="129"/>
                </a:lnTo>
                <a:lnTo>
                  <a:pt x="1544" y="1006"/>
                </a:lnTo>
                <a:lnTo>
                  <a:pt x="1544" y="1004"/>
                </a:lnTo>
                <a:lnTo>
                  <a:pt x="1546" y="1004"/>
                </a:lnTo>
                <a:lnTo>
                  <a:pt x="1547" y="1002"/>
                </a:lnTo>
                <a:lnTo>
                  <a:pt x="1546" y="1004"/>
                </a:lnTo>
                <a:lnTo>
                  <a:pt x="1544" y="1006"/>
                </a:lnTo>
                <a:lnTo>
                  <a:pt x="1459" y="129"/>
                </a:lnTo>
                <a:lnTo>
                  <a:pt x="1549" y="1096"/>
                </a:lnTo>
                <a:lnTo>
                  <a:pt x="1546" y="1090"/>
                </a:lnTo>
                <a:lnTo>
                  <a:pt x="1547" y="1092"/>
                </a:lnTo>
                <a:lnTo>
                  <a:pt x="1549" y="1089"/>
                </a:lnTo>
                <a:lnTo>
                  <a:pt x="1549" y="1087"/>
                </a:lnTo>
                <a:lnTo>
                  <a:pt x="1549" y="1085"/>
                </a:lnTo>
                <a:lnTo>
                  <a:pt x="1546" y="1089"/>
                </a:lnTo>
                <a:lnTo>
                  <a:pt x="1544" y="1083"/>
                </a:lnTo>
                <a:lnTo>
                  <a:pt x="1546" y="1083"/>
                </a:lnTo>
                <a:lnTo>
                  <a:pt x="1546" y="1085"/>
                </a:lnTo>
                <a:lnTo>
                  <a:pt x="1547" y="1081"/>
                </a:lnTo>
                <a:lnTo>
                  <a:pt x="1549" y="1089"/>
                </a:lnTo>
                <a:lnTo>
                  <a:pt x="1549" y="1096"/>
                </a:lnTo>
                <a:lnTo>
                  <a:pt x="1459" y="129"/>
                </a:lnTo>
                <a:lnTo>
                  <a:pt x="1549" y="1042"/>
                </a:lnTo>
                <a:lnTo>
                  <a:pt x="1547" y="1046"/>
                </a:lnTo>
                <a:lnTo>
                  <a:pt x="1547" y="1044"/>
                </a:lnTo>
                <a:lnTo>
                  <a:pt x="1549" y="1042"/>
                </a:lnTo>
                <a:lnTo>
                  <a:pt x="1459" y="129"/>
                </a:lnTo>
                <a:lnTo>
                  <a:pt x="1536" y="948"/>
                </a:lnTo>
                <a:lnTo>
                  <a:pt x="1544" y="950"/>
                </a:lnTo>
                <a:lnTo>
                  <a:pt x="1549" y="948"/>
                </a:lnTo>
                <a:lnTo>
                  <a:pt x="1551" y="950"/>
                </a:lnTo>
                <a:lnTo>
                  <a:pt x="1553" y="952"/>
                </a:lnTo>
                <a:lnTo>
                  <a:pt x="1557" y="952"/>
                </a:lnTo>
                <a:lnTo>
                  <a:pt x="1557" y="958"/>
                </a:lnTo>
                <a:lnTo>
                  <a:pt x="1551" y="956"/>
                </a:lnTo>
                <a:lnTo>
                  <a:pt x="1547" y="956"/>
                </a:lnTo>
                <a:lnTo>
                  <a:pt x="1538" y="958"/>
                </a:lnTo>
                <a:lnTo>
                  <a:pt x="1538" y="954"/>
                </a:lnTo>
                <a:lnTo>
                  <a:pt x="1536" y="956"/>
                </a:lnTo>
                <a:lnTo>
                  <a:pt x="1536" y="954"/>
                </a:lnTo>
                <a:lnTo>
                  <a:pt x="1553" y="952"/>
                </a:lnTo>
                <a:lnTo>
                  <a:pt x="1536" y="952"/>
                </a:lnTo>
                <a:lnTo>
                  <a:pt x="1536" y="948"/>
                </a:lnTo>
                <a:lnTo>
                  <a:pt x="1459" y="129"/>
                </a:lnTo>
                <a:lnTo>
                  <a:pt x="1538" y="975"/>
                </a:lnTo>
                <a:lnTo>
                  <a:pt x="1540" y="977"/>
                </a:lnTo>
                <a:lnTo>
                  <a:pt x="1538" y="977"/>
                </a:lnTo>
                <a:lnTo>
                  <a:pt x="1538" y="975"/>
                </a:lnTo>
                <a:lnTo>
                  <a:pt x="1459" y="129"/>
                </a:lnTo>
                <a:lnTo>
                  <a:pt x="1536" y="975"/>
                </a:lnTo>
                <a:lnTo>
                  <a:pt x="1536" y="977"/>
                </a:lnTo>
                <a:lnTo>
                  <a:pt x="1534" y="977"/>
                </a:lnTo>
                <a:lnTo>
                  <a:pt x="1536" y="975"/>
                </a:lnTo>
                <a:lnTo>
                  <a:pt x="1459" y="129"/>
                </a:lnTo>
                <a:lnTo>
                  <a:pt x="1530" y="898"/>
                </a:lnTo>
                <a:lnTo>
                  <a:pt x="1530" y="900"/>
                </a:lnTo>
                <a:lnTo>
                  <a:pt x="1528" y="898"/>
                </a:lnTo>
                <a:lnTo>
                  <a:pt x="1530" y="898"/>
                </a:lnTo>
                <a:lnTo>
                  <a:pt x="1459" y="129"/>
                </a:lnTo>
                <a:lnTo>
                  <a:pt x="1517" y="996"/>
                </a:lnTo>
                <a:lnTo>
                  <a:pt x="1519" y="998"/>
                </a:lnTo>
                <a:lnTo>
                  <a:pt x="1522" y="1000"/>
                </a:lnTo>
                <a:lnTo>
                  <a:pt x="1524" y="1000"/>
                </a:lnTo>
                <a:lnTo>
                  <a:pt x="1524" y="998"/>
                </a:lnTo>
                <a:lnTo>
                  <a:pt x="1524" y="994"/>
                </a:lnTo>
                <a:lnTo>
                  <a:pt x="1526" y="987"/>
                </a:lnTo>
                <a:lnTo>
                  <a:pt x="1528" y="981"/>
                </a:lnTo>
                <a:lnTo>
                  <a:pt x="1532" y="981"/>
                </a:lnTo>
                <a:lnTo>
                  <a:pt x="1534" y="983"/>
                </a:lnTo>
                <a:lnTo>
                  <a:pt x="1532" y="989"/>
                </a:lnTo>
                <a:lnTo>
                  <a:pt x="1534" y="993"/>
                </a:lnTo>
                <a:lnTo>
                  <a:pt x="1536" y="991"/>
                </a:lnTo>
                <a:lnTo>
                  <a:pt x="1538" y="987"/>
                </a:lnTo>
                <a:lnTo>
                  <a:pt x="1540" y="983"/>
                </a:lnTo>
                <a:lnTo>
                  <a:pt x="1538" y="983"/>
                </a:lnTo>
                <a:lnTo>
                  <a:pt x="1540" y="981"/>
                </a:lnTo>
                <a:lnTo>
                  <a:pt x="1544" y="975"/>
                </a:lnTo>
                <a:lnTo>
                  <a:pt x="1544" y="970"/>
                </a:lnTo>
                <a:lnTo>
                  <a:pt x="1544" y="966"/>
                </a:lnTo>
                <a:lnTo>
                  <a:pt x="1542" y="970"/>
                </a:lnTo>
                <a:lnTo>
                  <a:pt x="1540" y="971"/>
                </a:lnTo>
                <a:lnTo>
                  <a:pt x="1538" y="968"/>
                </a:lnTo>
                <a:lnTo>
                  <a:pt x="1540" y="964"/>
                </a:lnTo>
                <a:lnTo>
                  <a:pt x="1538" y="966"/>
                </a:lnTo>
                <a:lnTo>
                  <a:pt x="1538" y="962"/>
                </a:lnTo>
                <a:lnTo>
                  <a:pt x="1555" y="962"/>
                </a:lnTo>
                <a:lnTo>
                  <a:pt x="1553" y="979"/>
                </a:lnTo>
                <a:lnTo>
                  <a:pt x="1549" y="996"/>
                </a:lnTo>
                <a:lnTo>
                  <a:pt x="1547" y="998"/>
                </a:lnTo>
                <a:lnTo>
                  <a:pt x="1547" y="996"/>
                </a:lnTo>
                <a:lnTo>
                  <a:pt x="1547" y="993"/>
                </a:lnTo>
                <a:lnTo>
                  <a:pt x="1547" y="987"/>
                </a:lnTo>
                <a:lnTo>
                  <a:pt x="1546" y="983"/>
                </a:lnTo>
                <a:lnTo>
                  <a:pt x="1544" y="985"/>
                </a:lnTo>
                <a:lnTo>
                  <a:pt x="1546" y="996"/>
                </a:lnTo>
                <a:lnTo>
                  <a:pt x="1546" y="1000"/>
                </a:lnTo>
                <a:lnTo>
                  <a:pt x="1544" y="1002"/>
                </a:lnTo>
                <a:lnTo>
                  <a:pt x="1542" y="1004"/>
                </a:lnTo>
                <a:lnTo>
                  <a:pt x="1532" y="1000"/>
                </a:lnTo>
                <a:lnTo>
                  <a:pt x="1530" y="1000"/>
                </a:lnTo>
                <a:lnTo>
                  <a:pt x="1530" y="1002"/>
                </a:lnTo>
                <a:lnTo>
                  <a:pt x="1532" y="1010"/>
                </a:lnTo>
                <a:lnTo>
                  <a:pt x="1532" y="1018"/>
                </a:lnTo>
                <a:lnTo>
                  <a:pt x="1530" y="1025"/>
                </a:lnTo>
                <a:lnTo>
                  <a:pt x="1528" y="1027"/>
                </a:lnTo>
                <a:lnTo>
                  <a:pt x="1528" y="1023"/>
                </a:lnTo>
                <a:lnTo>
                  <a:pt x="1528" y="1016"/>
                </a:lnTo>
                <a:lnTo>
                  <a:pt x="1526" y="1016"/>
                </a:lnTo>
                <a:lnTo>
                  <a:pt x="1524" y="1018"/>
                </a:lnTo>
                <a:lnTo>
                  <a:pt x="1522" y="1021"/>
                </a:lnTo>
                <a:lnTo>
                  <a:pt x="1522" y="1029"/>
                </a:lnTo>
                <a:lnTo>
                  <a:pt x="1521" y="1042"/>
                </a:lnTo>
                <a:lnTo>
                  <a:pt x="1522" y="1046"/>
                </a:lnTo>
                <a:lnTo>
                  <a:pt x="1522" y="1048"/>
                </a:lnTo>
                <a:lnTo>
                  <a:pt x="1521" y="1050"/>
                </a:lnTo>
                <a:lnTo>
                  <a:pt x="1519" y="1052"/>
                </a:lnTo>
                <a:lnTo>
                  <a:pt x="1517" y="1052"/>
                </a:lnTo>
                <a:lnTo>
                  <a:pt x="1515" y="1048"/>
                </a:lnTo>
                <a:lnTo>
                  <a:pt x="1511" y="1046"/>
                </a:lnTo>
                <a:lnTo>
                  <a:pt x="1507" y="1046"/>
                </a:lnTo>
                <a:lnTo>
                  <a:pt x="1505" y="1050"/>
                </a:lnTo>
                <a:lnTo>
                  <a:pt x="1503" y="1058"/>
                </a:lnTo>
                <a:lnTo>
                  <a:pt x="1499" y="1064"/>
                </a:lnTo>
                <a:lnTo>
                  <a:pt x="1496" y="1067"/>
                </a:lnTo>
                <a:lnTo>
                  <a:pt x="1494" y="1067"/>
                </a:lnTo>
                <a:lnTo>
                  <a:pt x="1496" y="1062"/>
                </a:lnTo>
                <a:lnTo>
                  <a:pt x="1498" y="1052"/>
                </a:lnTo>
                <a:lnTo>
                  <a:pt x="1496" y="1054"/>
                </a:lnTo>
                <a:lnTo>
                  <a:pt x="1492" y="1054"/>
                </a:lnTo>
                <a:lnTo>
                  <a:pt x="1490" y="1054"/>
                </a:lnTo>
                <a:lnTo>
                  <a:pt x="1488" y="1050"/>
                </a:lnTo>
                <a:lnTo>
                  <a:pt x="1490" y="1046"/>
                </a:lnTo>
                <a:lnTo>
                  <a:pt x="1492" y="1042"/>
                </a:lnTo>
                <a:lnTo>
                  <a:pt x="1496" y="1041"/>
                </a:lnTo>
                <a:lnTo>
                  <a:pt x="1501" y="1042"/>
                </a:lnTo>
                <a:lnTo>
                  <a:pt x="1505" y="1041"/>
                </a:lnTo>
                <a:lnTo>
                  <a:pt x="1505" y="1037"/>
                </a:lnTo>
                <a:lnTo>
                  <a:pt x="1505" y="1027"/>
                </a:lnTo>
                <a:lnTo>
                  <a:pt x="1505" y="1019"/>
                </a:lnTo>
                <a:lnTo>
                  <a:pt x="1507" y="1014"/>
                </a:lnTo>
                <a:lnTo>
                  <a:pt x="1505" y="1016"/>
                </a:lnTo>
                <a:lnTo>
                  <a:pt x="1499" y="1027"/>
                </a:lnTo>
                <a:lnTo>
                  <a:pt x="1498" y="1029"/>
                </a:lnTo>
                <a:lnTo>
                  <a:pt x="1498" y="1027"/>
                </a:lnTo>
                <a:lnTo>
                  <a:pt x="1496" y="1025"/>
                </a:lnTo>
                <a:lnTo>
                  <a:pt x="1494" y="1025"/>
                </a:lnTo>
                <a:lnTo>
                  <a:pt x="1496" y="1023"/>
                </a:lnTo>
                <a:lnTo>
                  <a:pt x="1499" y="1016"/>
                </a:lnTo>
                <a:lnTo>
                  <a:pt x="1501" y="1014"/>
                </a:lnTo>
                <a:lnTo>
                  <a:pt x="1503" y="1016"/>
                </a:lnTo>
                <a:lnTo>
                  <a:pt x="1505" y="1016"/>
                </a:lnTo>
                <a:lnTo>
                  <a:pt x="1507" y="1014"/>
                </a:lnTo>
                <a:lnTo>
                  <a:pt x="1513" y="1008"/>
                </a:lnTo>
                <a:lnTo>
                  <a:pt x="1517" y="1004"/>
                </a:lnTo>
                <a:lnTo>
                  <a:pt x="1515" y="1004"/>
                </a:lnTo>
                <a:lnTo>
                  <a:pt x="1494" y="1016"/>
                </a:lnTo>
                <a:lnTo>
                  <a:pt x="1486" y="1021"/>
                </a:lnTo>
                <a:lnTo>
                  <a:pt x="1490" y="1018"/>
                </a:lnTo>
                <a:lnTo>
                  <a:pt x="1490" y="1016"/>
                </a:lnTo>
                <a:lnTo>
                  <a:pt x="1496" y="1012"/>
                </a:lnTo>
                <a:lnTo>
                  <a:pt x="1511" y="1006"/>
                </a:lnTo>
                <a:lnTo>
                  <a:pt x="1513" y="1002"/>
                </a:lnTo>
                <a:lnTo>
                  <a:pt x="1515" y="996"/>
                </a:lnTo>
                <a:lnTo>
                  <a:pt x="1515" y="994"/>
                </a:lnTo>
                <a:lnTo>
                  <a:pt x="1517" y="994"/>
                </a:lnTo>
                <a:lnTo>
                  <a:pt x="1517" y="996"/>
                </a:lnTo>
                <a:lnTo>
                  <a:pt x="1459" y="129"/>
                </a:lnTo>
                <a:lnTo>
                  <a:pt x="1515" y="925"/>
                </a:lnTo>
                <a:lnTo>
                  <a:pt x="1517" y="925"/>
                </a:lnTo>
                <a:lnTo>
                  <a:pt x="1515" y="927"/>
                </a:lnTo>
                <a:lnTo>
                  <a:pt x="1515" y="925"/>
                </a:lnTo>
                <a:lnTo>
                  <a:pt x="1459" y="129"/>
                </a:lnTo>
                <a:lnTo>
                  <a:pt x="1507" y="943"/>
                </a:lnTo>
                <a:lnTo>
                  <a:pt x="1511" y="939"/>
                </a:lnTo>
                <a:lnTo>
                  <a:pt x="1511" y="937"/>
                </a:lnTo>
                <a:lnTo>
                  <a:pt x="1513" y="931"/>
                </a:lnTo>
                <a:lnTo>
                  <a:pt x="1515" y="935"/>
                </a:lnTo>
                <a:lnTo>
                  <a:pt x="1515" y="939"/>
                </a:lnTo>
                <a:lnTo>
                  <a:pt x="1515" y="943"/>
                </a:lnTo>
                <a:lnTo>
                  <a:pt x="1507" y="946"/>
                </a:lnTo>
                <a:lnTo>
                  <a:pt x="1507" y="943"/>
                </a:lnTo>
                <a:lnTo>
                  <a:pt x="1459" y="129"/>
                </a:lnTo>
                <a:lnTo>
                  <a:pt x="1507" y="962"/>
                </a:lnTo>
                <a:lnTo>
                  <a:pt x="1511" y="960"/>
                </a:lnTo>
                <a:lnTo>
                  <a:pt x="1513" y="958"/>
                </a:lnTo>
                <a:lnTo>
                  <a:pt x="1513" y="960"/>
                </a:lnTo>
                <a:lnTo>
                  <a:pt x="1515" y="958"/>
                </a:lnTo>
                <a:lnTo>
                  <a:pt x="1517" y="960"/>
                </a:lnTo>
                <a:lnTo>
                  <a:pt x="1513" y="962"/>
                </a:lnTo>
                <a:lnTo>
                  <a:pt x="1507" y="968"/>
                </a:lnTo>
                <a:lnTo>
                  <a:pt x="1503" y="973"/>
                </a:lnTo>
                <a:lnTo>
                  <a:pt x="1501" y="979"/>
                </a:lnTo>
                <a:lnTo>
                  <a:pt x="1494" y="983"/>
                </a:lnTo>
                <a:lnTo>
                  <a:pt x="1494" y="981"/>
                </a:lnTo>
                <a:lnTo>
                  <a:pt x="1496" y="979"/>
                </a:lnTo>
                <a:lnTo>
                  <a:pt x="1492" y="981"/>
                </a:lnTo>
                <a:lnTo>
                  <a:pt x="1490" y="981"/>
                </a:lnTo>
                <a:lnTo>
                  <a:pt x="1488" y="981"/>
                </a:lnTo>
                <a:lnTo>
                  <a:pt x="1490" y="979"/>
                </a:lnTo>
                <a:lnTo>
                  <a:pt x="1490" y="970"/>
                </a:lnTo>
                <a:lnTo>
                  <a:pt x="1488" y="975"/>
                </a:lnTo>
                <a:lnTo>
                  <a:pt x="1488" y="964"/>
                </a:lnTo>
                <a:lnTo>
                  <a:pt x="1486" y="964"/>
                </a:lnTo>
                <a:lnTo>
                  <a:pt x="1488" y="960"/>
                </a:lnTo>
                <a:lnTo>
                  <a:pt x="1492" y="960"/>
                </a:lnTo>
                <a:lnTo>
                  <a:pt x="1494" y="968"/>
                </a:lnTo>
                <a:lnTo>
                  <a:pt x="1499" y="971"/>
                </a:lnTo>
                <a:lnTo>
                  <a:pt x="1503" y="973"/>
                </a:lnTo>
                <a:lnTo>
                  <a:pt x="1505" y="971"/>
                </a:lnTo>
                <a:lnTo>
                  <a:pt x="1507" y="962"/>
                </a:lnTo>
                <a:lnTo>
                  <a:pt x="1459" y="129"/>
                </a:lnTo>
                <a:lnTo>
                  <a:pt x="1488" y="119"/>
                </a:lnTo>
                <a:lnTo>
                  <a:pt x="1488" y="121"/>
                </a:lnTo>
                <a:lnTo>
                  <a:pt x="1490" y="121"/>
                </a:lnTo>
                <a:lnTo>
                  <a:pt x="1488" y="119"/>
                </a:lnTo>
                <a:lnTo>
                  <a:pt x="1459" y="129"/>
                </a:lnTo>
                <a:lnTo>
                  <a:pt x="1432" y="92"/>
                </a:lnTo>
                <a:lnTo>
                  <a:pt x="1430" y="92"/>
                </a:lnTo>
                <a:lnTo>
                  <a:pt x="1428" y="94"/>
                </a:lnTo>
                <a:lnTo>
                  <a:pt x="1430" y="96"/>
                </a:lnTo>
                <a:lnTo>
                  <a:pt x="1430" y="94"/>
                </a:lnTo>
                <a:lnTo>
                  <a:pt x="1432" y="92"/>
                </a:lnTo>
                <a:lnTo>
                  <a:pt x="1459" y="129"/>
                </a:lnTo>
                <a:lnTo>
                  <a:pt x="1553" y="376"/>
                </a:lnTo>
                <a:lnTo>
                  <a:pt x="1546" y="426"/>
                </a:lnTo>
                <a:lnTo>
                  <a:pt x="1544" y="418"/>
                </a:lnTo>
                <a:lnTo>
                  <a:pt x="1544" y="422"/>
                </a:lnTo>
                <a:lnTo>
                  <a:pt x="1544" y="424"/>
                </a:lnTo>
                <a:lnTo>
                  <a:pt x="1544" y="422"/>
                </a:lnTo>
                <a:lnTo>
                  <a:pt x="1544" y="440"/>
                </a:lnTo>
                <a:lnTo>
                  <a:pt x="1546" y="445"/>
                </a:lnTo>
                <a:lnTo>
                  <a:pt x="1546" y="442"/>
                </a:lnTo>
                <a:lnTo>
                  <a:pt x="1546" y="440"/>
                </a:lnTo>
                <a:lnTo>
                  <a:pt x="1546" y="451"/>
                </a:lnTo>
                <a:lnTo>
                  <a:pt x="1547" y="461"/>
                </a:lnTo>
                <a:lnTo>
                  <a:pt x="1547" y="482"/>
                </a:lnTo>
                <a:lnTo>
                  <a:pt x="1547" y="486"/>
                </a:lnTo>
                <a:lnTo>
                  <a:pt x="1549" y="484"/>
                </a:lnTo>
                <a:lnTo>
                  <a:pt x="1549" y="488"/>
                </a:lnTo>
                <a:lnTo>
                  <a:pt x="1549" y="478"/>
                </a:lnTo>
                <a:lnTo>
                  <a:pt x="1551" y="491"/>
                </a:lnTo>
                <a:lnTo>
                  <a:pt x="1553" y="486"/>
                </a:lnTo>
                <a:lnTo>
                  <a:pt x="1553" y="480"/>
                </a:lnTo>
                <a:lnTo>
                  <a:pt x="1553" y="465"/>
                </a:lnTo>
                <a:lnTo>
                  <a:pt x="1551" y="445"/>
                </a:lnTo>
                <a:lnTo>
                  <a:pt x="1546" y="426"/>
                </a:lnTo>
                <a:lnTo>
                  <a:pt x="1555" y="374"/>
                </a:lnTo>
                <a:lnTo>
                  <a:pt x="1553" y="376"/>
                </a:lnTo>
                <a:lnTo>
                  <a:pt x="1459" y="129"/>
                </a:lnTo>
                <a:lnTo>
                  <a:pt x="1609" y="397"/>
                </a:lnTo>
                <a:lnTo>
                  <a:pt x="1609" y="386"/>
                </a:lnTo>
                <a:lnTo>
                  <a:pt x="1609" y="384"/>
                </a:lnTo>
                <a:lnTo>
                  <a:pt x="1605" y="372"/>
                </a:lnTo>
                <a:lnTo>
                  <a:pt x="1605" y="369"/>
                </a:lnTo>
                <a:lnTo>
                  <a:pt x="1603" y="372"/>
                </a:lnTo>
                <a:lnTo>
                  <a:pt x="1603" y="380"/>
                </a:lnTo>
                <a:lnTo>
                  <a:pt x="1605" y="390"/>
                </a:lnTo>
                <a:lnTo>
                  <a:pt x="1611" y="405"/>
                </a:lnTo>
                <a:lnTo>
                  <a:pt x="1609" y="397"/>
                </a:lnTo>
                <a:lnTo>
                  <a:pt x="1459" y="129"/>
                </a:lnTo>
                <a:lnTo>
                  <a:pt x="1618" y="943"/>
                </a:lnTo>
                <a:lnTo>
                  <a:pt x="1620" y="943"/>
                </a:lnTo>
                <a:lnTo>
                  <a:pt x="1624" y="943"/>
                </a:lnTo>
                <a:lnTo>
                  <a:pt x="1613" y="943"/>
                </a:lnTo>
                <a:lnTo>
                  <a:pt x="1618" y="943"/>
                </a:lnTo>
                <a:lnTo>
                  <a:pt x="1459" y="129"/>
                </a:lnTo>
                <a:lnTo>
                  <a:pt x="1551" y="524"/>
                </a:lnTo>
                <a:lnTo>
                  <a:pt x="1553" y="532"/>
                </a:lnTo>
                <a:lnTo>
                  <a:pt x="1553" y="528"/>
                </a:lnTo>
                <a:lnTo>
                  <a:pt x="1551" y="524"/>
                </a:lnTo>
                <a:lnTo>
                  <a:pt x="1459" y="129"/>
                </a:lnTo>
                <a:lnTo>
                  <a:pt x="1474" y="54"/>
                </a:lnTo>
                <a:lnTo>
                  <a:pt x="1473" y="52"/>
                </a:lnTo>
                <a:lnTo>
                  <a:pt x="1473" y="54"/>
                </a:lnTo>
                <a:lnTo>
                  <a:pt x="1474" y="54"/>
                </a:lnTo>
                <a:lnTo>
                  <a:pt x="1459" y="129"/>
                </a:lnTo>
                <a:lnTo>
                  <a:pt x="1419" y="42"/>
                </a:lnTo>
                <a:lnTo>
                  <a:pt x="1419" y="44"/>
                </a:lnTo>
                <a:lnTo>
                  <a:pt x="1421" y="44"/>
                </a:lnTo>
                <a:lnTo>
                  <a:pt x="1421" y="42"/>
                </a:lnTo>
                <a:lnTo>
                  <a:pt x="1419" y="42"/>
                </a:lnTo>
                <a:lnTo>
                  <a:pt x="1459" y="129"/>
                </a:lnTo>
                <a:lnTo>
                  <a:pt x="1417" y="34"/>
                </a:lnTo>
                <a:lnTo>
                  <a:pt x="1419" y="34"/>
                </a:lnTo>
                <a:lnTo>
                  <a:pt x="1421" y="33"/>
                </a:lnTo>
                <a:lnTo>
                  <a:pt x="1421" y="31"/>
                </a:lnTo>
                <a:lnTo>
                  <a:pt x="1421" y="29"/>
                </a:lnTo>
                <a:lnTo>
                  <a:pt x="1421" y="27"/>
                </a:lnTo>
                <a:lnTo>
                  <a:pt x="1419" y="27"/>
                </a:lnTo>
                <a:lnTo>
                  <a:pt x="1419" y="29"/>
                </a:lnTo>
                <a:lnTo>
                  <a:pt x="1417" y="29"/>
                </a:lnTo>
                <a:lnTo>
                  <a:pt x="1417" y="31"/>
                </a:lnTo>
                <a:lnTo>
                  <a:pt x="1417" y="33"/>
                </a:lnTo>
                <a:lnTo>
                  <a:pt x="1417" y="34"/>
                </a:lnTo>
                <a:lnTo>
                  <a:pt x="1459" y="129"/>
                </a:lnTo>
                <a:lnTo>
                  <a:pt x="1413" y="13"/>
                </a:lnTo>
                <a:lnTo>
                  <a:pt x="1415" y="15"/>
                </a:lnTo>
                <a:lnTo>
                  <a:pt x="1415" y="13"/>
                </a:lnTo>
                <a:lnTo>
                  <a:pt x="1417" y="11"/>
                </a:lnTo>
                <a:lnTo>
                  <a:pt x="1417" y="10"/>
                </a:lnTo>
                <a:lnTo>
                  <a:pt x="1417" y="8"/>
                </a:lnTo>
                <a:lnTo>
                  <a:pt x="1415" y="8"/>
                </a:lnTo>
                <a:lnTo>
                  <a:pt x="1415" y="6"/>
                </a:lnTo>
                <a:lnTo>
                  <a:pt x="1415" y="8"/>
                </a:lnTo>
                <a:lnTo>
                  <a:pt x="1415" y="6"/>
                </a:lnTo>
                <a:lnTo>
                  <a:pt x="1415" y="8"/>
                </a:lnTo>
                <a:lnTo>
                  <a:pt x="1413" y="10"/>
                </a:lnTo>
                <a:lnTo>
                  <a:pt x="1413" y="11"/>
                </a:lnTo>
                <a:lnTo>
                  <a:pt x="1413" y="13"/>
                </a:lnTo>
                <a:lnTo>
                  <a:pt x="1459" y="129"/>
                </a:lnTo>
                <a:lnTo>
                  <a:pt x="1426" y="15"/>
                </a:lnTo>
                <a:lnTo>
                  <a:pt x="1426" y="13"/>
                </a:lnTo>
                <a:lnTo>
                  <a:pt x="1426" y="11"/>
                </a:lnTo>
                <a:lnTo>
                  <a:pt x="1426" y="10"/>
                </a:lnTo>
                <a:lnTo>
                  <a:pt x="1425" y="11"/>
                </a:lnTo>
                <a:lnTo>
                  <a:pt x="1425" y="13"/>
                </a:lnTo>
                <a:lnTo>
                  <a:pt x="1425" y="15"/>
                </a:lnTo>
                <a:lnTo>
                  <a:pt x="1426" y="15"/>
                </a:lnTo>
                <a:lnTo>
                  <a:pt x="1459" y="129"/>
                </a:lnTo>
                <a:lnTo>
                  <a:pt x="1428" y="34"/>
                </a:lnTo>
                <a:lnTo>
                  <a:pt x="1428" y="36"/>
                </a:lnTo>
                <a:lnTo>
                  <a:pt x="1430" y="34"/>
                </a:lnTo>
                <a:lnTo>
                  <a:pt x="1430" y="33"/>
                </a:lnTo>
                <a:lnTo>
                  <a:pt x="1428" y="34"/>
                </a:lnTo>
                <a:lnTo>
                  <a:pt x="1459" y="129"/>
                </a:lnTo>
                <a:lnTo>
                  <a:pt x="1459" y="90"/>
                </a:lnTo>
                <a:lnTo>
                  <a:pt x="1459" y="88"/>
                </a:lnTo>
                <a:lnTo>
                  <a:pt x="1457" y="88"/>
                </a:lnTo>
                <a:lnTo>
                  <a:pt x="1459" y="90"/>
                </a:lnTo>
                <a:lnTo>
                  <a:pt x="1459" y="129"/>
                </a:lnTo>
                <a:lnTo>
                  <a:pt x="1480" y="65"/>
                </a:lnTo>
                <a:lnTo>
                  <a:pt x="1478" y="65"/>
                </a:lnTo>
                <a:lnTo>
                  <a:pt x="1478" y="67"/>
                </a:lnTo>
                <a:lnTo>
                  <a:pt x="1480" y="65"/>
                </a:lnTo>
                <a:lnTo>
                  <a:pt x="1459" y="129"/>
                </a:lnTo>
                <a:lnTo>
                  <a:pt x="1505" y="359"/>
                </a:lnTo>
                <a:lnTo>
                  <a:pt x="1503" y="351"/>
                </a:lnTo>
                <a:lnTo>
                  <a:pt x="1503" y="355"/>
                </a:lnTo>
                <a:lnTo>
                  <a:pt x="1505" y="359"/>
                </a:lnTo>
                <a:lnTo>
                  <a:pt x="1459" y="129"/>
                </a:lnTo>
                <a:lnTo>
                  <a:pt x="1434" y="40"/>
                </a:lnTo>
                <a:lnTo>
                  <a:pt x="1436" y="40"/>
                </a:lnTo>
                <a:lnTo>
                  <a:pt x="1436" y="38"/>
                </a:lnTo>
                <a:lnTo>
                  <a:pt x="1438" y="38"/>
                </a:lnTo>
                <a:lnTo>
                  <a:pt x="1436" y="36"/>
                </a:lnTo>
                <a:lnTo>
                  <a:pt x="1438" y="36"/>
                </a:lnTo>
                <a:lnTo>
                  <a:pt x="1438" y="34"/>
                </a:lnTo>
                <a:lnTo>
                  <a:pt x="1436" y="33"/>
                </a:lnTo>
                <a:lnTo>
                  <a:pt x="1438" y="33"/>
                </a:lnTo>
                <a:lnTo>
                  <a:pt x="1436" y="33"/>
                </a:lnTo>
                <a:lnTo>
                  <a:pt x="1434" y="33"/>
                </a:lnTo>
                <a:lnTo>
                  <a:pt x="1434" y="34"/>
                </a:lnTo>
                <a:lnTo>
                  <a:pt x="1432" y="36"/>
                </a:lnTo>
                <a:lnTo>
                  <a:pt x="1432" y="40"/>
                </a:lnTo>
                <a:lnTo>
                  <a:pt x="1434" y="40"/>
                </a:lnTo>
                <a:lnTo>
                  <a:pt x="1459" y="129"/>
                </a:lnTo>
                <a:lnTo>
                  <a:pt x="1440" y="77"/>
                </a:lnTo>
                <a:lnTo>
                  <a:pt x="1442" y="77"/>
                </a:lnTo>
                <a:lnTo>
                  <a:pt x="1442" y="75"/>
                </a:lnTo>
                <a:lnTo>
                  <a:pt x="1442" y="73"/>
                </a:lnTo>
                <a:lnTo>
                  <a:pt x="1440" y="73"/>
                </a:lnTo>
                <a:lnTo>
                  <a:pt x="1440" y="75"/>
                </a:lnTo>
                <a:lnTo>
                  <a:pt x="1440" y="77"/>
                </a:lnTo>
                <a:lnTo>
                  <a:pt x="1459" y="129"/>
                </a:lnTo>
                <a:lnTo>
                  <a:pt x="1448" y="59"/>
                </a:lnTo>
                <a:lnTo>
                  <a:pt x="1450" y="61"/>
                </a:lnTo>
                <a:lnTo>
                  <a:pt x="1451" y="61"/>
                </a:lnTo>
                <a:lnTo>
                  <a:pt x="1451" y="59"/>
                </a:lnTo>
                <a:lnTo>
                  <a:pt x="1451" y="58"/>
                </a:lnTo>
                <a:lnTo>
                  <a:pt x="1450" y="58"/>
                </a:lnTo>
                <a:lnTo>
                  <a:pt x="1448" y="58"/>
                </a:lnTo>
                <a:lnTo>
                  <a:pt x="1448" y="59"/>
                </a:lnTo>
                <a:lnTo>
                  <a:pt x="1459" y="129"/>
                </a:lnTo>
                <a:lnTo>
                  <a:pt x="1438" y="2"/>
                </a:lnTo>
                <a:lnTo>
                  <a:pt x="1436" y="2"/>
                </a:lnTo>
                <a:lnTo>
                  <a:pt x="1436" y="4"/>
                </a:lnTo>
                <a:lnTo>
                  <a:pt x="1438" y="2"/>
                </a:lnTo>
                <a:lnTo>
                  <a:pt x="1459" y="129"/>
                </a:lnTo>
                <a:lnTo>
                  <a:pt x="1442" y="54"/>
                </a:lnTo>
                <a:lnTo>
                  <a:pt x="1444" y="52"/>
                </a:lnTo>
                <a:lnTo>
                  <a:pt x="1444" y="50"/>
                </a:lnTo>
                <a:lnTo>
                  <a:pt x="1442" y="52"/>
                </a:lnTo>
                <a:lnTo>
                  <a:pt x="1442" y="54"/>
                </a:lnTo>
                <a:lnTo>
                  <a:pt x="1459" y="129"/>
                </a:lnTo>
                <a:lnTo>
                  <a:pt x="1544" y="981"/>
                </a:lnTo>
                <a:lnTo>
                  <a:pt x="1544" y="983"/>
                </a:lnTo>
                <a:lnTo>
                  <a:pt x="1546" y="981"/>
                </a:lnTo>
                <a:lnTo>
                  <a:pt x="1544" y="981"/>
                </a:lnTo>
                <a:lnTo>
                  <a:pt x="1459" y="129"/>
                </a:lnTo>
                <a:lnTo>
                  <a:pt x="40" y="461"/>
                </a:lnTo>
                <a:lnTo>
                  <a:pt x="40" y="463"/>
                </a:lnTo>
                <a:lnTo>
                  <a:pt x="42" y="459"/>
                </a:lnTo>
                <a:lnTo>
                  <a:pt x="40" y="461"/>
                </a:lnTo>
                <a:lnTo>
                  <a:pt x="1459" y="129"/>
                </a:lnTo>
                <a:lnTo>
                  <a:pt x="1609" y="369"/>
                </a:lnTo>
                <a:lnTo>
                  <a:pt x="1609" y="347"/>
                </a:lnTo>
                <a:lnTo>
                  <a:pt x="1609" y="349"/>
                </a:lnTo>
                <a:lnTo>
                  <a:pt x="1607" y="342"/>
                </a:lnTo>
                <a:lnTo>
                  <a:pt x="1605" y="336"/>
                </a:lnTo>
                <a:lnTo>
                  <a:pt x="1603" y="332"/>
                </a:lnTo>
                <a:lnTo>
                  <a:pt x="1601" y="332"/>
                </a:lnTo>
                <a:lnTo>
                  <a:pt x="1599" y="336"/>
                </a:lnTo>
                <a:lnTo>
                  <a:pt x="1601" y="353"/>
                </a:lnTo>
                <a:lnTo>
                  <a:pt x="1601" y="359"/>
                </a:lnTo>
                <a:lnTo>
                  <a:pt x="1601" y="346"/>
                </a:lnTo>
                <a:lnTo>
                  <a:pt x="1603" y="342"/>
                </a:lnTo>
                <a:lnTo>
                  <a:pt x="1605" y="347"/>
                </a:lnTo>
                <a:lnTo>
                  <a:pt x="1609" y="369"/>
                </a:lnTo>
                <a:lnTo>
                  <a:pt x="1459" y="129"/>
                </a:lnTo>
                <a:lnTo>
                  <a:pt x="1519" y="449"/>
                </a:lnTo>
                <a:lnTo>
                  <a:pt x="1517" y="407"/>
                </a:lnTo>
                <a:lnTo>
                  <a:pt x="1519" y="442"/>
                </a:lnTo>
                <a:lnTo>
                  <a:pt x="1519" y="449"/>
                </a:lnTo>
                <a:lnTo>
                  <a:pt x="1459" y="129"/>
                </a:lnTo>
                <a:lnTo>
                  <a:pt x="40" y="465"/>
                </a:lnTo>
                <a:lnTo>
                  <a:pt x="38" y="466"/>
                </a:lnTo>
                <a:lnTo>
                  <a:pt x="38" y="470"/>
                </a:lnTo>
                <a:lnTo>
                  <a:pt x="40" y="470"/>
                </a:lnTo>
                <a:lnTo>
                  <a:pt x="42" y="468"/>
                </a:lnTo>
                <a:lnTo>
                  <a:pt x="42" y="465"/>
                </a:lnTo>
                <a:lnTo>
                  <a:pt x="40" y="465"/>
                </a:lnTo>
                <a:lnTo>
                  <a:pt x="1459" y="129"/>
                </a:lnTo>
                <a:lnTo>
                  <a:pt x="1572" y="824"/>
                </a:lnTo>
                <a:lnTo>
                  <a:pt x="1570" y="818"/>
                </a:lnTo>
                <a:lnTo>
                  <a:pt x="1572" y="818"/>
                </a:lnTo>
                <a:lnTo>
                  <a:pt x="1574" y="818"/>
                </a:lnTo>
                <a:lnTo>
                  <a:pt x="1576" y="816"/>
                </a:lnTo>
                <a:lnTo>
                  <a:pt x="1574" y="814"/>
                </a:lnTo>
                <a:lnTo>
                  <a:pt x="1572" y="812"/>
                </a:lnTo>
                <a:lnTo>
                  <a:pt x="1570" y="812"/>
                </a:lnTo>
                <a:lnTo>
                  <a:pt x="1572" y="810"/>
                </a:lnTo>
                <a:lnTo>
                  <a:pt x="1576" y="802"/>
                </a:lnTo>
                <a:lnTo>
                  <a:pt x="1572" y="806"/>
                </a:lnTo>
                <a:lnTo>
                  <a:pt x="1569" y="810"/>
                </a:lnTo>
                <a:lnTo>
                  <a:pt x="1569" y="806"/>
                </a:lnTo>
                <a:lnTo>
                  <a:pt x="1569" y="802"/>
                </a:lnTo>
                <a:lnTo>
                  <a:pt x="1567" y="802"/>
                </a:lnTo>
                <a:lnTo>
                  <a:pt x="1567" y="806"/>
                </a:lnTo>
                <a:lnTo>
                  <a:pt x="1563" y="808"/>
                </a:lnTo>
                <a:lnTo>
                  <a:pt x="1565" y="810"/>
                </a:lnTo>
                <a:lnTo>
                  <a:pt x="1563" y="812"/>
                </a:lnTo>
                <a:lnTo>
                  <a:pt x="1559" y="814"/>
                </a:lnTo>
                <a:lnTo>
                  <a:pt x="1563" y="814"/>
                </a:lnTo>
                <a:lnTo>
                  <a:pt x="1563" y="816"/>
                </a:lnTo>
                <a:lnTo>
                  <a:pt x="1563" y="818"/>
                </a:lnTo>
                <a:lnTo>
                  <a:pt x="1563" y="820"/>
                </a:lnTo>
                <a:lnTo>
                  <a:pt x="1565" y="822"/>
                </a:lnTo>
                <a:lnTo>
                  <a:pt x="1567" y="822"/>
                </a:lnTo>
                <a:lnTo>
                  <a:pt x="1567" y="826"/>
                </a:lnTo>
                <a:lnTo>
                  <a:pt x="1569" y="826"/>
                </a:lnTo>
                <a:lnTo>
                  <a:pt x="1570" y="826"/>
                </a:lnTo>
                <a:lnTo>
                  <a:pt x="1572" y="826"/>
                </a:lnTo>
                <a:lnTo>
                  <a:pt x="1572" y="824"/>
                </a:lnTo>
                <a:lnTo>
                  <a:pt x="1459" y="129"/>
                </a:lnTo>
                <a:lnTo>
                  <a:pt x="1597" y="943"/>
                </a:lnTo>
                <a:lnTo>
                  <a:pt x="1592" y="943"/>
                </a:lnTo>
                <a:lnTo>
                  <a:pt x="1597" y="945"/>
                </a:lnTo>
                <a:lnTo>
                  <a:pt x="1597" y="943"/>
                </a:lnTo>
                <a:lnTo>
                  <a:pt x="1459" y="129"/>
                </a:lnTo>
                <a:lnTo>
                  <a:pt x="33" y="428"/>
                </a:lnTo>
                <a:lnTo>
                  <a:pt x="33" y="420"/>
                </a:lnTo>
                <a:lnTo>
                  <a:pt x="33" y="417"/>
                </a:lnTo>
                <a:lnTo>
                  <a:pt x="31" y="418"/>
                </a:lnTo>
                <a:lnTo>
                  <a:pt x="31" y="420"/>
                </a:lnTo>
                <a:lnTo>
                  <a:pt x="31" y="418"/>
                </a:lnTo>
                <a:lnTo>
                  <a:pt x="31" y="411"/>
                </a:lnTo>
                <a:lnTo>
                  <a:pt x="29" y="424"/>
                </a:lnTo>
                <a:lnTo>
                  <a:pt x="29" y="436"/>
                </a:lnTo>
                <a:lnTo>
                  <a:pt x="31" y="428"/>
                </a:lnTo>
                <a:lnTo>
                  <a:pt x="33" y="428"/>
                </a:lnTo>
                <a:lnTo>
                  <a:pt x="1459" y="129"/>
                </a:lnTo>
                <a:lnTo>
                  <a:pt x="1599" y="941"/>
                </a:lnTo>
                <a:lnTo>
                  <a:pt x="1597" y="943"/>
                </a:lnTo>
                <a:lnTo>
                  <a:pt x="1601" y="941"/>
                </a:lnTo>
                <a:lnTo>
                  <a:pt x="1599" y="941"/>
                </a:lnTo>
                <a:lnTo>
                  <a:pt x="1459" y="129"/>
                </a:lnTo>
                <a:lnTo>
                  <a:pt x="1559" y="793"/>
                </a:lnTo>
                <a:lnTo>
                  <a:pt x="1561" y="793"/>
                </a:lnTo>
                <a:lnTo>
                  <a:pt x="1561" y="795"/>
                </a:lnTo>
                <a:lnTo>
                  <a:pt x="1561" y="797"/>
                </a:lnTo>
                <a:lnTo>
                  <a:pt x="1563" y="799"/>
                </a:lnTo>
                <a:lnTo>
                  <a:pt x="1565" y="799"/>
                </a:lnTo>
                <a:lnTo>
                  <a:pt x="1565" y="797"/>
                </a:lnTo>
                <a:lnTo>
                  <a:pt x="1565" y="795"/>
                </a:lnTo>
                <a:lnTo>
                  <a:pt x="1565" y="793"/>
                </a:lnTo>
                <a:lnTo>
                  <a:pt x="1565" y="791"/>
                </a:lnTo>
                <a:lnTo>
                  <a:pt x="1567" y="789"/>
                </a:lnTo>
                <a:lnTo>
                  <a:pt x="1563" y="791"/>
                </a:lnTo>
                <a:lnTo>
                  <a:pt x="1563" y="789"/>
                </a:lnTo>
                <a:lnTo>
                  <a:pt x="1561" y="789"/>
                </a:lnTo>
                <a:lnTo>
                  <a:pt x="1561" y="791"/>
                </a:lnTo>
                <a:lnTo>
                  <a:pt x="1561" y="793"/>
                </a:lnTo>
                <a:lnTo>
                  <a:pt x="1559" y="793"/>
                </a:lnTo>
                <a:lnTo>
                  <a:pt x="1459" y="129"/>
                </a:lnTo>
                <a:lnTo>
                  <a:pt x="1567" y="849"/>
                </a:lnTo>
                <a:lnTo>
                  <a:pt x="1567" y="847"/>
                </a:lnTo>
                <a:lnTo>
                  <a:pt x="1565" y="849"/>
                </a:lnTo>
                <a:lnTo>
                  <a:pt x="1565" y="862"/>
                </a:lnTo>
                <a:lnTo>
                  <a:pt x="1561" y="889"/>
                </a:lnTo>
                <a:lnTo>
                  <a:pt x="1561" y="893"/>
                </a:lnTo>
                <a:lnTo>
                  <a:pt x="1563" y="891"/>
                </a:lnTo>
                <a:lnTo>
                  <a:pt x="1567" y="883"/>
                </a:lnTo>
                <a:lnTo>
                  <a:pt x="1569" y="881"/>
                </a:lnTo>
                <a:lnTo>
                  <a:pt x="1569" y="879"/>
                </a:lnTo>
                <a:lnTo>
                  <a:pt x="1567" y="872"/>
                </a:lnTo>
                <a:lnTo>
                  <a:pt x="1567" y="862"/>
                </a:lnTo>
                <a:lnTo>
                  <a:pt x="1567" y="849"/>
                </a:lnTo>
                <a:lnTo>
                  <a:pt x="1459" y="129"/>
                </a:lnTo>
                <a:lnTo>
                  <a:pt x="1547" y="1129"/>
                </a:lnTo>
                <a:lnTo>
                  <a:pt x="1547" y="1131"/>
                </a:lnTo>
                <a:lnTo>
                  <a:pt x="1549" y="1129"/>
                </a:lnTo>
                <a:lnTo>
                  <a:pt x="1547" y="1129"/>
                </a:lnTo>
                <a:lnTo>
                  <a:pt x="1459" y="129"/>
                </a:lnTo>
                <a:lnTo>
                  <a:pt x="11" y="461"/>
                </a:lnTo>
                <a:lnTo>
                  <a:pt x="13" y="445"/>
                </a:lnTo>
                <a:lnTo>
                  <a:pt x="10" y="461"/>
                </a:lnTo>
                <a:lnTo>
                  <a:pt x="10" y="470"/>
                </a:lnTo>
                <a:lnTo>
                  <a:pt x="11" y="470"/>
                </a:lnTo>
                <a:lnTo>
                  <a:pt x="11" y="461"/>
                </a:lnTo>
                <a:lnTo>
                  <a:pt x="1459" y="129"/>
                </a:lnTo>
                <a:lnTo>
                  <a:pt x="2" y="626"/>
                </a:lnTo>
                <a:lnTo>
                  <a:pt x="0" y="618"/>
                </a:lnTo>
                <a:lnTo>
                  <a:pt x="0" y="628"/>
                </a:lnTo>
                <a:lnTo>
                  <a:pt x="2" y="628"/>
                </a:lnTo>
                <a:lnTo>
                  <a:pt x="2" y="626"/>
                </a:lnTo>
                <a:lnTo>
                  <a:pt x="1459" y="129"/>
                </a:lnTo>
                <a:lnTo>
                  <a:pt x="1572" y="862"/>
                </a:lnTo>
                <a:lnTo>
                  <a:pt x="1574" y="862"/>
                </a:lnTo>
                <a:lnTo>
                  <a:pt x="1576" y="862"/>
                </a:lnTo>
                <a:lnTo>
                  <a:pt x="1578" y="858"/>
                </a:lnTo>
                <a:lnTo>
                  <a:pt x="1574" y="850"/>
                </a:lnTo>
                <a:lnTo>
                  <a:pt x="1572" y="850"/>
                </a:lnTo>
                <a:lnTo>
                  <a:pt x="1572" y="852"/>
                </a:lnTo>
                <a:lnTo>
                  <a:pt x="1570" y="856"/>
                </a:lnTo>
                <a:lnTo>
                  <a:pt x="1570" y="862"/>
                </a:lnTo>
                <a:lnTo>
                  <a:pt x="1572" y="862"/>
                </a:lnTo>
                <a:lnTo>
                  <a:pt x="1459" y="129"/>
                </a:lnTo>
                <a:lnTo>
                  <a:pt x="1570" y="693"/>
                </a:lnTo>
                <a:lnTo>
                  <a:pt x="1570" y="691"/>
                </a:lnTo>
                <a:lnTo>
                  <a:pt x="1569" y="691"/>
                </a:lnTo>
                <a:lnTo>
                  <a:pt x="1567" y="699"/>
                </a:lnTo>
                <a:lnTo>
                  <a:pt x="1569" y="701"/>
                </a:lnTo>
                <a:lnTo>
                  <a:pt x="1572" y="705"/>
                </a:lnTo>
                <a:lnTo>
                  <a:pt x="1572" y="703"/>
                </a:lnTo>
                <a:lnTo>
                  <a:pt x="1570" y="699"/>
                </a:lnTo>
                <a:lnTo>
                  <a:pt x="1569" y="695"/>
                </a:lnTo>
                <a:lnTo>
                  <a:pt x="1570" y="693"/>
                </a:lnTo>
                <a:lnTo>
                  <a:pt x="1459" y="129"/>
                </a:lnTo>
                <a:lnTo>
                  <a:pt x="1565" y="1137"/>
                </a:lnTo>
                <a:lnTo>
                  <a:pt x="1567" y="1133"/>
                </a:lnTo>
                <a:lnTo>
                  <a:pt x="1565" y="1135"/>
                </a:lnTo>
                <a:lnTo>
                  <a:pt x="1565" y="1137"/>
                </a:lnTo>
                <a:lnTo>
                  <a:pt x="1459" y="129"/>
                </a:lnTo>
                <a:close/>
              </a:path>
            </a:pathLst>
          </a:custGeom>
          <a:solidFill>
            <a:schemeClr val="bg2">
              <a:tint val="90000"/>
            </a:schemeClr>
          </a:solidFill>
          <a:ln w="9525" cap="flat" cmpd="sng" algn="ctr">
            <a:noFill/>
            <a:prstDash val="solid"/>
            <a:round/>
            <a:headEnd type="none" w="med" len="med"/>
            <a:tailEnd type="none" w="med" len="med"/>
          </a:ln>
          <a:effectLst/>
        </p:spPr>
        <p:txBody>
          <a:bodyPr vert="horz" wrap="square" lIns="100794" tIns="50397" rIns="100794" bIns="50397" anchor="t" compatLnSpc="1"/>
          <a:lstStyle/>
          <a:p>
            <a:endParaRPr kumimoji="0" lang="ja-JP" altLang="en-US" dirty="0">
              <a:effectLst>
                <a:outerShdw blurRad="50800" dist="50800" dir="5400000" algn="tl" rotWithShape="0">
                  <a:srgbClr val="000000">
                    <a:alpha val="30000"/>
                  </a:srgbClr>
                </a:outerShdw>
              </a:effectLst>
            </a:endParaRPr>
          </a:p>
        </p:txBody>
      </p:sp>
      <p:sp>
        <p:nvSpPr>
          <p:cNvPr id="25" name="タイトル プレースホルダ 24"/>
          <p:cNvSpPr>
            <a:spLocks noGrp="1"/>
          </p:cNvSpPr>
          <p:nvPr>
            <p:ph type="title"/>
          </p:nvPr>
        </p:nvSpPr>
        <p:spPr>
          <a:xfrm>
            <a:off x="504031" y="302737"/>
            <a:ext cx="9072563" cy="1259946"/>
          </a:xfrm>
          <a:prstGeom prst="rect">
            <a:avLst/>
          </a:prstGeom>
        </p:spPr>
        <p:txBody>
          <a:bodyPr vert="horz" lIns="100794" tIns="50397" rIns="100794" bIns="50397" rtlCol="0" anchor="ctr">
            <a:normAutofit/>
          </a:body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04031" y="1653665"/>
            <a:ext cx="9072563" cy="4989036"/>
          </a:xfrm>
          <a:prstGeom prst="rect">
            <a:avLst/>
          </a:prstGeom>
        </p:spPr>
        <p:txBody>
          <a:bodyPr vert="horz" lIns="100794" tIns="50397" rIns="100794" bIns="50397" rtlCol="0">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7" name="日付プレースホルダ 16"/>
          <p:cNvSpPr>
            <a:spLocks noGrp="1"/>
          </p:cNvSpPr>
          <p:nvPr>
            <p:ph type="dt" sz="half" idx="2"/>
          </p:nvPr>
        </p:nvSpPr>
        <p:spPr>
          <a:xfrm>
            <a:off x="504031" y="7006699"/>
            <a:ext cx="2352146" cy="402483"/>
          </a:xfrm>
          <a:prstGeom prst="rect">
            <a:avLst/>
          </a:prstGeom>
        </p:spPr>
        <p:txBody>
          <a:bodyPr vert="horz" lIns="100794" tIns="50397" rIns="100794" bIns="50397" rtlCol="0" anchor="ctr"/>
          <a:lstStyle>
            <a:lvl1pPr algn="ctr" eaLnBrk="1" latinLnBrk="0" hangingPunct="1">
              <a:defRPr kumimoji="0" sz="1300">
                <a:solidFill>
                  <a:schemeClr val="tx2"/>
                </a:solidFill>
              </a:defRPr>
            </a:lvl1pPr>
          </a:lstStyle>
          <a:p>
            <a:fld id="{09C18825-E0F9-469D-844E-613CA36CC07F}" type="datetime1">
              <a:rPr lang="ja-JP" altLang="en-US" smtClean="0"/>
              <a:t>2009/6/12</a:t>
            </a:fld>
            <a:endParaRPr lang="en-US" dirty="0"/>
          </a:p>
        </p:txBody>
      </p:sp>
      <p:sp>
        <p:nvSpPr>
          <p:cNvPr id="5" name="フッター プレースホルダ 4"/>
          <p:cNvSpPr>
            <a:spLocks noGrp="1"/>
          </p:cNvSpPr>
          <p:nvPr>
            <p:ph type="ftr" sz="quarter" idx="3"/>
          </p:nvPr>
        </p:nvSpPr>
        <p:spPr>
          <a:xfrm>
            <a:off x="3444214" y="7006699"/>
            <a:ext cx="3192198" cy="402483"/>
          </a:xfrm>
          <a:prstGeom prst="rect">
            <a:avLst/>
          </a:prstGeom>
        </p:spPr>
        <p:txBody>
          <a:bodyPr vert="horz" lIns="100794" tIns="50397" rIns="100794" bIns="50397" rtlCol="0" anchor="ctr"/>
          <a:lstStyle>
            <a:lvl1pPr algn="ctr" eaLnBrk="1" latinLnBrk="0" hangingPunct="1">
              <a:defRPr kumimoji="0" sz="1300">
                <a:solidFill>
                  <a:schemeClr val="tx2"/>
                </a:solidFill>
              </a:defRPr>
            </a:lvl1pPr>
          </a:lstStyle>
          <a:p>
            <a:endParaRPr lang="en-US" dirty="0"/>
          </a:p>
        </p:txBody>
      </p:sp>
      <p:sp>
        <p:nvSpPr>
          <p:cNvPr id="12" name="スライド番号プレースホルダ 11"/>
          <p:cNvSpPr>
            <a:spLocks noGrp="1"/>
          </p:cNvSpPr>
          <p:nvPr>
            <p:ph type="sldNum" sz="quarter" idx="4"/>
          </p:nvPr>
        </p:nvSpPr>
        <p:spPr>
          <a:xfrm>
            <a:off x="7224448" y="7006699"/>
            <a:ext cx="2352146" cy="402483"/>
          </a:xfrm>
          <a:prstGeom prst="rect">
            <a:avLst/>
          </a:prstGeom>
        </p:spPr>
        <p:txBody>
          <a:bodyPr vert="horz" lIns="100794" tIns="50397" rIns="100794" bIns="50397" rtlCol="0" anchor="ctr"/>
          <a:lstStyle>
            <a:lvl1pPr algn="ctr" eaLnBrk="1" latinLnBrk="0" hangingPunct="1">
              <a:defRPr kumimoji="0" sz="1300">
                <a:solidFill>
                  <a:schemeClr val="tx2"/>
                </a:solidFill>
              </a:defRPr>
            </a:lvl1pPr>
          </a:lstStyle>
          <a:p>
            <a:fld id="{7190F174-D0DA-497C-B93F-B4B24F76962F}" type="slidenum">
              <a:rPr lang="en-US" smtClean="0"/>
              <a:pPr/>
              <a:t>&lt;#&gt;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ctr" rtl="0" eaLnBrk="1" latinLnBrk="0" hangingPunct="1">
        <a:spcBef>
          <a:spcPct val="0"/>
        </a:spcBef>
        <a:buNone/>
        <a:defRPr kumimoji="1" sz="4900" baseline="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p:titleStyle>
    <p:bodyStyle>
      <a:lvl1pPr marL="377979" indent="-377979" algn="l" rtl="0" eaLnBrk="1" latinLnBrk="0" hangingPunct="1">
        <a:spcBef>
          <a:spcPct val="20000"/>
        </a:spcBef>
        <a:buClr>
          <a:schemeClr val="accent1">
            <a:shade val="75000"/>
          </a:schemeClr>
        </a:buClr>
        <a:buSzPct val="60000"/>
        <a:buFont typeface="Wingdings"/>
        <a:buChar char="u"/>
        <a:defRPr kumimoji="1" sz="3500" baseline="0">
          <a:solidFill>
            <a:schemeClr val="tx2"/>
          </a:solidFill>
          <a:latin typeface="+mn-lt"/>
          <a:ea typeface="+mn-ea"/>
          <a:cs typeface="+mn-cs"/>
        </a:defRPr>
      </a:lvl1pPr>
      <a:lvl2pPr marL="818954" indent="-314982" algn="l" rtl="0" eaLnBrk="1" latinLnBrk="0" hangingPunct="1">
        <a:spcBef>
          <a:spcPct val="20000"/>
        </a:spcBef>
        <a:buClr>
          <a:schemeClr val="tx2">
            <a:tint val="75000"/>
          </a:schemeClr>
        </a:buClr>
        <a:buSzPct val="55000"/>
        <a:buFont typeface="Wingdings"/>
        <a:buChar char="u"/>
        <a:defRPr kumimoji="1" sz="3100" baseline="0">
          <a:solidFill>
            <a:schemeClr val="tx2"/>
          </a:solidFill>
          <a:latin typeface="+mn-lt"/>
          <a:ea typeface="+mn-ea"/>
          <a:cs typeface="+mn-cs"/>
        </a:defRPr>
      </a:lvl2pPr>
      <a:lvl3pPr marL="1259929" indent="-251986" algn="l" rtl="0" eaLnBrk="1" latinLnBrk="0" hangingPunct="1">
        <a:spcBef>
          <a:spcPct val="20000"/>
        </a:spcBef>
        <a:buClr>
          <a:schemeClr val="accent4">
            <a:shade val="75000"/>
          </a:schemeClr>
        </a:buClr>
        <a:buSzPct val="55000"/>
        <a:buFont typeface="Wingdings"/>
        <a:buChar char="u"/>
        <a:defRPr kumimoji="1" sz="2600" baseline="0">
          <a:solidFill>
            <a:schemeClr val="tx2"/>
          </a:solidFill>
          <a:latin typeface="+mn-lt"/>
          <a:ea typeface="+mn-ea"/>
          <a:cs typeface="+mn-cs"/>
        </a:defRPr>
      </a:lvl3pPr>
      <a:lvl4pPr marL="1763900" indent="-251986" algn="l" rtl="0" eaLnBrk="1" latinLnBrk="0" hangingPunct="1">
        <a:spcBef>
          <a:spcPct val="20000"/>
        </a:spcBef>
        <a:buClr>
          <a:schemeClr val="accent2">
            <a:shade val="75000"/>
          </a:schemeClr>
        </a:buClr>
        <a:buSzPct val="50000"/>
        <a:buFont typeface="Wingdings"/>
        <a:buChar char="u"/>
        <a:defRPr kumimoji="1" sz="2200" baseline="0">
          <a:solidFill>
            <a:schemeClr val="tx2"/>
          </a:solidFill>
          <a:latin typeface="+mn-lt"/>
          <a:ea typeface="+mn-ea"/>
          <a:cs typeface="+mn-cs"/>
        </a:defRPr>
      </a:lvl4pPr>
      <a:lvl5pPr marL="2267872" indent="-251986" algn="l" rtl="0" eaLnBrk="1" latinLnBrk="0" hangingPunct="1">
        <a:spcBef>
          <a:spcPct val="20000"/>
        </a:spcBef>
        <a:buClr>
          <a:schemeClr val="accent5">
            <a:shade val="75000"/>
          </a:schemeClr>
        </a:buClr>
        <a:buSzPct val="45000"/>
        <a:buFont typeface="Wingdings"/>
        <a:buChar char="u"/>
        <a:defRPr kumimoji="1" sz="2200" baseline="0">
          <a:solidFill>
            <a:schemeClr val="tx2"/>
          </a:solidFill>
          <a:latin typeface="+mn-lt"/>
          <a:ea typeface="+mn-ea"/>
          <a:cs typeface="+mn-cs"/>
        </a:defRPr>
      </a:lvl5pPr>
      <a:lvl6pPr marL="2771844" indent="-251986" algn="l" rtl="0" eaLnBrk="1" latinLnBrk="0" hangingPunct="1">
        <a:spcBef>
          <a:spcPct val="20000"/>
        </a:spcBef>
        <a:buClr>
          <a:schemeClr val="accent6">
            <a:shade val="75000"/>
          </a:schemeClr>
        </a:buClr>
        <a:buSzPct val="60000"/>
        <a:buFont typeface="Wingdings"/>
        <a:buChar char="u"/>
        <a:defRPr kumimoji="1" sz="2200">
          <a:solidFill>
            <a:schemeClr val="tx2"/>
          </a:solidFill>
          <a:latin typeface="+mn-lt"/>
          <a:ea typeface="+mn-ea"/>
          <a:cs typeface="+mn-cs"/>
        </a:defRPr>
      </a:lvl6pPr>
      <a:lvl7pPr marL="3275815" indent="-251986" algn="l" rtl="0" eaLnBrk="1" latinLnBrk="0" hangingPunct="1">
        <a:spcBef>
          <a:spcPct val="20000"/>
        </a:spcBef>
        <a:buClr>
          <a:schemeClr val="accent1"/>
        </a:buClr>
        <a:buSzPct val="50000"/>
        <a:buFont typeface="Wingdings"/>
        <a:buChar char="u"/>
        <a:defRPr kumimoji="1" sz="2200">
          <a:solidFill>
            <a:schemeClr val="tx2"/>
          </a:solidFill>
          <a:latin typeface="+mn-lt"/>
          <a:ea typeface="+mn-ea"/>
          <a:cs typeface="+mn-cs"/>
        </a:defRPr>
      </a:lvl7pPr>
      <a:lvl8pPr marL="3779787" indent="-251986" algn="l" rtl="0" eaLnBrk="1" latinLnBrk="0" hangingPunct="1">
        <a:spcBef>
          <a:spcPct val="20000"/>
        </a:spcBef>
        <a:buClr>
          <a:schemeClr val="tx2">
            <a:tint val="50000"/>
          </a:schemeClr>
        </a:buClr>
        <a:buSzPct val="50000"/>
        <a:buFont typeface="Wingdings"/>
        <a:buChar char="u"/>
        <a:defRPr kumimoji="1" sz="2200">
          <a:solidFill>
            <a:schemeClr val="tx2"/>
          </a:solidFill>
          <a:latin typeface="+mn-lt"/>
          <a:ea typeface="+mn-ea"/>
          <a:cs typeface="+mn-cs"/>
        </a:defRPr>
      </a:lvl8pPr>
      <a:lvl9pPr marL="4283758" indent="-251986" algn="l" rtl="0" eaLnBrk="1" latinLnBrk="0" hangingPunct="1">
        <a:spcBef>
          <a:spcPct val="20000"/>
        </a:spcBef>
        <a:buClr>
          <a:schemeClr val="accent4"/>
        </a:buClr>
        <a:buSzPct val="50000"/>
        <a:buFont typeface="Wingdings"/>
        <a:buChar char="u"/>
        <a:defRPr kumimoji="1" sz="2200">
          <a:solidFill>
            <a:schemeClr val="tx2"/>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503972" algn="l" rtl="0" eaLnBrk="1" latinLnBrk="0" hangingPunct="1">
        <a:defRPr kumimoji="1">
          <a:solidFill>
            <a:schemeClr val="tx1"/>
          </a:solidFill>
          <a:latin typeface="+mn-lt"/>
          <a:ea typeface="+mn-ea"/>
          <a:cs typeface="+mn-cs"/>
        </a:defRPr>
      </a:lvl2pPr>
      <a:lvl3pPr marL="1007943" algn="l" rtl="0" eaLnBrk="1" latinLnBrk="0" hangingPunct="1">
        <a:defRPr kumimoji="1">
          <a:solidFill>
            <a:schemeClr val="tx1"/>
          </a:solidFill>
          <a:latin typeface="+mn-lt"/>
          <a:ea typeface="+mn-ea"/>
          <a:cs typeface="+mn-cs"/>
        </a:defRPr>
      </a:lvl3pPr>
      <a:lvl4pPr marL="1511915" algn="l" rtl="0" eaLnBrk="1" latinLnBrk="0" hangingPunct="1">
        <a:defRPr kumimoji="1">
          <a:solidFill>
            <a:schemeClr val="tx1"/>
          </a:solidFill>
          <a:latin typeface="+mn-lt"/>
          <a:ea typeface="+mn-ea"/>
          <a:cs typeface="+mn-cs"/>
        </a:defRPr>
      </a:lvl4pPr>
      <a:lvl5pPr marL="2015886" algn="l" rtl="0" eaLnBrk="1" latinLnBrk="0" hangingPunct="1">
        <a:defRPr kumimoji="1">
          <a:solidFill>
            <a:schemeClr val="tx1"/>
          </a:solidFill>
          <a:latin typeface="+mn-lt"/>
          <a:ea typeface="+mn-ea"/>
          <a:cs typeface="+mn-cs"/>
        </a:defRPr>
      </a:lvl5pPr>
      <a:lvl6pPr marL="2519858" algn="l" rtl="0" eaLnBrk="1" latinLnBrk="0" hangingPunct="1">
        <a:defRPr kumimoji="1">
          <a:solidFill>
            <a:schemeClr val="tx1"/>
          </a:solidFill>
          <a:latin typeface="+mn-lt"/>
          <a:ea typeface="+mn-ea"/>
          <a:cs typeface="+mn-cs"/>
        </a:defRPr>
      </a:lvl6pPr>
      <a:lvl7pPr marL="3023829" algn="l" rtl="0" eaLnBrk="1" latinLnBrk="0" hangingPunct="1">
        <a:defRPr kumimoji="1">
          <a:solidFill>
            <a:schemeClr val="tx1"/>
          </a:solidFill>
          <a:latin typeface="+mn-lt"/>
          <a:ea typeface="+mn-ea"/>
          <a:cs typeface="+mn-cs"/>
        </a:defRPr>
      </a:lvl7pPr>
      <a:lvl8pPr marL="3527801" algn="l" rtl="0" eaLnBrk="1" latinLnBrk="0" hangingPunct="1">
        <a:defRPr kumimoji="1">
          <a:solidFill>
            <a:schemeClr val="tx1"/>
          </a:solidFill>
          <a:latin typeface="+mn-lt"/>
          <a:ea typeface="+mn-ea"/>
          <a:cs typeface="+mn-cs"/>
        </a:defRPr>
      </a:lvl8pPr>
      <a:lvl9pPr marL="4031772"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金融班</a:t>
            </a:r>
            <a:endParaRPr kumimoji="1" lang="ja-JP" altLang="en-US" dirty="0"/>
          </a:p>
        </p:txBody>
      </p:sp>
      <p:sp>
        <p:nvSpPr>
          <p:cNvPr id="3" name="サブタイトル 2"/>
          <p:cNvSpPr>
            <a:spLocks noGrp="1"/>
          </p:cNvSpPr>
          <p:nvPr>
            <p:ph type="subTitle" idx="1"/>
          </p:nvPr>
        </p:nvSpPr>
        <p:spPr/>
        <p:txBody>
          <a:bodyPr>
            <a:normAutofit fontScale="77500" lnSpcReduction="20000"/>
          </a:bodyPr>
          <a:lstStyle/>
          <a:p>
            <a:r>
              <a:rPr kumimoji="1" lang="ja-JP" altLang="en-US" dirty="0" smtClean="0"/>
              <a:t>薦田祐介</a:t>
            </a:r>
            <a:endParaRPr kumimoji="1" lang="en-US" altLang="ja-JP" dirty="0" smtClean="0"/>
          </a:p>
          <a:p>
            <a:r>
              <a:rPr lang="ja-JP" altLang="en-US" dirty="0" smtClean="0"/>
              <a:t>梶原啓史</a:t>
            </a:r>
            <a:endParaRPr lang="en-US" altLang="ja-JP" dirty="0" smtClean="0"/>
          </a:p>
          <a:p>
            <a:r>
              <a:rPr kumimoji="1" lang="ja-JP" altLang="en-US" dirty="0" smtClean="0"/>
              <a:t>小玉</a:t>
            </a:r>
            <a:r>
              <a:rPr kumimoji="1" lang="ja-JP" altLang="en-US" dirty="0" smtClean="0"/>
              <a:t>大介</a:t>
            </a:r>
            <a:endParaRPr kumimoji="1" lang="ja-JP" altLang="en-US" dirty="0"/>
          </a:p>
        </p:txBody>
      </p:sp>
      <p:sp>
        <p:nvSpPr>
          <p:cNvPr id="4" name="日付プレースホルダ 3"/>
          <p:cNvSpPr>
            <a:spLocks noGrp="1"/>
          </p:cNvSpPr>
          <p:nvPr>
            <p:ph type="dt" sz="half" idx="10"/>
          </p:nvPr>
        </p:nvSpPr>
        <p:spPr/>
        <p:txBody>
          <a:bodyPr/>
          <a:lstStyle/>
          <a:p>
            <a:fld id="{7D1A35B7-ACB5-42B9-AC7D-F90FB11494A1}" type="datetime1">
              <a:rPr lang="ja-JP" altLang="en-US" smtClean="0"/>
              <a:t>2009/6/12</a:t>
            </a:fld>
            <a:endParaRPr lang="en-US" dirty="0"/>
          </a:p>
        </p:txBody>
      </p:sp>
      <p:sp>
        <p:nvSpPr>
          <p:cNvPr id="5" name="スライド番号プレースホルダ 4"/>
          <p:cNvSpPr>
            <a:spLocks noGrp="1"/>
          </p:cNvSpPr>
          <p:nvPr>
            <p:ph type="sldNum" sz="quarter" idx="12"/>
          </p:nvPr>
        </p:nvSpPr>
        <p:spPr/>
        <p:txBody>
          <a:bodyPr/>
          <a:lstStyle/>
          <a:p>
            <a:fld id="{21C46B9B-2D2D-4AEF-9B50-CAF83277962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503238" y="346075"/>
            <a:ext cx="9070975" cy="1171575"/>
          </a:xfrm>
          <a:ln/>
        </p:spPr>
        <p:txBody>
          <a:bodyPr tIns="38808">
            <a:norm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4000" dirty="0"/>
              <a:t>参考文献</a:t>
            </a:r>
          </a:p>
        </p:txBody>
      </p:sp>
      <p:sp>
        <p:nvSpPr>
          <p:cNvPr id="11266" name="Rectangle 2"/>
          <p:cNvSpPr>
            <a:spLocks noGrp="1" noChangeArrowheads="1"/>
          </p:cNvSpPr>
          <p:nvPr>
            <p:ph idx="1"/>
          </p:nvPr>
        </p:nvSpPr>
        <p:spPr>
          <a:xfrm>
            <a:off x="503238" y="1768475"/>
            <a:ext cx="9070975" cy="4899025"/>
          </a:xfrm>
          <a:ln/>
        </p:spPr>
        <p:txBody>
          <a:bodyPr tIns="24695"/>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ja-JP" sz="2400" dirty="0" smtClean="0"/>
              <a:t>3</a:t>
            </a:r>
            <a:r>
              <a:rPr lang="ja-JP" altLang="en-US" sz="2400" dirty="0" smtClean="0"/>
              <a:t>級販売士検定試験受験必携 </a:t>
            </a:r>
            <a:r>
              <a:rPr lang="en-US" altLang="ja-JP" sz="2400" dirty="0" smtClean="0"/>
              <a:t>	</a:t>
            </a:r>
            <a:endParaRPr lang="en-US" altLang="ja-JP" sz="2400" dirty="0" smtClean="0"/>
          </a:p>
          <a:p>
            <a:pPr marL="431800" indent="-323850">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ja-JP" sz="2400" dirty="0" smtClean="0"/>
              <a:t>	</a:t>
            </a:r>
            <a:r>
              <a:rPr lang="ja-JP" altLang="en-US" sz="2400" dirty="0" smtClean="0"/>
              <a:t>国家</a:t>
            </a:r>
            <a:r>
              <a:rPr lang="ja-JP" altLang="en-US" sz="2400" dirty="0" smtClean="0"/>
              <a:t>・資格シリーズ </a:t>
            </a:r>
            <a:r>
              <a:rPr lang="en-US" altLang="ja-JP" sz="2400" dirty="0" smtClean="0"/>
              <a:t>25</a:t>
            </a:r>
            <a:endParaRPr lang="en-US" altLang="ja-JP" sz="2400" dirty="0" smtClean="0"/>
          </a:p>
          <a:p>
            <a:pPr marL="431800" indent="-323850">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ja-JP" sz="2400" dirty="0" smtClean="0"/>
              <a:t>	</a:t>
            </a:r>
            <a:r>
              <a:rPr lang="ja-JP" altLang="en-US" sz="2400" dirty="0" smtClean="0"/>
              <a:t>資格</a:t>
            </a:r>
            <a:r>
              <a:rPr lang="ja-JP" altLang="en-US" sz="2400" dirty="0" smtClean="0"/>
              <a:t>試験問題</a:t>
            </a:r>
            <a:r>
              <a:rPr lang="ja-JP" altLang="en-US" sz="2400" dirty="0" smtClean="0"/>
              <a:t>研究会</a:t>
            </a:r>
            <a:r>
              <a:rPr lang="en-US" altLang="ja-JP" sz="2400" dirty="0" smtClean="0"/>
              <a:t>	</a:t>
            </a:r>
            <a:r>
              <a:rPr lang="ja-JP" altLang="en-US" sz="2400" dirty="0" smtClean="0"/>
              <a:t> </a:t>
            </a:r>
            <a:r>
              <a:rPr lang="en-US" altLang="ja-JP" sz="2400" dirty="0" smtClean="0"/>
              <a:t>2008/5</a:t>
            </a:r>
            <a:endParaRPr lang="en-US" sz="2400"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sz="2400" dirty="0" smtClean="0"/>
              <a:t>やさしく学ぶ３級販売士</a:t>
            </a:r>
            <a:r>
              <a:rPr lang="ja-JP" altLang="en-US" sz="2400" dirty="0" smtClean="0"/>
              <a:t>検定</a:t>
            </a:r>
            <a:r>
              <a:rPr lang="en-US" altLang="ja-JP" sz="2400" dirty="0" smtClean="0"/>
              <a:t>	2008/9</a:t>
            </a:r>
          </a:p>
          <a:p>
            <a:pPr marL="431800" indent="-323850">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ja-JP" sz="2400" dirty="0" smtClean="0"/>
              <a:t>	</a:t>
            </a:r>
            <a:r>
              <a:rPr lang="ja-JP" altLang="en-US" sz="2400" dirty="0" smtClean="0"/>
              <a:t>ヒューマンマーケティング研究会　編集</a:t>
            </a:r>
            <a:r>
              <a:rPr lang="en-US" altLang="ja-JP" sz="2400" dirty="0" smtClean="0"/>
              <a:t> </a:t>
            </a:r>
            <a:endParaRPr lang="en-US" altLang="ja-JP" sz="2400"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sz="2400" dirty="0" smtClean="0"/>
              <a:t>販売士</a:t>
            </a:r>
            <a:r>
              <a:rPr lang="en-US" altLang="ja-JP" sz="2400" dirty="0" smtClean="0"/>
              <a:t>3</a:t>
            </a:r>
            <a:r>
              <a:rPr lang="ja-JP" altLang="en-US" sz="2400" dirty="0" smtClean="0"/>
              <a:t>級</a:t>
            </a:r>
            <a:r>
              <a:rPr lang="ja-JP" altLang="en-US" sz="2400" dirty="0" smtClean="0"/>
              <a:t>ポケットマスター</a:t>
            </a:r>
            <a:r>
              <a:rPr lang="en-US" altLang="ja-JP" sz="2400" dirty="0" smtClean="0"/>
              <a:t>	</a:t>
            </a:r>
            <a:r>
              <a:rPr lang="ja-JP" altLang="en-US" sz="2400" dirty="0" smtClean="0"/>
              <a:t> </a:t>
            </a:r>
            <a:r>
              <a:rPr lang="en-US" altLang="ja-JP" sz="2400" dirty="0" smtClean="0"/>
              <a:t>2008/10</a:t>
            </a:r>
          </a:p>
          <a:p>
            <a:pPr marL="431800" indent="-323850">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ja-JP" sz="2400" dirty="0" smtClean="0"/>
              <a:t>	</a:t>
            </a:r>
            <a:r>
              <a:rPr lang="ja-JP" altLang="en-US" sz="2400" dirty="0" smtClean="0"/>
              <a:t>中川 </a:t>
            </a:r>
            <a:r>
              <a:rPr lang="ja-JP" altLang="en-US" sz="2400" dirty="0" smtClean="0"/>
              <a:t>三樹</a:t>
            </a:r>
            <a:endParaRPr lang="en-US" altLang="ja-JP" sz="2400" dirty="0" smtClean="0"/>
          </a:p>
          <a:p>
            <a:pPr marL="431800" indent="-323850">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ja-JP" sz="2800" dirty="0" smtClean="0"/>
              <a:t>	</a:t>
            </a:r>
            <a:endParaRPr lang="en-US" sz="2800" dirty="0" smtClean="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a:p>
            <a:pPr marL="431800" indent="-323850">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a:p>
            <a:pPr marL="431800" indent="-323850">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a:p>
            <a:pPr marL="431800" indent="-323850">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smtClean="0"/>
          </a:p>
          <a:p>
            <a:pPr marL="431800" indent="-323850">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800" dirty="0"/>
          </a:p>
        </p:txBody>
      </p:sp>
      <p:sp>
        <p:nvSpPr>
          <p:cNvPr id="4" name="日付プレースホルダ 3"/>
          <p:cNvSpPr>
            <a:spLocks noGrp="1"/>
          </p:cNvSpPr>
          <p:nvPr>
            <p:ph type="dt" sz="half" idx="10"/>
          </p:nvPr>
        </p:nvSpPr>
        <p:spPr/>
        <p:txBody>
          <a:bodyPr/>
          <a:lstStyle/>
          <a:p>
            <a:fld id="{B57BBFE7-CE41-458B-8B0A-0D7DD26430EE}" type="datetime1">
              <a:rPr lang="ja-JP" altLang="en-US" smtClean="0"/>
              <a:t>2009/6/12</a:t>
            </a:fld>
            <a:endParaRPr lang="en-US" dirty="0"/>
          </a:p>
        </p:txBody>
      </p:sp>
      <p:sp>
        <p:nvSpPr>
          <p:cNvPr id="5" name="スライド番号プレースホルダ 4"/>
          <p:cNvSpPr>
            <a:spLocks noGrp="1"/>
          </p:cNvSpPr>
          <p:nvPr>
            <p:ph type="sldNum" sz="quarter" idx="12"/>
          </p:nvPr>
        </p:nvSpPr>
        <p:spPr/>
        <p:txBody>
          <a:bodyPr/>
          <a:lstStyle/>
          <a:p>
            <a:fld id="{015560FB-6FB4-4C07-BB85-6FFCE325416D}" type="slidenum">
              <a:rPr lang="en-US" smtClean="0"/>
              <a:pPr/>
              <a:t>10</a:t>
            </a:fld>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301625"/>
            <a:ext cx="9070975" cy="6718300"/>
          </a:xfrm>
          <a:ln/>
        </p:spPr>
        <p:txBody>
          <a:bodyPr tIns="4762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5400" dirty="0" smtClean="0"/>
              <a:t>小売業の類型</a:t>
            </a:r>
            <a:r>
              <a:rPr lang="en-US" sz="5400" dirty="0"/>
              <a:t/>
            </a:r>
            <a:br>
              <a:rPr lang="en-US" sz="5400" dirty="0"/>
            </a:br>
            <a:r>
              <a:rPr lang="en-US" sz="3600" dirty="0"/>
              <a:t>流通における小売業の基本的役割</a:t>
            </a:r>
            <a:r>
              <a:rPr lang="en-US" dirty="0"/>
              <a:t/>
            </a:r>
            <a:br>
              <a:rPr lang="en-US" dirty="0"/>
            </a:br>
            <a:r>
              <a:rPr lang="en-US" dirty="0"/>
              <a:t>									</a:t>
            </a:r>
            <a:r>
              <a:rPr lang="en-US" sz="2000" dirty="0"/>
              <a:t>小玉大介</a:t>
            </a:r>
          </a:p>
        </p:txBody>
      </p:sp>
      <p:sp>
        <p:nvSpPr>
          <p:cNvPr id="3" name="日付プレースホルダ 2"/>
          <p:cNvSpPr>
            <a:spLocks noGrp="1"/>
          </p:cNvSpPr>
          <p:nvPr>
            <p:ph type="dt" sz="half" idx="10"/>
          </p:nvPr>
        </p:nvSpPr>
        <p:spPr/>
        <p:txBody>
          <a:bodyPr/>
          <a:lstStyle/>
          <a:p>
            <a:fld id="{0370B53E-C879-4E94-B6B9-C8E14D5D8D35}" type="datetime1">
              <a:rPr lang="ja-JP" altLang="en-US" smtClean="0"/>
              <a:t>2009/6/12</a:t>
            </a:fld>
            <a:endParaRPr lang="en-US" dirty="0"/>
          </a:p>
        </p:txBody>
      </p:sp>
      <p:sp>
        <p:nvSpPr>
          <p:cNvPr id="4" name="スライド番号プレースホルダ 3"/>
          <p:cNvSpPr>
            <a:spLocks noGrp="1"/>
          </p:cNvSpPr>
          <p:nvPr>
            <p:ph type="sldNum" sz="quarter" idx="12"/>
          </p:nvPr>
        </p:nvSpPr>
        <p:spPr/>
        <p:txBody>
          <a:bodyPr/>
          <a:lstStyle/>
          <a:p>
            <a:fld id="{65D1E63F-1121-4C82-8326-D7A83052A4A3}" type="slidenum">
              <a:rPr lang="en-US" smtClean="0"/>
              <a:pPr/>
              <a:t>2</a:t>
            </a:fld>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予定表</a:t>
            </a:r>
          </a:p>
        </p:txBody>
      </p:sp>
      <p:sp>
        <p:nvSpPr>
          <p:cNvPr id="4098" name="Rectangle 2"/>
          <p:cNvSpPr>
            <a:spLocks noGrp="1" noChangeArrowheads="1"/>
          </p:cNvSpPr>
          <p:nvPr>
            <p:ph idx="1"/>
          </p:nvPr>
        </p:nvSpPr>
        <p:spPr>
          <a:xfrm>
            <a:off x="503238" y="1768475"/>
            <a:ext cx="9070975" cy="4906963"/>
          </a:xfrm>
          <a:ln/>
        </p:spPr>
        <p:txBody>
          <a:bodyPr>
            <a:normAutofit fontScale="92500" lnSpcReduction="10000"/>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dirty="0" smtClean="0"/>
              <a:t>第</a:t>
            </a:r>
            <a:r>
              <a:rPr lang="en-US" dirty="0" smtClean="0"/>
              <a:t>1</a:t>
            </a:r>
            <a:r>
              <a:rPr lang="ja-JP" altLang="en-US" dirty="0" smtClean="0"/>
              <a:t>回</a:t>
            </a:r>
            <a:r>
              <a:rPr lang="en-US" altLang="ja-JP" dirty="0" smtClean="0"/>
              <a:t>	</a:t>
            </a:r>
            <a:r>
              <a:rPr lang="ja-JP" altLang="en-US" dirty="0" smtClean="0"/>
              <a:t>研究内容</a:t>
            </a: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dirty="0" smtClean="0"/>
              <a:t>第</a:t>
            </a:r>
            <a:r>
              <a:rPr lang="en-US" altLang="ja-JP" dirty="0" smtClean="0"/>
              <a:t>2</a:t>
            </a:r>
            <a:r>
              <a:rPr lang="ja-JP" altLang="en-US" dirty="0" smtClean="0"/>
              <a:t>回</a:t>
            </a:r>
            <a:r>
              <a:rPr lang="en-US" dirty="0"/>
              <a:t>	</a:t>
            </a:r>
            <a:r>
              <a:rPr lang="ja-JP" altLang="en-US" dirty="0" smtClean="0"/>
              <a:t>小売業の定義</a:t>
            </a: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dirty="0" smtClean="0"/>
              <a:t>第</a:t>
            </a:r>
            <a:r>
              <a:rPr lang="en-US" altLang="ja-JP" dirty="0" smtClean="0"/>
              <a:t>3</a:t>
            </a:r>
            <a:r>
              <a:rPr lang="ja-JP" altLang="en-US" dirty="0" smtClean="0"/>
              <a:t>回</a:t>
            </a:r>
            <a:r>
              <a:rPr lang="en-US" altLang="ja-JP" dirty="0" smtClean="0"/>
              <a:t>	</a:t>
            </a:r>
            <a:r>
              <a:rPr lang="en-US" sz="3200" dirty="0" smtClean="0"/>
              <a:t>小売業の基本的役割</a:t>
            </a:r>
            <a:endParaRPr lang="en-US" dirty="0" smtClean="0"/>
          </a:p>
          <a:p>
            <a:pPr marL="431800" indent="-323850" algn="ctr">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ja-JP" dirty="0" smtClean="0">
                <a:solidFill>
                  <a:srgbClr val="FF0000"/>
                </a:solidFill>
              </a:rPr>
              <a:t>6</a:t>
            </a:r>
            <a:r>
              <a:rPr lang="ja-JP" altLang="en-US" dirty="0" smtClean="0">
                <a:solidFill>
                  <a:srgbClr val="FF0000"/>
                </a:solidFill>
              </a:rPr>
              <a:t>月</a:t>
            </a:r>
            <a:r>
              <a:rPr lang="en-US" altLang="ja-JP" dirty="0" smtClean="0">
                <a:solidFill>
                  <a:srgbClr val="FF0000"/>
                </a:solidFill>
              </a:rPr>
              <a:t>13</a:t>
            </a:r>
            <a:r>
              <a:rPr lang="ja-JP" altLang="en-US" dirty="0" smtClean="0">
                <a:solidFill>
                  <a:srgbClr val="FF0000"/>
                </a:solidFill>
              </a:rPr>
              <a:t>日中間</a:t>
            </a:r>
            <a:r>
              <a:rPr lang="ja-JP" altLang="en-US" dirty="0" smtClean="0">
                <a:solidFill>
                  <a:srgbClr val="FF0000"/>
                </a:solidFill>
              </a:rPr>
              <a:t>報告</a:t>
            </a:r>
            <a:endParaRPr lang="en-US" dirty="0">
              <a:solidFill>
                <a:srgbClr val="FF0000"/>
              </a:solidFill>
            </a:endParaRP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dirty="0" smtClean="0"/>
              <a:t>第</a:t>
            </a:r>
            <a:r>
              <a:rPr lang="en-US" altLang="ja-JP" dirty="0" smtClean="0"/>
              <a:t>4</a:t>
            </a:r>
            <a:r>
              <a:rPr lang="ja-JP" altLang="en-US" dirty="0" smtClean="0"/>
              <a:t>回</a:t>
            </a:r>
            <a:r>
              <a:rPr lang="en-US" dirty="0"/>
              <a:t>	</a:t>
            </a:r>
            <a:r>
              <a:rPr lang="ja-JP" altLang="en-US" dirty="0" smtClean="0"/>
              <a:t>小売業の類型</a:t>
            </a: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dirty="0" smtClean="0"/>
              <a:t>第</a:t>
            </a:r>
            <a:r>
              <a:rPr lang="en-US" altLang="ja-JP" dirty="0" smtClean="0"/>
              <a:t>5</a:t>
            </a:r>
            <a:r>
              <a:rPr lang="ja-JP" altLang="en-US" dirty="0" smtClean="0"/>
              <a:t>回</a:t>
            </a:r>
            <a:r>
              <a:rPr lang="en-US" dirty="0"/>
              <a:t>	</a:t>
            </a:r>
            <a:r>
              <a:rPr lang="en-US" dirty="0" smtClean="0"/>
              <a:t>マーチャンダイジング </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dirty="0" smtClean="0"/>
              <a:t>第</a:t>
            </a:r>
            <a:r>
              <a:rPr lang="en-US" altLang="ja-JP" dirty="0" smtClean="0"/>
              <a:t>6</a:t>
            </a:r>
            <a:r>
              <a:rPr lang="ja-JP" altLang="en-US" dirty="0" smtClean="0"/>
              <a:t>回</a:t>
            </a:r>
            <a:r>
              <a:rPr lang="en-US" dirty="0"/>
              <a:t>	</a:t>
            </a:r>
            <a:r>
              <a:rPr lang="en-US" dirty="0" smtClean="0"/>
              <a:t>ストアオペレーション</a:t>
            </a: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dirty="0" smtClean="0"/>
              <a:t>第</a:t>
            </a:r>
            <a:r>
              <a:rPr lang="en-US" altLang="ja-JP" dirty="0" smtClean="0"/>
              <a:t>7</a:t>
            </a:r>
            <a:r>
              <a:rPr lang="ja-JP" altLang="en-US" dirty="0" smtClean="0"/>
              <a:t>回</a:t>
            </a:r>
            <a:r>
              <a:rPr lang="en-US" dirty="0"/>
              <a:t>	</a:t>
            </a:r>
            <a:r>
              <a:rPr lang="en-US" dirty="0" smtClean="0"/>
              <a:t>マーケティング</a:t>
            </a:r>
            <a:endParaRPr lang="en-US"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ja-JP" altLang="en-US" dirty="0" smtClean="0"/>
              <a:t>第</a:t>
            </a:r>
            <a:r>
              <a:rPr lang="en-US" altLang="ja-JP" dirty="0" smtClean="0"/>
              <a:t>8</a:t>
            </a:r>
            <a:r>
              <a:rPr lang="ja-JP" altLang="en-US" dirty="0" smtClean="0"/>
              <a:t>回</a:t>
            </a:r>
            <a:r>
              <a:rPr lang="en-US" dirty="0"/>
              <a:t>	</a:t>
            </a:r>
            <a:r>
              <a:rPr lang="en-US" dirty="0" smtClean="0"/>
              <a:t>販売</a:t>
            </a:r>
            <a:r>
              <a:rPr lang="en-US" dirty="0" smtClean="0"/>
              <a:t>・経営管理</a:t>
            </a:r>
            <a:endParaRPr lang="en-US" dirty="0"/>
          </a:p>
        </p:txBody>
      </p:sp>
      <p:sp>
        <p:nvSpPr>
          <p:cNvPr id="4" name="日付プレースホルダ 3"/>
          <p:cNvSpPr>
            <a:spLocks noGrp="1"/>
          </p:cNvSpPr>
          <p:nvPr>
            <p:ph type="dt" sz="half" idx="10"/>
          </p:nvPr>
        </p:nvSpPr>
        <p:spPr/>
        <p:txBody>
          <a:bodyPr/>
          <a:lstStyle/>
          <a:p>
            <a:fld id="{2DC2C1F1-E74A-437F-8EEC-9674CE3815BC}" type="datetime1">
              <a:rPr lang="ja-JP" altLang="en-US" smtClean="0"/>
              <a:t>2009/6/12</a:t>
            </a:fld>
            <a:endParaRPr lang="en-US" dirty="0"/>
          </a:p>
        </p:txBody>
      </p:sp>
      <p:sp>
        <p:nvSpPr>
          <p:cNvPr id="5" name="スライド番号プレースホルダ 4"/>
          <p:cNvSpPr>
            <a:spLocks noGrp="1"/>
          </p:cNvSpPr>
          <p:nvPr>
            <p:ph type="sldNum" sz="quarter" idx="12"/>
          </p:nvPr>
        </p:nvSpPr>
        <p:spPr/>
        <p:txBody>
          <a:bodyPr/>
          <a:lstStyle/>
          <a:p>
            <a:fld id="{015560FB-6FB4-4C07-BB85-6FFCE325416D}" type="slidenum">
              <a:rPr lang="en-US" smtClean="0"/>
              <a:pPr/>
              <a:t>3</a:t>
            </a:fld>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346075"/>
            <a:ext cx="9070975" cy="1171575"/>
          </a:xfrm>
          <a:ln/>
        </p:spPr>
        <p:txBody>
          <a:bodyPr tIns="38808"/>
          <a:lstStyle/>
          <a:p>
            <a:r>
              <a:rPr lang="ja-JP" altLang="en-US" dirty="0" smtClean="0"/>
              <a:t>予定表</a:t>
            </a:r>
            <a:endParaRPr lang="ja-JP" altLang="ja-JP" dirty="0"/>
          </a:p>
        </p:txBody>
      </p:sp>
      <p:sp>
        <p:nvSpPr>
          <p:cNvPr id="5122" name="Rectangle 2"/>
          <p:cNvSpPr>
            <a:spLocks noGrp="1" noChangeArrowheads="1"/>
          </p:cNvSpPr>
          <p:nvPr>
            <p:ph idx="1"/>
          </p:nvPr>
        </p:nvSpPr>
        <p:spPr>
          <a:xfrm>
            <a:off x="503238" y="1768475"/>
            <a:ext cx="9070975" cy="4899025"/>
          </a:xfrm>
          <a:ln/>
        </p:spPr>
        <p:txBody>
          <a:bodyPr/>
          <a:lstStyle/>
          <a:p>
            <a:pPr>
              <a:buSzPct val="45000"/>
              <a:buFont typeface="Wingdings" charset="2"/>
              <a:buChar char=""/>
            </a:pPr>
            <a:r>
              <a:rPr lang="ja-JP" altLang="en-US" dirty="0" smtClean="0"/>
              <a:t>第</a:t>
            </a:r>
            <a:r>
              <a:rPr lang="en-US" altLang="ja-JP" dirty="0" smtClean="0"/>
              <a:t>9</a:t>
            </a:r>
            <a:r>
              <a:rPr lang="ja-JP" altLang="en-US" dirty="0" smtClean="0"/>
              <a:t>回</a:t>
            </a:r>
            <a:r>
              <a:rPr lang="en-US" dirty="0"/>
              <a:t>		</a:t>
            </a:r>
            <a:r>
              <a:rPr lang="ja-JP" altLang="en-US" dirty="0" smtClean="0"/>
              <a:t>まとめ</a:t>
            </a:r>
            <a:endParaRPr lang="en-US" dirty="0"/>
          </a:p>
          <a:p>
            <a:pPr>
              <a:buSzPct val="45000"/>
              <a:buFont typeface="Wingdings" charset="2"/>
              <a:buChar char=""/>
            </a:pPr>
            <a:r>
              <a:rPr lang="ja-JP" altLang="en-US" dirty="0" smtClean="0"/>
              <a:t>第</a:t>
            </a:r>
            <a:r>
              <a:rPr lang="en-US" altLang="ja-JP" dirty="0" smtClean="0"/>
              <a:t>10</a:t>
            </a:r>
            <a:r>
              <a:rPr lang="ja-JP" altLang="en-US" dirty="0" smtClean="0"/>
              <a:t>回</a:t>
            </a:r>
            <a:r>
              <a:rPr lang="en-US" dirty="0"/>
              <a:t>	</a:t>
            </a:r>
            <a:r>
              <a:rPr lang="en-US" dirty="0" smtClean="0"/>
              <a:t>	</a:t>
            </a:r>
            <a:endParaRPr lang="en-US" dirty="0" smtClean="0"/>
          </a:p>
          <a:p>
            <a:pPr>
              <a:buSzPct val="45000"/>
              <a:buFont typeface="Wingdings" charset="2"/>
              <a:buChar char=""/>
            </a:pPr>
            <a:r>
              <a:rPr lang="ja-JP" altLang="en-US" dirty="0" smtClean="0"/>
              <a:t>第</a:t>
            </a:r>
            <a:r>
              <a:rPr lang="en-US" dirty="0" smtClean="0"/>
              <a:t>11</a:t>
            </a:r>
            <a:r>
              <a:rPr lang="ja-JP" altLang="en-US" dirty="0" smtClean="0"/>
              <a:t>回</a:t>
            </a:r>
            <a:endParaRPr lang="en-US" dirty="0"/>
          </a:p>
          <a:p>
            <a:pPr>
              <a:buSzPct val="45000"/>
              <a:buFont typeface="Wingdings" charset="2"/>
              <a:buChar char=""/>
            </a:pPr>
            <a:r>
              <a:rPr lang="ja-JP" altLang="en-US" dirty="0" smtClean="0"/>
              <a:t>第</a:t>
            </a:r>
            <a:r>
              <a:rPr lang="en-US" dirty="0" smtClean="0"/>
              <a:t>12</a:t>
            </a:r>
            <a:r>
              <a:rPr lang="ja-JP" altLang="en-US" dirty="0" smtClean="0"/>
              <a:t>回</a:t>
            </a:r>
            <a:endParaRPr lang="en-US" dirty="0"/>
          </a:p>
          <a:p>
            <a:pPr>
              <a:buSzPct val="45000"/>
              <a:buFont typeface="Wingdings" charset="2"/>
              <a:buChar char=""/>
            </a:pPr>
            <a:r>
              <a:rPr lang="ja-JP" altLang="en-US" dirty="0" smtClean="0"/>
              <a:t>第</a:t>
            </a:r>
            <a:r>
              <a:rPr lang="en-US" dirty="0" smtClean="0"/>
              <a:t>13</a:t>
            </a:r>
            <a:r>
              <a:rPr lang="ja-JP" altLang="en-US" dirty="0" smtClean="0"/>
              <a:t>回</a:t>
            </a:r>
            <a:endParaRPr lang="en-US" dirty="0"/>
          </a:p>
          <a:p>
            <a:pPr>
              <a:buSzPct val="45000"/>
              <a:buFont typeface="Wingdings" charset="2"/>
              <a:buChar char=""/>
            </a:pPr>
            <a:r>
              <a:rPr lang="ja-JP" altLang="en-US" dirty="0" smtClean="0"/>
              <a:t>第</a:t>
            </a:r>
            <a:r>
              <a:rPr lang="en-US" dirty="0" smtClean="0"/>
              <a:t>14</a:t>
            </a:r>
            <a:r>
              <a:rPr lang="ja-JP" altLang="en-US" dirty="0" smtClean="0"/>
              <a:t>回</a:t>
            </a:r>
            <a:endParaRPr lang="en-US" dirty="0"/>
          </a:p>
        </p:txBody>
      </p:sp>
      <p:sp>
        <p:nvSpPr>
          <p:cNvPr id="4" name="日付プレースホルダ 3"/>
          <p:cNvSpPr>
            <a:spLocks noGrp="1"/>
          </p:cNvSpPr>
          <p:nvPr>
            <p:ph type="dt" sz="half" idx="10"/>
          </p:nvPr>
        </p:nvSpPr>
        <p:spPr/>
        <p:txBody>
          <a:bodyPr/>
          <a:lstStyle/>
          <a:p>
            <a:fld id="{10E06790-522B-4B5F-B302-534547E487C2}" type="datetime1">
              <a:rPr lang="ja-JP" altLang="en-US" smtClean="0"/>
              <a:t>2009/6/12</a:t>
            </a:fld>
            <a:endParaRPr lang="en-US" dirty="0"/>
          </a:p>
        </p:txBody>
      </p:sp>
      <p:sp>
        <p:nvSpPr>
          <p:cNvPr id="5" name="スライド番号プレースホルダ 4"/>
          <p:cNvSpPr>
            <a:spLocks noGrp="1"/>
          </p:cNvSpPr>
          <p:nvPr>
            <p:ph type="sldNum" sz="quarter" idx="12"/>
          </p:nvPr>
        </p:nvSpPr>
        <p:spPr/>
        <p:txBody>
          <a:bodyPr/>
          <a:lstStyle/>
          <a:p>
            <a:fld id="{015560FB-6FB4-4C07-BB85-6FFCE325416D}" type="slidenum">
              <a:rPr lang="en-US" smtClean="0"/>
              <a:pPr/>
              <a:t>4</a:t>
            </a:fld>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7" name="右矢印 16"/>
          <p:cNvSpPr/>
          <p:nvPr/>
        </p:nvSpPr>
        <p:spPr>
          <a:xfrm>
            <a:off x="1968478" y="5780101"/>
            <a:ext cx="1000132" cy="64294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商品</a:t>
            </a:r>
            <a:endParaRPr kumimoji="1" lang="ja-JP" altLang="en-US" dirty="0">
              <a:solidFill>
                <a:schemeClr val="tx1"/>
              </a:solidFill>
            </a:endParaRPr>
          </a:p>
        </p:txBody>
      </p:sp>
      <p:sp>
        <p:nvSpPr>
          <p:cNvPr id="6145"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小売業の定義</a:t>
            </a:r>
          </a:p>
        </p:txBody>
      </p:sp>
      <p:sp>
        <p:nvSpPr>
          <p:cNvPr id="6146" name="Rectangle 2"/>
          <p:cNvSpPr>
            <a:spLocks noGrp="1" noChangeArrowheads="1"/>
          </p:cNvSpPr>
          <p:nvPr>
            <p:ph idx="1"/>
          </p:nvPr>
        </p:nvSpPr>
        <p:spPr>
          <a:xfrm>
            <a:off x="503238" y="1768475"/>
            <a:ext cx="9070975" cy="3841750"/>
          </a:xfrm>
          <a:ln/>
        </p:spPr>
        <p:txBody>
          <a:bodyPr>
            <a:normAutofit fontScale="77500" lnSpcReduction="20000"/>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800" dirty="0"/>
              <a:t>小売業とは、一般消費者を対象とする販売業である。小売業の流通に占める入りは流通過程の最終段階に位置し、直接消費者に結びついているのが特徴。</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800" dirty="0"/>
              <a:t>小売業は、一般消費者に販売すれば小売業とされるが、事業用として販売されれば小売業とされない。従って、小売業といえども卸売業と兼業しているのが一般的で、統計上は、商品の大半を一般消費者に販売するものを小売業としている</a:t>
            </a:r>
            <a:r>
              <a:rPr lang="en-US" dirty="0"/>
              <a:t>。</a:t>
            </a:r>
          </a:p>
        </p:txBody>
      </p:sp>
      <p:sp>
        <p:nvSpPr>
          <p:cNvPr id="14" name="日付プレースホルダ 13"/>
          <p:cNvSpPr>
            <a:spLocks noGrp="1"/>
          </p:cNvSpPr>
          <p:nvPr>
            <p:ph type="dt" sz="half" idx="10"/>
          </p:nvPr>
        </p:nvSpPr>
        <p:spPr/>
        <p:txBody>
          <a:bodyPr/>
          <a:lstStyle/>
          <a:p>
            <a:fld id="{48949856-4388-49EB-AF76-1A825D85CBB2}" type="datetime1">
              <a:rPr lang="ja-JP" altLang="en-US" smtClean="0"/>
              <a:t>2009/6/12</a:t>
            </a:fld>
            <a:endParaRPr lang="en-US" dirty="0"/>
          </a:p>
        </p:txBody>
      </p:sp>
      <p:sp>
        <p:nvSpPr>
          <p:cNvPr id="15" name="スライド番号プレースホルダ 14"/>
          <p:cNvSpPr>
            <a:spLocks noGrp="1"/>
          </p:cNvSpPr>
          <p:nvPr>
            <p:ph type="sldNum" sz="quarter" idx="12"/>
          </p:nvPr>
        </p:nvSpPr>
        <p:spPr/>
        <p:txBody>
          <a:bodyPr/>
          <a:lstStyle/>
          <a:p>
            <a:fld id="{015560FB-6FB4-4C07-BB85-6FFCE325416D}" type="slidenum">
              <a:rPr lang="en-US" smtClean="0"/>
              <a:pPr/>
              <a:t>5</a:t>
            </a:fld>
            <a:endParaRPr lang="en-US" dirty="0"/>
          </a:p>
        </p:txBody>
      </p:sp>
      <p:sp>
        <p:nvSpPr>
          <p:cNvPr id="6147" name="AutoShape 3"/>
          <p:cNvSpPr>
            <a:spLocks noChangeArrowheads="1"/>
          </p:cNvSpPr>
          <p:nvPr/>
        </p:nvSpPr>
        <p:spPr bwMode="auto">
          <a:xfrm>
            <a:off x="682594" y="5780101"/>
            <a:ext cx="1260475" cy="720725"/>
          </a:xfrm>
          <a:prstGeom prst="roundRect">
            <a:avLst>
              <a:gd name="adj" fmla="val 218"/>
            </a:avLst>
          </a:prstGeom>
          <a:noFill/>
          <a:ln w="9525">
            <a:solidFill>
              <a:srgbClr val="000000"/>
            </a:solidFill>
            <a:round/>
            <a:headEnd/>
            <a:tailEnd/>
          </a:ln>
          <a:effectLst/>
        </p:spPr>
        <p:txBody>
          <a:bodyPr lIns="90000" tIns="66168" rIns="90000" bIns="45000" anchor="ctr" anchorCtr="1"/>
          <a:lstStyle/>
          <a:p>
            <a:pPr algn="ctr">
              <a:tabLst>
                <a:tab pos="723900" algn="l"/>
              </a:tabLst>
            </a:pPr>
            <a:r>
              <a:rPr lang="en-US" dirty="0">
                <a:solidFill>
                  <a:srgbClr val="000000"/>
                </a:solidFill>
              </a:rPr>
              <a:t>製造業</a:t>
            </a:r>
          </a:p>
        </p:txBody>
      </p:sp>
      <p:sp>
        <p:nvSpPr>
          <p:cNvPr id="6148" name="AutoShape 4"/>
          <p:cNvSpPr>
            <a:spLocks noChangeArrowheads="1"/>
          </p:cNvSpPr>
          <p:nvPr/>
        </p:nvSpPr>
        <p:spPr bwMode="auto">
          <a:xfrm>
            <a:off x="2968611" y="5780101"/>
            <a:ext cx="1285884" cy="720725"/>
          </a:xfrm>
          <a:prstGeom prst="flowChartProcess">
            <a:avLst/>
          </a:prstGeom>
          <a:noFill/>
          <a:ln w="9525" cap="flat">
            <a:solidFill>
              <a:srgbClr val="000000"/>
            </a:solidFill>
            <a:round/>
            <a:headEnd/>
            <a:tailEnd/>
          </a:ln>
          <a:effectLst/>
        </p:spPr>
        <p:txBody>
          <a:bodyPr lIns="90000" tIns="66168" rIns="90000" bIns="45000" anchor="ctr" anchorCtr="1"/>
          <a:lstStyle/>
          <a:p>
            <a:pPr algn="ctr">
              <a:tabLst>
                <a:tab pos="723900" algn="l"/>
              </a:tabLst>
            </a:pPr>
            <a:r>
              <a:rPr lang="en-US" dirty="0">
                <a:solidFill>
                  <a:srgbClr val="000000"/>
                </a:solidFill>
              </a:rPr>
              <a:t>卸売業</a:t>
            </a:r>
          </a:p>
        </p:txBody>
      </p:sp>
      <p:sp>
        <p:nvSpPr>
          <p:cNvPr id="6149" name="AutoShape 5"/>
          <p:cNvSpPr>
            <a:spLocks noChangeArrowheads="1"/>
          </p:cNvSpPr>
          <p:nvPr/>
        </p:nvSpPr>
        <p:spPr bwMode="auto">
          <a:xfrm>
            <a:off x="5397502" y="5780101"/>
            <a:ext cx="1282711" cy="720725"/>
          </a:xfrm>
          <a:prstGeom prst="flowChartProcess">
            <a:avLst/>
          </a:prstGeom>
          <a:noFill/>
          <a:ln w="9525">
            <a:solidFill>
              <a:srgbClr val="000000"/>
            </a:solidFill>
            <a:round/>
            <a:headEnd/>
            <a:tailEnd/>
          </a:ln>
          <a:effectLst/>
        </p:spPr>
        <p:txBody>
          <a:bodyPr lIns="90000" tIns="66168" rIns="90000" bIns="45000" anchor="ctr" anchorCtr="1"/>
          <a:lstStyle/>
          <a:p>
            <a:pPr algn="ctr">
              <a:tabLst>
                <a:tab pos="723900" algn="l"/>
              </a:tabLst>
            </a:pPr>
            <a:r>
              <a:rPr lang="en-US" dirty="0">
                <a:solidFill>
                  <a:srgbClr val="000000"/>
                </a:solidFill>
              </a:rPr>
              <a:t>小売業</a:t>
            </a:r>
          </a:p>
        </p:txBody>
      </p:sp>
      <p:sp>
        <p:nvSpPr>
          <p:cNvPr id="6150" name="AutoShape 6"/>
          <p:cNvSpPr>
            <a:spLocks noChangeArrowheads="1"/>
          </p:cNvSpPr>
          <p:nvPr/>
        </p:nvSpPr>
        <p:spPr bwMode="auto">
          <a:xfrm>
            <a:off x="7826394" y="5780101"/>
            <a:ext cx="1354119" cy="693759"/>
          </a:xfrm>
          <a:prstGeom prst="flowChartProcess">
            <a:avLst/>
          </a:prstGeom>
          <a:noFill/>
          <a:ln w="9525">
            <a:solidFill>
              <a:srgbClr val="000000"/>
            </a:solidFill>
            <a:round/>
            <a:headEnd/>
            <a:tailEnd/>
          </a:ln>
          <a:effectLst/>
        </p:spPr>
        <p:txBody>
          <a:bodyPr lIns="90000" tIns="66168" rIns="90000" bIns="45000" anchor="ctr" anchorCtr="1"/>
          <a:lstStyle/>
          <a:p>
            <a:pPr algn="ctr">
              <a:tabLst>
                <a:tab pos="723900" algn="l"/>
              </a:tabLst>
            </a:pPr>
            <a:r>
              <a:rPr lang="en-US" dirty="0">
                <a:solidFill>
                  <a:srgbClr val="000000"/>
                </a:solidFill>
              </a:rPr>
              <a:t>消費者</a:t>
            </a:r>
          </a:p>
        </p:txBody>
      </p:sp>
      <p:sp>
        <p:nvSpPr>
          <p:cNvPr id="18" name="右矢印 17"/>
          <p:cNvSpPr/>
          <p:nvPr/>
        </p:nvSpPr>
        <p:spPr>
          <a:xfrm>
            <a:off x="4325932" y="5851539"/>
            <a:ext cx="1000132" cy="64294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商品</a:t>
            </a:r>
            <a:endParaRPr kumimoji="1" lang="ja-JP" altLang="en-US" dirty="0">
              <a:solidFill>
                <a:schemeClr val="tx1"/>
              </a:solidFill>
            </a:endParaRPr>
          </a:p>
        </p:txBody>
      </p:sp>
      <p:sp>
        <p:nvSpPr>
          <p:cNvPr id="20" name="右矢印 19"/>
          <p:cNvSpPr/>
          <p:nvPr/>
        </p:nvSpPr>
        <p:spPr>
          <a:xfrm>
            <a:off x="6754824" y="5780101"/>
            <a:ext cx="990608" cy="70485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商品</a:t>
            </a:r>
            <a:endParaRPr kumimoji="1" lang="ja-JP" altLang="en-US" dirty="0">
              <a:solidFill>
                <a:schemeClr val="tx1"/>
              </a:solidFill>
            </a:endParaRP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0" name="AutoShape 12"/>
          <p:cNvSpPr>
            <a:spLocks noChangeArrowheads="1"/>
          </p:cNvSpPr>
          <p:nvPr/>
        </p:nvSpPr>
        <p:spPr bwMode="auto">
          <a:xfrm>
            <a:off x="1968478" y="5965833"/>
            <a:ext cx="900112" cy="539750"/>
          </a:xfrm>
          <a:prstGeom prst="flowChartProcess">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自由財</a:t>
            </a:r>
          </a:p>
        </p:txBody>
      </p:sp>
      <p:sp>
        <p:nvSpPr>
          <p:cNvPr id="7169"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小売業の取り扱い商品</a:t>
            </a:r>
          </a:p>
        </p:txBody>
      </p:sp>
      <p:sp>
        <p:nvSpPr>
          <p:cNvPr id="7171" name="Rectangle 3"/>
          <p:cNvSpPr>
            <a:spLocks noGrp="1" noChangeArrowheads="1"/>
          </p:cNvSpPr>
          <p:nvPr>
            <p:ph idx="1"/>
          </p:nvPr>
        </p:nvSpPr>
        <p:spPr>
          <a:xfrm>
            <a:off x="468313" y="1493822"/>
            <a:ext cx="9251950" cy="3000395"/>
          </a:xfrm>
          <a:ln/>
        </p:spPr>
        <p:txBody>
          <a:bodyPr>
            <a:normAutofit fontScale="85000" lnSpcReduction="20000"/>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人々が生活し、あるいは事業活動を行う上で、自ら自由に処分できるものを財といい、その中で占有や売買の対象「経済財」という。</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経済財には形を持つ「有形財」と目に見える形を持たない「無形財」がある</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自由財は占有や売買の対象とならないもので、例として空気や日光など。</a:t>
            </a:r>
          </a:p>
        </p:txBody>
      </p:sp>
      <p:sp>
        <p:nvSpPr>
          <p:cNvPr id="34" name="日付プレースホルダ 33"/>
          <p:cNvSpPr>
            <a:spLocks noGrp="1"/>
          </p:cNvSpPr>
          <p:nvPr>
            <p:ph type="dt" sz="half" idx="10"/>
          </p:nvPr>
        </p:nvSpPr>
        <p:spPr>
          <a:xfrm>
            <a:off x="468280" y="6994547"/>
            <a:ext cx="2352146" cy="402483"/>
          </a:xfrm>
        </p:spPr>
        <p:txBody>
          <a:bodyPr/>
          <a:lstStyle/>
          <a:p>
            <a:fld id="{81335DB2-B601-4790-B683-359FE7F22883}" type="datetime1">
              <a:rPr lang="ja-JP" altLang="en-US" smtClean="0"/>
              <a:t>2009/6/12</a:t>
            </a:fld>
            <a:endParaRPr lang="en-US" dirty="0"/>
          </a:p>
        </p:txBody>
      </p:sp>
      <p:sp>
        <p:nvSpPr>
          <p:cNvPr id="35" name="スライド番号プレースホルダ 34"/>
          <p:cNvSpPr>
            <a:spLocks noGrp="1"/>
          </p:cNvSpPr>
          <p:nvPr>
            <p:ph type="sldNum" sz="quarter" idx="12"/>
          </p:nvPr>
        </p:nvSpPr>
        <p:spPr/>
        <p:txBody>
          <a:bodyPr/>
          <a:lstStyle/>
          <a:p>
            <a:fld id="{015560FB-6FB4-4C07-BB85-6FFCE325416D}" type="slidenum">
              <a:rPr lang="en-US" smtClean="0"/>
              <a:pPr/>
              <a:t>6</a:t>
            </a:fld>
            <a:endParaRPr lang="en-US" dirty="0"/>
          </a:p>
        </p:txBody>
      </p:sp>
      <p:sp>
        <p:nvSpPr>
          <p:cNvPr id="7170" name="AutoShape 2"/>
          <p:cNvSpPr>
            <a:spLocks noChangeArrowheads="1"/>
          </p:cNvSpPr>
          <p:nvPr/>
        </p:nvSpPr>
        <p:spPr bwMode="auto">
          <a:xfrm>
            <a:off x="709590" y="5605471"/>
            <a:ext cx="539750" cy="539750"/>
          </a:xfrm>
          <a:prstGeom prst="flowChartProcess">
            <a:avLst/>
          </a:prstGeom>
          <a:noFill/>
          <a:ln w="9525">
            <a:solidFill>
              <a:srgbClr val="000000"/>
            </a:solidFill>
            <a:round/>
            <a:headEnd/>
            <a:tailEnd/>
          </a:ln>
          <a:effectLst/>
        </p:spPr>
        <p:txBody>
          <a:bodyPr wrap="none" lIns="90000" tIns="60876" rIns="90000" bIns="45000" anchor="ctr"/>
          <a:lstStyle/>
          <a:p>
            <a:pPr algn="ctr"/>
            <a:r>
              <a:rPr lang="en-US" dirty="0">
                <a:solidFill>
                  <a:srgbClr val="000000"/>
                </a:solidFill>
              </a:rPr>
              <a:t>財</a:t>
            </a:r>
          </a:p>
        </p:txBody>
      </p:sp>
      <p:sp>
        <p:nvSpPr>
          <p:cNvPr id="7172" name="Line 4"/>
          <p:cNvSpPr>
            <a:spLocks noChangeShapeType="1"/>
          </p:cNvSpPr>
          <p:nvPr/>
        </p:nvSpPr>
        <p:spPr bwMode="auto">
          <a:xfrm>
            <a:off x="1249340" y="5786446"/>
            <a:ext cx="360363" cy="1587"/>
          </a:xfrm>
          <a:prstGeom prst="line">
            <a:avLst/>
          </a:prstGeom>
          <a:noFill/>
          <a:ln w="9525">
            <a:solidFill>
              <a:srgbClr val="000000"/>
            </a:solidFill>
            <a:round/>
            <a:headEnd/>
            <a:tailEnd/>
          </a:ln>
          <a:effectLst/>
        </p:spPr>
        <p:txBody>
          <a:bodyPr/>
          <a:lstStyle/>
          <a:p>
            <a:endParaRPr lang="ja-JP" altLang="en-US" dirty="0"/>
          </a:p>
        </p:txBody>
      </p:sp>
      <p:sp>
        <p:nvSpPr>
          <p:cNvPr id="7173" name="Line 5"/>
          <p:cNvSpPr>
            <a:spLocks noChangeShapeType="1"/>
          </p:cNvSpPr>
          <p:nvPr/>
        </p:nvSpPr>
        <p:spPr bwMode="auto">
          <a:xfrm>
            <a:off x="1608115" y="5426083"/>
            <a:ext cx="1588" cy="360363"/>
          </a:xfrm>
          <a:prstGeom prst="line">
            <a:avLst/>
          </a:prstGeom>
          <a:noFill/>
          <a:ln w="9525">
            <a:solidFill>
              <a:srgbClr val="000000"/>
            </a:solidFill>
            <a:round/>
            <a:headEnd/>
            <a:tailEnd/>
          </a:ln>
          <a:effectLst/>
        </p:spPr>
        <p:txBody>
          <a:bodyPr/>
          <a:lstStyle/>
          <a:p>
            <a:endParaRPr lang="ja-JP" altLang="en-US" dirty="0"/>
          </a:p>
        </p:txBody>
      </p:sp>
      <p:sp>
        <p:nvSpPr>
          <p:cNvPr id="7174" name="Line 6"/>
          <p:cNvSpPr>
            <a:spLocks noChangeShapeType="1"/>
          </p:cNvSpPr>
          <p:nvPr/>
        </p:nvSpPr>
        <p:spPr bwMode="auto">
          <a:xfrm>
            <a:off x="1608115" y="5786446"/>
            <a:ext cx="1588" cy="360362"/>
          </a:xfrm>
          <a:prstGeom prst="line">
            <a:avLst/>
          </a:prstGeom>
          <a:noFill/>
          <a:ln w="9525">
            <a:solidFill>
              <a:srgbClr val="000000"/>
            </a:solidFill>
            <a:round/>
            <a:headEnd/>
            <a:tailEnd/>
          </a:ln>
          <a:effectLst/>
        </p:spPr>
        <p:txBody>
          <a:bodyPr/>
          <a:lstStyle/>
          <a:p>
            <a:endParaRPr lang="ja-JP" altLang="en-US" dirty="0"/>
          </a:p>
        </p:txBody>
      </p:sp>
      <p:sp>
        <p:nvSpPr>
          <p:cNvPr id="7175" name="Line 7"/>
          <p:cNvSpPr>
            <a:spLocks noChangeShapeType="1"/>
          </p:cNvSpPr>
          <p:nvPr/>
        </p:nvSpPr>
        <p:spPr bwMode="auto">
          <a:xfrm>
            <a:off x="1608115" y="5426083"/>
            <a:ext cx="360363" cy="1588"/>
          </a:xfrm>
          <a:prstGeom prst="line">
            <a:avLst/>
          </a:prstGeom>
          <a:noFill/>
          <a:ln w="9525">
            <a:solidFill>
              <a:srgbClr val="000000"/>
            </a:solidFill>
            <a:round/>
            <a:headEnd/>
            <a:tailEnd/>
          </a:ln>
          <a:effectLst/>
        </p:spPr>
        <p:txBody>
          <a:bodyPr/>
          <a:lstStyle/>
          <a:p>
            <a:endParaRPr lang="ja-JP" altLang="en-US" dirty="0"/>
          </a:p>
        </p:txBody>
      </p:sp>
      <p:sp>
        <p:nvSpPr>
          <p:cNvPr id="7176" name="Line 8"/>
          <p:cNvSpPr>
            <a:spLocks noChangeShapeType="1"/>
          </p:cNvSpPr>
          <p:nvPr/>
        </p:nvSpPr>
        <p:spPr bwMode="auto">
          <a:xfrm>
            <a:off x="1608115" y="6145221"/>
            <a:ext cx="360363" cy="1587"/>
          </a:xfrm>
          <a:prstGeom prst="line">
            <a:avLst/>
          </a:prstGeom>
          <a:noFill/>
          <a:ln w="9525">
            <a:solidFill>
              <a:srgbClr val="000000"/>
            </a:solidFill>
            <a:round/>
            <a:headEnd/>
            <a:tailEnd/>
          </a:ln>
          <a:effectLst/>
        </p:spPr>
        <p:txBody>
          <a:bodyPr/>
          <a:lstStyle/>
          <a:p>
            <a:endParaRPr lang="ja-JP" altLang="en-US" dirty="0"/>
          </a:p>
        </p:txBody>
      </p:sp>
      <p:sp>
        <p:nvSpPr>
          <p:cNvPr id="7177" name="AutoShape 9"/>
          <p:cNvSpPr>
            <a:spLocks noChangeArrowheads="1"/>
          </p:cNvSpPr>
          <p:nvPr/>
        </p:nvSpPr>
        <p:spPr bwMode="auto">
          <a:xfrm>
            <a:off x="1968478" y="5065721"/>
            <a:ext cx="900112" cy="539750"/>
          </a:xfrm>
          <a:prstGeom prst="flowChartProcess">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経済財</a:t>
            </a:r>
          </a:p>
        </p:txBody>
      </p:sp>
      <p:sp>
        <p:nvSpPr>
          <p:cNvPr id="7178" name="Line 10"/>
          <p:cNvSpPr>
            <a:spLocks noChangeShapeType="1"/>
          </p:cNvSpPr>
          <p:nvPr/>
        </p:nvSpPr>
        <p:spPr bwMode="auto">
          <a:xfrm>
            <a:off x="2868590" y="5426083"/>
            <a:ext cx="360363" cy="1588"/>
          </a:xfrm>
          <a:prstGeom prst="line">
            <a:avLst/>
          </a:prstGeom>
          <a:noFill/>
          <a:ln w="9525">
            <a:solidFill>
              <a:srgbClr val="000000"/>
            </a:solidFill>
            <a:round/>
            <a:headEnd/>
            <a:tailEnd/>
          </a:ln>
          <a:effectLst/>
        </p:spPr>
        <p:txBody>
          <a:bodyPr/>
          <a:lstStyle/>
          <a:p>
            <a:endParaRPr lang="ja-JP" altLang="en-US" dirty="0"/>
          </a:p>
        </p:txBody>
      </p:sp>
      <p:sp>
        <p:nvSpPr>
          <p:cNvPr id="7179" name="Line 11"/>
          <p:cNvSpPr>
            <a:spLocks noChangeShapeType="1"/>
          </p:cNvSpPr>
          <p:nvPr/>
        </p:nvSpPr>
        <p:spPr bwMode="auto">
          <a:xfrm>
            <a:off x="3228953" y="5065721"/>
            <a:ext cx="1587" cy="1260475"/>
          </a:xfrm>
          <a:prstGeom prst="line">
            <a:avLst/>
          </a:prstGeom>
          <a:noFill/>
          <a:ln w="9525">
            <a:solidFill>
              <a:srgbClr val="000000"/>
            </a:solidFill>
            <a:round/>
            <a:headEnd/>
            <a:tailEnd/>
          </a:ln>
          <a:effectLst/>
        </p:spPr>
        <p:txBody>
          <a:bodyPr/>
          <a:lstStyle/>
          <a:p>
            <a:endParaRPr lang="ja-JP" altLang="en-US" dirty="0"/>
          </a:p>
        </p:txBody>
      </p:sp>
      <p:sp>
        <p:nvSpPr>
          <p:cNvPr id="7181" name="Line 13"/>
          <p:cNvSpPr>
            <a:spLocks noChangeShapeType="1"/>
          </p:cNvSpPr>
          <p:nvPr/>
        </p:nvSpPr>
        <p:spPr bwMode="auto">
          <a:xfrm>
            <a:off x="3228953" y="5065721"/>
            <a:ext cx="360362" cy="1587"/>
          </a:xfrm>
          <a:prstGeom prst="line">
            <a:avLst/>
          </a:prstGeom>
          <a:noFill/>
          <a:ln w="9525">
            <a:solidFill>
              <a:srgbClr val="000000"/>
            </a:solidFill>
            <a:round/>
            <a:headEnd/>
            <a:tailEnd/>
          </a:ln>
          <a:effectLst/>
        </p:spPr>
        <p:txBody>
          <a:bodyPr/>
          <a:lstStyle/>
          <a:p>
            <a:endParaRPr lang="ja-JP" altLang="en-US" dirty="0"/>
          </a:p>
        </p:txBody>
      </p:sp>
      <p:sp>
        <p:nvSpPr>
          <p:cNvPr id="7182" name="Line 14"/>
          <p:cNvSpPr>
            <a:spLocks noChangeShapeType="1"/>
          </p:cNvSpPr>
          <p:nvPr/>
        </p:nvSpPr>
        <p:spPr bwMode="auto">
          <a:xfrm>
            <a:off x="3228953" y="6326196"/>
            <a:ext cx="360362" cy="1587"/>
          </a:xfrm>
          <a:prstGeom prst="line">
            <a:avLst/>
          </a:prstGeom>
          <a:noFill/>
          <a:ln w="9525">
            <a:solidFill>
              <a:srgbClr val="000000"/>
            </a:solidFill>
            <a:round/>
            <a:headEnd/>
            <a:tailEnd/>
          </a:ln>
          <a:effectLst/>
        </p:spPr>
        <p:txBody>
          <a:bodyPr/>
          <a:lstStyle/>
          <a:p>
            <a:endParaRPr lang="ja-JP" altLang="en-US" dirty="0"/>
          </a:p>
        </p:txBody>
      </p:sp>
      <p:sp>
        <p:nvSpPr>
          <p:cNvPr id="7183" name="AutoShape 15"/>
          <p:cNvSpPr>
            <a:spLocks noChangeArrowheads="1"/>
          </p:cNvSpPr>
          <p:nvPr/>
        </p:nvSpPr>
        <p:spPr bwMode="auto">
          <a:xfrm>
            <a:off x="3589315" y="4886333"/>
            <a:ext cx="1079500" cy="539750"/>
          </a:xfrm>
          <a:prstGeom prst="roundRect">
            <a:avLst>
              <a:gd name="adj" fmla="val 292"/>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有形財</a:t>
            </a:r>
          </a:p>
        </p:txBody>
      </p:sp>
      <p:sp>
        <p:nvSpPr>
          <p:cNvPr id="7184" name="AutoShape 16"/>
          <p:cNvSpPr>
            <a:spLocks noChangeArrowheads="1"/>
          </p:cNvSpPr>
          <p:nvPr/>
        </p:nvSpPr>
        <p:spPr bwMode="auto">
          <a:xfrm>
            <a:off x="3589315" y="5965833"/>
            <a:ext cx="1079500" cy="539750"/>
          </a:xfrm>
          <a:prstGeom prst="roundRect">
            <a:avLst>
              <a:gd name="adj" fmla="val 292"/>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無形財</a:t>
            </a:r>
          </a:p>
        </p:txBody>
      </p:sp>
      <p:sp>
        <p:nvSpPr>
          <p:cNvPr id="7185" name="Line 17"/>
          <p:cNvSpPr>
            <a:spLocks noChangeShapeType="1"/>
          </p:cNvSpPr>
          <p:nvPr/>
        </p:nvSpPr>
        <p:spPr bwMode="auto">
          <a:xfrm>
            <a:off x="4668815" y="5065721"/>
            <a:ext cx="360363" cy="1587"/>
          </a:xfrm>
          <a:prstGeom prst="line">
            <a:avLst/>
          </a:prstGeom>
          <a:noFill/>
          <a:ln w="9525">
            <a:solidFill>
              <a:srgbClr val="000000"/>
            </a:solidFill>
            <a:round/>
            <a:headEnd/>
            <a:tailEnd/>
          </a:ln>
          <a:effectLst/>
        </p:spPr>
        <p:txBody>
          <a:bodyPr/>
          <a:lstStyle/>
          <a:p>
            <a:endParaRPr lang="ja-JP" altLang="en-US" dirty="0"/>
          </a:p>
        </p:txBody>
      </p:sp>
      <p:sp>
        <p:nvSpPr>
          <p:cNvPr id="7186" name="Line 18"/>
          <p:cNvSpPr>
            <a:spLocks noChangeShapeType="1"/>
          </p:cNvSpPr>
          <p:nvPr/>
        </p:nvSpPr>
        <p:spPr bwMode="auto">
          <a:xfrm>
            <a:off x="4668815" y="6326196"/>
            <a:ext cx="360363" cy="1587"/>
          </a:xfrm>
          <a:prstGeom prst="line">
            <a:avLst/>
          </a:prstGeom>
          <a:noFill/>
          <a:ln w="9525">
            <a:solidFill>
              <a:srgbClr val="000000"/>
            </a:solidFill>
            <a:round/>
            <a:headEnd/>
            <a:tailEnd/>
          </a:ln>
          <a:effectLst/>
        </p:spPr>
        <p:txBody>
          <a:bodyPr/>
          <a:lstStyle/>
          <a:p>
            <a:endParaRPr lang="ja-JP" altLang="en-US" dirty="0"/>
          </a:p>
        </p:txBody>
      </p:sp>
      <p:sp>
        <p:nvSpPr>
          <p:cNvPr id="7187" name="Line 19"/>
          <p:cNvSpPr>
            <a:spLocks noChangeShapeType="1"/>
          </p:cNvSpPr>
          <p:nvPr/>
        </p:nvSpPr>
        <p:spPr bwMode="auto">
          <a:xfrm>
            <a:off x="5029178" y="4705358"/>
            <a:ext cx="1587" cy="720725"/>
          </a:xfrm>
          <a:prstGeom prst="line">
            <a:avLst/>
          </a:prstGeom>
          <a:noFill/>
          <a:ln w="9525">
            <a:solidFill>
              <a:srgbClr val="000000"/>
            </a:solidFill>
            <a:round/>
            <a:headEnd/>
            <a:tailEnd/>
          </a:ln>
          <a:effectLst/>
        </p:spPr>
        <p:txBody>
          <a:bodyPr/>
          <a:lstStyle/>
          <a:p>
            <a:endParaRPr lang="ja-JP" altLang="en-US" dirty="0"/>
          </a:p>
        </p:txBody>
      </p:sp>
      <p:sp>
        <p:nvSpPr>
          <p:cNvPr id="7188" name="Line 20"/>
          <p:cNvSpPr>
            <a:spLocks noChangeShapeType="1"/>
          </p:cNvSpPr>
          <p:nvPr/>
        </p:nvSpPr>
        <p:spPr bwMode="auto">
          <a:xfrm>
            <a:off x="5029178" y="5965833"/>
            <a:ext cx="1587" cy="720725"/>
          </a:xfrm>
          <a:prstGeom prst="line">
            <a:avLst/>
          </a:prstGeom>
          <a:noFill/>
          <a:ln w="9525">
            <a:solidFill>
              <a:srgbClr val="000000"/>
            </a:solidFill>
            <a:round/>
            <a:headEnd/>
            <a:tailEnd/>
          </a:ln>
          <a:effectLst/>
        </p:spPr>
        <p:txBody>
          <a:bodyPr/>
          <a:lstStyle/>
          <a:p>
            <a:endParaRPr lang="ja-JP" altLang="en-US" dirty="0"/>
          </a:p>
        </p:txBody>
      </p:sp>
      <p:sp>
        <p:nvSpPr>
          <p:cNvPr id="7189" name="Line 21"/>
          <p:cNvSpPr>
            <a:spLocks noChangeShapeType="1"/>
          </p:cNvSpPr>
          <p:nvPr/>
        </p:nvSpPr>
        <p:spPr bwMode="auto">
          <a:xfrm>
            <a:off x="5029178" y="4705358"/>
            <a:ext cx="360362" cy="1588"/>
          </a:xfrm>
          <a:prstGeom prst="line">
            <a:avLst/>
          </a:prstGeom>
          <a:noFill/>
          <a:ln w="9525">
            <a:solidFill>
              <a:srgbClr val="000000"/>
            </a:solidFill>
            <a:round/>
            <a:headEnd/>
            <a:tailEnd/>
          </a:ln>
          <a:effectLst/>
        </p:spPr>
        <p:txBody>
          <a:bodyPr/>
          <a:lstStyle/>
          <a:p>
            <a:endParaRPr lang="ja-JP" altLang="en-US" dirty="0"/>
          </a:p>
        </p:txBody>
      </p:sp>
      <p:sp>
        <p:nvSpPr>
          <p:cNvPr id="7190" name="Line 22"/>
          <p:cNvSpPr>
            <a:spLocks noChangeShapeType="1"/>
          </p:cNvSpPr>
          <p:nvPr/>
        </p:nvSpPr>
        <p:spPr bwMode="auto">
          <a:xfrm>
            <a:off x="5029178" y="5426083"/>
            <a:ext cx="360362" cy="1588"/>
          </a:xfrm>
          <a:prstGeom prst="line">
            <a:avLst/>
          </a:prstGeom>
          <a:noFill/>
          <a:ln w="9525">
            <a:solidFill>
              <a:srgbClr val="000000"/>
            </a:solidFill>
            <a:round/>
            <a:headEnd/>
            <a:tailEnd/>
          </a:ln>
          <a:effectLst/>
        </p:spPr>
        <p:txBody>
          <a:bodyPr/>
          <a:lstStyle/>
          <a:p>
            <a:endParaRPr lang="ja-JP" altLang="en-US" dirty="0"/>
          </a:p>
        </p:txBody>
      </p:sp>
      <p:sp>
        <p:nvSpPr>
          <p:cNvPr id="7191" name="Line 23"/>
          <p:cNvSpPr>
            <a:spLocks noChangeShapeType="1"/>
          </p:cNvSpPr>
          <p:nvPr/>
        </p:nvSpPr>
        <p:spPr bwMode="auto">
          <a:xfrm>
            <a:off x="5029178" y="5965833"/>
            <a:ext cx="360362" cy="1588"/>
          </a:xfrm>
          <a:prstGeom prst="line">
            <a:avLst/>
          </a:prstGeom>
          <a:noFill/>
          <a:ln w="9525">
            <a:solidFill>
              <a:srgbClr val="000000"/>
            </a:solidFill>
            <a:round/>
            <a:headEnd/>
            <a:tailEnd/>
          </a:ln>
          <a:effectLst/>
        </p:spPr>
        <p:txBody>
          <a:bodyPr/>
          <a:lstStyle/>
          <a:p>
            <a:endParaRPr lang="ja-JP" altLang="en-US" dirty="0"/>
          </a:p>
        </p:txBody>
      </p:sp>
      <p:sp>
        <p:nvSpPr>
          <p:cNvPr id="7192" name="Line 24"/>
          <p:cNvSpPr>
            <a:spLocks noChangeShapeType="1"/>
          </p:cNvSpPr>
          <p:nvPr/>
        </p:nvSpPr>
        <p:spPr bwMode="auto">
          <a:xfrm>
            <a:off x="5029178" y="6684971"/>
            <a:ext cx="360362" cy="1587"/>
          </a:xfrm>
          <a:prstGeom prst="line">
            <a:avLst/>
          </a:prstGeom>
          <a:noFill/>
          <a:ln w="9525">
            <a:solidFill>
              <a:srgbClr val="000000"/>
            </a:solidFill>
            <a:round/>
            <a:headEnd/>
            <a:tailEnd/>
          </a:ln>
          <a:effectLst/>
        </p:spPr>
        <p:txBody>
          <a:bodyPr/>
          <a:lstStyle/>
          <a:p>
            <a:endParaRPr lang="ja-JP" altLang="en-US" dirty="0"/>
          </a:p>
        </p:txBody>
      </p:sp>
      <p:sp>
        <p:nvSpPr>
          <p:cNvPr id="7193" name="AutoShape 25"/>
          <p:cNvSpPr>
            <a:spLocks noChangeArrowheads="1"/>
          </p:cNvSpPr>
          <p:nvPr/>
        </p:nvSpPr>
        <p:spPr bwMode="auto">
          <a:xfrm>
            <a:off x="5389540" y="4525971"/>
            <a:ext cx="1079500" cy="360362"/>
          </a:xfrm>
          <a:prstGeom prst="flowChartProcess">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消費財</a:t>
            </a:r>
          </a:p>
        </p:txBody>
      </p:sp>
      <p:sp>
        <p:nvSpPr>
          <p:cNvPr id="7194" name="AutoShape 26"/>
          <p:cNvSpPr>
            <a:spLocks noChangeArrowheads="1"/>
          </p:cNvSpPr>
          <p:nvPr/>
        </p:nvSpPr>
        <p:spPr bwMode="auto">
          <a:xfrm>
            <a:off x="5389540" y="5245108"/>
            <a:ext cx="1079500" cy="360363"/>
          </a:xfrm>
          <a:prstGeom prst="flowChartProcess">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産業財</a:t>
            </a:r>
          </a:p>
        </p:txBody>
      </p:sp>
      <p:sp>
        <p:nvSpPr>
          <p:cNvPr id="7195" name="AutoShape 27"/>
          <p:cNvSpPr>
            <a:spLocks noChangeArrowheads="1"/>
          </p:cNvSpPr>
          <p:nvPr/>
        </p:nvSpPr>
        <p:spPr bwMode="auto">
          <a:xfrm>
            <a:off x="5389540" y="5786446"/>
            <a:ext cx="1439863" cy="360362"/>
          </a:xfrm>
          <a:prstGeom prst="flowChartProcess">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消費サービス</a:t>
            </a:r>
          </a:p>
        </p:txBody>
      </p:sp>
      <p:sp>
        <p:nvSpPr>
          <p:cNvPr id="7196" name="AutoShape 28"/>
          <p:cNvSpPr>
            <a:spLocks noChangeArrowheads="1"/>
          </p:cNvSpPr>
          <p:nvPr/>
        </p:nvSpPr>
        <p:spPr bwMode="auto">
          <a:xfrm>
            <a:off x="5389540" y="6505583"/>
            <a:ext cx="1439863" cy="360363"/>
          </a:xfrm>
          <a:prstGeom prst="flowChartProcess">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生産サービス</a:t>
            </a:r>
          </a:p>
        </p:txBody>
      </p:sp>
      <p:sp>
        <p:nvSpPr>
          <p:cNvPr id="7197" name="AutoShape 29"/>
          <p:cNvSpPr>
            <a:spLocks noChangeArrowheads="1"/>
          </p:cNvSpPr>
          <p:nvPr/>
        </p:nvSpPr>
        <p:spPr bwMode="auto">
          <a:xfrm>
            <a:off x="7600945" y="5786446"/>
            <a:ext cx="2108183" cy="360362"/>
          </a:xfrm>
          <a:prstGeom prst="flowChartProcess">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理容師・クリーニング</a:t>
            </a:r>
          </a:p>
        </p:txBody>
      </p:sp>
      <p:sp>
        <p:nvSpPr>
          <p:cNvPr id="7198" name="Line 30"/>
          <p:cNvSpPr>
            <a:spLocks noChangeShapeType="1"/>
          </p:cNvSpPr>
          <p:nvPr/>
        </p:nvSpPr>
        <p:spPr bwMode="auto">
          <a:xfrm>
            <a:off x="7008790" y="5965833"/>
            <a:ext cx="539750" cy="1588"/>
          </a:xfrm>
          <a:prstGeom prst="line">
            <a:avLst/>
          </a:prstGeom>
          <a:noFill/>
          <a:ln w="72000">
            <a:solidFill>
              <a:srgbClr val="000000"/>
            </a:solidFill>
            <a:prstDash val="sysDot"/>
            <a:round/>
            <a:headEnd/>
            <a:tailEnd/>
          </a:ln>
          <a:effectLst/>
        </p:spPr>
        <p:txBody>
          <a:bodyPr/>
          <a:lstStyle/>
          <a:p>
            <a:endParaRPr lang="ja-JP" altLang="en-US" dirty="0"/>
          </a:p>
        </p:txBody>
      </p:sp>
      <p:sp>
        <p:nvSpPr>
          <p:cNvPr id="7199" name="AutoShape 31"/>
          <p:cNvSpPr>
            <a:spLocks noChangeArrowheads="1"/>
          </p:cNvSpPr>
          <p:nvPr/>
        </p:nvSpPr>
        <p:spPr bwMode="auto">
          <a:xfrm>
            <a:off x="7600945" y="6505583"/>
            <a:ext cx="1927208" cy="360363"/>
          </a:xfrm>
          <a:prstGeom prst="flowChartProcess">
            <a:avLst/>
          </a:prstGeom>
          <a:noFill/>
          <a:ln w="9525">
            <a:solidFill>
              <a:srgbClr val="000000"/>
            </a:solidFill>
            <a:round/>
            <a:headEnd/>
            <a:tailEnd/>
          </a:ln>
          <a:effectLst/>
        </p:spPr>
        <p:txBody>
          <a:bodyPr wrap="none" lIns="90000" tIns="60876" rIns="90000" bIns="45000" anchor="ctr"/>
          <a:lstStyle/>
          <a:p>
            <a:pPr algn="ctr">
              <a:tabLst>
                <a:tab pos="723900" algn="l"/>
              </a:tabLst>
            </a:pPr>
            <a:r>
              <a:rPr lang="en-US" dirty="0">
                <a:solidFill>
                  <a:srgbClr val="000000"/>
                </a:solidFill>
              </a:rPr>
              <a:t>金融・情報・運輸</a:t>
            </a:r>
          </a:p>
        </p:txBody>
      </p:sp>
      <p:sp>
        <p:nvSpPr>
          <p:cNvPr id="7200" name="Line 32"/>
          <p:cNvSpPr>
            <a:spLocks noChangeShapeType="1"/>
          </p:cNvSpPr>
          <p:nvPr/>
        </p:nvSpPr>
        <p:spPr bwMode="auto">
          <a:xfrm>
            <a:off x="7008790" y="6684971"/>
            <a:ext cx="539750" cy="1587"/>
          </a:xfrm>
          <a:prstGeom prst="line">
            <a:avLst/>
          </a:prstGeom>
          <a:noFill/>
          <a:ln w="72000">
            <a:solidFill>
              <a:srgbClr val="000000"/>
            </a:solidFill>
            <a:prstDash val="sysDot"/>
            <a:round/>
            <a:headEnd/>
            <a:tailEnd/>
          </a:ln>
          <a:effectLst/>
        </p:spPr>
        <p:txBody>
          <a:bodyPr/>
          <a:lstStyle/>
          <a:p>
            <a:endParaRPr lang="ja-JP" alt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小売業の流通段階における役割</a:t>
            </a:r>
          </a:p>
        </p:txBody>
      </p:sp>
      <p:sp>
        <p:nvSpPr>
          <p:cNvPr id="8194" name="Rectangle 2"/>
          <p:cNvSpPr>
            <a:spLocks noGrp="1" noChangeArrowheads="1"/>
          </p:cNvSpPr>
          <p:nvPr>
            <p:ph idx="1"/>
          </p:nvPr>
        </p:nvSpPr>
        <p:spPr>
          <a:xfrm>
            <a:off x="503238" y="1768475"/>
            <a:ext cx="9070975" cy="4899025"/>
          </a:xfrm>
          <a:ln/>
        </p:spPr>
        <p:txBody>
          <a:bodyPr>
            <a:normAutofit/>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a:t>小売業は、消費者の利益代表であり、消費者に代わって商品を調達することが強く求められるようになっている。</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a:t>1980年代のモノ不足の時代からモノ余りの時代に入り、消費者のニーズも多様化・個性化が進み、	製造業もどの様な顧客が何を、いつ、どれくらい買ったかということがリアルタイムで分かるように、小売業と商品開発をする必要に迫らせている。</a:t>
            </a:r>
          </a:p>
        </p:txBody>
      </p:sp>
      <p:sp>
        <p:nvSpPr>
          <p:cNvPr id="4" name="日付プレースホルダ 3"/>
          <p:cNvSpPr>
            <a:spLocks noGrp="1"/>
          </p:cNvSpPr>
          <p:nvPr>
            <p:ph type="dt" sz="half" idx="10"/>
          </p:nvPr>
        </p:nvSpPr>
        <p:spPr/>
        <p:txBody>
          <a:bodyPr/>
          <a:lstStyle/>
          <a:p>
            <a:fld id="{4A00D7AC-CB3A-4274-AB15-A8F1784CEC31}" type="datetime1">
              <a:rPr lang="ja-JP" altLang="en-US" smtClean="0"/>
              <a:t>2009/6/12</a:t>
            </a:fld>
            <a:endParaRPr lang="en-US" dirty="0"/>
          </a:p>
        </p:txBody>
      </p:sp>
      <p:sp>
        <p:nvSpPr>
          <p:cNvPr id="5" name="スライド番号プレースホルダ 4"/>
          <p:cNvSpPr>
            <a:spLocks noGrp="1"/>
          </p:cNvSpPr>
          <p:nvPr>
            <p:ph type="sldNum" sz="quarter" idx="12"/>
          </p:nvPr>
        </p:nvSpPr>
        <p:spPr/>
        <p:txBody>
          <a:bodyPr/>
          <a:lstStyle/>
          <a:p>
            <a:fld id="{015560FB-6FB4-4C07-BB85-6FFCE325416D}" type="slidenum">
              <a:rPr lang="en-US" smtClean="0"/>
              <a:pPr/>
              <a:t>7</a:t>
            </a:fld>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日本の小売業の構造と変化</a:t>
            </a:r>
          </a:p>
        </p:txBody>
      </p:sp>
      <p:sp>
        <p:nvSpPr>
          <p:cNvPr id="9218" name="Rectangle 2"/>
          <p:cNvSpPr>
            <a:spLocks noGrp="1" noChangeArrowheads="1"/>
          </p:cNvSpPr>
          <p:nvPr>
            <p:ph idx="1"/>
          </p:nvPr>
        </p:nvSpPr>
        <p:spPr>
          <a:xfrm>
            <a:off x="506413" y="1560513"/>
            <a:ext cx="9070975" cy="5580062"/>
          </a:xfrm>
          <a:ln/>
        </p:spPr>
        <p:txBody>
          <a:bodyPr>
            <a:noAutofit/>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a:t>構造上の特徴</a:t>
            </a:r>
          </a:p>
          <a:p>
            <a:pPr marL="431800" indent="-323850">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a:t>日本の流通構造は、</a:t>
            </a:r>
            <a:r>
              <a:rPr lang="en-US" sz="2800" dirty="0" smtClean="0"/>
              <a:t>欧米諸国と比較し</a:t>
            </a:r>
          </a:p>
          <a:p>
            <a:pPr marL="431800" indent="-323850">
              <a:buSzPct val="45000"/>
              <a:buFont typeface="Wingdings"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dirty="0" smtClean="0"/>
              <a:t>「</a:t>
            </a:r>
            <a:r>
              <a:rPr lang="en-US" sz="2800" b="1" dirty="0"/>
              <a:t>零細」「過多」「多段階」</a:t>
            </a:r>
            <a:r>
              <a:rPr lang="en-US" sz="2800" dirty="0"/>
              <a:t>と形容されている</a:t>
            </a:r>
            <a:r>
              <a:rPr lang="en-US" sz="2800" dirty="0" smtClean="0"/>
              <a:t>。</a:t>
            </a:r>
            <a:endParaRPr lang="en-US" sz="2800"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dirty="0" smtClean="0"/>
              <a:t>零細性</a:t>
            </a:r>
            <a:r>
              <a:rPr lang="en-US" sz="2800" b="1" dirty="0"/>
              <a:t>	</a:t>
            </a:r>
            <a:r>
              <a:rPr lang="en-US" sz="2800" dirty="0" smtClean="0"/>
              <a:t>従業員</a:t>
            </a:r>
            <a:r>
              <a:rPr lang="en-US" sz="2800" dirty="0"/>
              <a:t>4人以下の零細企業が全体の					70%近くを占めている</a:t>
            </a:r>
            <a:r>
              <a:rPr lang="en-US" sz="2800" dirty="0" smtClean="0"/>
              <a:t>。</a:t>
            </a:r>
            <a:endParaRPr lang="en-US" sz="2800" dirty="0"/>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dirty="0" smtClean="0"/>
              <a:t>過多性</a:t>
            </a:r>
            <a:r>
              <a:rPr lang="en-US" sz="2800" dirty="0"/>
              <a:t>	</a:t>
            </a:r>
            <a:r>
              <a:rPr lang="en-US" sz="2800" dirty="0" smtClean="0"/>
              <a:t>国土面積あたり</a:t>
            </a:r>
            <a:r>
              <a:rPr lang="en-US" sz="2800" dirty="0"/>
              <a:t>、</a:t>
            </a:r>
            <a:r>
              <a:rPr lang="en-US" sz="2800" dirty="0" smtClean="0"/>
              <a:t>あるいは人口当</a:t>
            </a:r>
            <a:r>
              <a:rPr lang="ja-JP" altLang="en-US" sz="2800" dirty="0" smtClean="0"/>
              <a:t>た</a:t>
            </a:r>
            <a:r>
              <a:rPr lang="en-US" sz="2800" dirty="0" smtClean="0"/>
              <a:t>り</a:t>
            </a:r>
          </a:p>
          <a:p>
            <a:pPr marL="431800" indent="-323850">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dirty="0" smtClean="0"/>
              <a:t>	</a:t>
            </a:r>
            <a:r>
              <a:rPr lang="en-US" sz="2800" dirty="0" smtClean="0"/>
              <a:t>			</a:t>
            </a:r>
            <a:r>
              <a:rPr lang="en-US" sz="2800" dirty="0" smtClean="0"/>
              <a:t>の店舗数が多いということ。</a:t>
            </a:r>
          </a:p>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800" b="1" dirty="0" smtClean="0"/>
              <a:t>多段階性</a:t>
            </a:r>
            <a:r>
              <a:rPr lang="en-US" sz="2800" dirty="0"/>
              <a:t>	中間流通の多段階性。我が国の場合、			</a:t>
            </a:r>
            <a:r>
              <a:rPr lang="en-US" sz="2800" dirty="0"/>
              <a:t>	</a:t>
            </a:r>
            <a:r>
              <a:rPr lang="en-US" sz="2800" dirty="0" smtClean="0"/>
              <a:t>卸売</a:t>
            </a:r>
            <a:r>
              <a:rPr lang="en-US" sz="2800" dirty="0"/>
              <a:t>	が多段階であり、一次卸、二次卸				</a:t>
            </a:r>
            <a:r>
              <a:rPr lang="en-US" sz="2800" dirty="0" smtClean="0"/>
              <a:t>と加算され</a:t>
            </a:r>
            <a:r>
              <a:rPr lang="en-US" sz="2800" dirty="0"/>
              <a:t>	る事により卸売の売上高				</a:t>
            </a:r>
            <a:r>
              <a:rPr lang="en-US" sz="2800" dirty="0" smtClean="0"/>
              <a:t>は大きくなり</a:t>
            </a:r>
            <a:r>
              <a:rPr lang="en-US" sz="2800" dirty="0"/>
              <a:t>、多段階性が大きくなる。</a:t>
            </a:r>
          </a:p>
        </p:txBody>
      </p:sp>
      <p:sp>
        <p:nvSpPr>
          <p:cNvPr id="4" name="日付プレースホルダ 3"/>
          <p:cNvSpPr>
            <a:spLocks noGrp="1"/>
          </p:cNvSpPr>
          <p:nvPr>
            <p:ph type="dt" sz="half" idx="10"/>
          </p:nvPr>
        </p:nvSpPr>
        <p:spPr/>
        <p:txBody>
          <a:bodyPr/>
          <a:lstStyle/>
          <a:p>
            <a:fld id="{CECD2B7A-5E39-4D72-BF9F-081B6189EC56}" type="datetime1">
              <a:rPr lang="ja-JP" altLang="en-US" smtClean="0"/>
              <a:t>2009/6/12</a:t>
            </a:fld>
            <a:endParaRPr lang="en-US" dirty="0"/>
          </a:p>
        </p:txBody>
      </p:sp>
      <p:sp>
        <p:nvSpPr>
          <p:cNvPr id="5" name="スライド番号プレースホルダ 4"/>
          <p:cNvSpPr>
            <a:spLocks noGrp="1"/>
          </p:cNvSpPr>
          <p:nvPr>
            <p:ph type="sldNum" sz="quarter" idx="12"/>
          </p:nvPr>
        </p:nvSpPr>
        <p:spPr/>
        <p:txBody>
          <a:bodyPr/>
          <a:lstStyle/>
          <a:p>
            <a:fld id="{015560FB-6FB4-4C07-BB85-6FFCE325416D}" type="slidenum">
              <a:rPr lang="en-US" smtClean="0"/>
              <a:pPr/>
              <a:t>8</a:t>
            </a:fld>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503238" y="346075"/>
            <a:ext cx="9070975" cy="1171575"/>
          </a:xfrm>
          <a:ln/>
        </p:spPr>
        <p:txBody>
          <a:bodyPr tIns="3880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購買特性と小売構造との関係</a:t>
            </a:r>
          </a:p>
        </p:txBody>
      </p:sp>
      <p:sp>
        <p:nvSpPr>
          <p:cNvPr id="10242" name="Rectangle 2"/>
          <p:cNvSpPr>
            <a:spLocks noGrp="1" noChangeArrowheads="1"/>
          </p:cNvSpPr>
          <p:nvPr>
            <p:ph idx="1"/>
          </p:nvPr>
        </p:nvSpPr>
        <p:spPr>
          <a:xfrm>
            <a:off x="503238" y="1768475"/>
            <a:ext cx="9070975" cy="4899025"/>
          </a:xfrm>
          <a:ln/>
        </p:spPr>
        <p:txBody>
          <a:bodyPr>
            <a:normAutofit/>
          </a:bodyPr>
          <a:lstStyle/>
          <a:p>
            <a:pPr marL="431800" indent="-323850">
              <a:buSzPct val="45000"/>
              <a:buFont typeface="Wingdings" charset="2"/>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3200" dirty="0"/>
              <a:t>消費者の購買習慣は、買物の頻度や量・時間・距離・家族構成・食習慣等に影響される。日本では、魚の消費量が多く鮮度を重視する傾向にあるので、毎日仕入れをすつ小売店が必要になる。小売店が1日で売れる量を仕入れるために、商品を少量ずつ供給してくれる卸売業が必要になり、流通は必然的に多段階になる。</a:t>
            </a:r>
          </a:p>
        </p:txBody>
      </p:sp>
      <p:sp>
        <p:nvSpPr>
          <p:cNvPr id="4" name="日付プレースホルダ 3"/>
          <p:cNvSpPr>
            <a:spLocks noGrp="1"/>
          </p:cNvSpPr>
          <p:nvPr>
            <p:ph type="dt" sz="half" idx="10"/>
          </p:nvPr>
        </p:nvSpPr>
        <p:spPr/>
        <p:txBody>
          <a:bodyPr/>
          <a:lstStyle/>
          <a:p>
            <a:fld id="{4A1F6171-DE0D-4A44-BF67-6A51C411F77E}" type="datetime1">
              <a:rPr lang="ja-JP" altLang="en-US" smtClean="0"/>
              <a:t>2009/6/12</a:t>
            </a:fld>
            <a:endParaRPr lang="en-US" dirty="0"/>
          </a:p>
        </p:txBody>
      </p:sp>
      <p:sp>
        <p:nvSpPr>
          <p:cNvPr id="5" name="スライド番号プレースホルダ 4"/>
          <p:cNvSpPr>
            <a:spLocks noGrp="1"/>
          </p:cNvSpPr>
          <p:nvPr>
            <p:ph type="sldNum" sz="quarter" idx="12"/>
          </p:nvPr>
        </p:nvSpPr>
        <p:spPr/>
        <p:txBody>
          <a:bodyPr/>
          <a:lstStyle/>
          <a:p>
            <a:fld id="{015560FB-6FB4-4C07-BB85-6FFCE325416D}" type="slidenum">
              <a:rPr lang="en-US" smtClean="0"/>
              <a:pPr/>
              <a:t>9</a:t>
            </a:fld>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雪藤">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雪藤">
      <a:majorFont>
        <a:latin typeface="Bookman Old Style"/>
        <a:ea typeface=""/>
        <a:cs typeface=""/>
        <a:font script="Jpan" typeface="HGP明朝E"/>
        <a:font script="Hang" typeface="돋움"/>
        <a:font script="Hans" typeface="黑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方正舒体"/>
        <a:font script="Hant" typeface="標楷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sp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tint val="100000"/>
          </a:schemeClr>
        </a:solidFill>
        <a:gradFill>
          <a:gsLst>
            <a:gs pos="0">
              <a:schemeClr val="phClr">
                <a:sat val="0"/>
                <a:lum val="100000"/>
              </a:schemeClr>
            </a:gs>
            <a:gs pos="100000">
              <a:schemeClr val="phClr">
                <a:sat val="100000"/>
                <a:lum val="90000"/>
              </a:schemeClr>
            </a:gs>
          </a:gsLst>
          <a:lin ang="16200000" scaled="1"/>
        </a:gradFill>
        <a:blipFill rotWithShape="0">
          <a:blip xmlns:r="http://schemas.openxmlformats.org/officeDocument/2006/relationships" r:embed="rId2">
            <a:duotone>
              <a:schemeClr val="phClr">
                <a:shade val="28000"/>
                <a:satMod val="250000"/>
              </a:schemeClr>
              <a:schemeClr val="phClr">
                <a:tint val="92350"/>
                <a:satMod val="15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60</TotalTime>
  <Words>182</Words>
  <PresentationFormat>ユーザー設定</PresentationFormat>
  <Paragraphs>101</Paragraphs>
  <Slides>10</Slides>
  <Notes>9</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雪藤</vt:lpstr>
      <vt:lpstr>金融班</vt:lpstr>
      <vt:lpstr>小売業の類型 流通における小売業の基本的役割          小玉大介</vt:lpstr>
      <vt:lpstr>予定表</vt:lpstr>
      <vt:lpstr>予定表</vt:lpstr>
      <vt:lpstr>小売業の定義</vt:lpstr>
      <vt:lpstr>小売業の取り扱い商品</vt:lpstr>
      <vt:lpstr>小売業の流通段階における役割</vt:lpstr>
      <vt:lpstr>日本の小売業の構造と変化</vt:lpstr>
      <vt:lpstr>購買特性と小売構造との関係</vt:lpstr>
      <vt:lpstr>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金融班</dc:title>
  <cp:lastModifiedBy>template</cp:lastModifiedBy>
  <cp:revision>12</cp:revision>
  <cp:lastPrinted>1601-01-01T00:00:00Z</cp:lastPrinted>
  <dcterms:created xsi:type="dcterms:W3CDTF">2009-06-10T04:23:51Z</dcterms:created>
  <dcterms:modified xsi:type="dcterms:W3CDTF">2009-06-12T02:43:38Z</dcterms:modified>
</cp:coreProperties>
</file>