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07A8A-33C1-47D8-87D6-CF3DC00D2962}" type="datetimeFigureOut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A0FF8-E7FE-421F-912B-F9A181EE83D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A0FF8-E7FE-421F-912B-F9A181EE83D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1446-CD23-44B9-807F-FB50EB2005E7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A2EF-81B9-48C2-A9BA-2202F260CBAC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7C39-7061-4A47-A96F-95DBCC93A397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5586-3E04-4E2C-8E46-617E541BC1DF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99A8-E8C8-40E7-AA8D-C37DBF1B201F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B841-D4BE-4625-BC63-C99BD36E65CE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3D9B-D7A6-4D47-96CE-57D8EB0DFA79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20ACC-C35C-42A8-BB09-5D58DAE8312E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7182-F139-42CC-9B3B-4F161EFCE39C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F968-5261-440B-84B9-A9457FD93043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D2F28-A646-4620-B8B7-957BA8B4CA6C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A6ACD-C030-49D9-BD72-5F1516BF01B4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99FE0-DD6C-43FD-860E-2239D34B2C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ネットショップの未来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～進化するネットショップ～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kumimoji="1" lang="ja-JP" altLang="en-US" sz="1900" dirty="0" smtClean="0">
                <a:solidFill>
                  <a:schemeClr val="tx1"/>
                </a:solidFill>
              </a:rPr>
              <a:t>広島経済大学　経済学部　ビジネス情報学科</a:t>
            </a:r>
            <a:endParaRPr kumimoji="1" lang="en-US" altLang="ja-JP" sz="1900" dirty="0" smtClean="0">
              <a:solidFill>
                <a:schemeClr val="tx1"/>
              </a:solidFill>
            </a:endParaRPr>
          </a:p>
          <a:p>
            <a:pPr algn="r"/>
            <a:r>
              <a:rPr lang="ja-JP" altLang="en-US" sz="1900" dirty="0" smtClean="0">
                <a:solidFill>
                  <a:schemeClr val="tx1"/>
                </a:solidFill>
              </a:rPr>
              <a:t>久保</a:t>
            </a:r>
            <a:r>
              <a:rPr lang="ja-JP" altLang="en-US" sz="1900" dirty="0">
                <a:solidFill>
                  <a:schemeClr val="tx1"/>
                </a:solidFill>
              </a:rPr>
              <a:t>ゼミ</a:t>
            </a:r>
            <a:endParaRPr kumimoji="1" lang="en-US" altLang="ja-JP" sz="1900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1814061</a:t>
            </a:r>
          </a:p>
          <a:p>
            <a:pPr algn="r"/>
            <a:r>
              <a:rPr lang="ja-JP" altLang="en-US" dirty="0" smtClean="0">
                <a:solidFill>
                  <a:schemeClr val="tx1"/>
                </a:solidFill>
              </a:rPr>
              <a:t>坂田　花佳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EEC6-3C7E-4932-BA8E-82B5687F69DD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000" dirty="0" smtClean="0"/>
              <a:t>第一章　はじめに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第二章　ネットショップのはじまり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第一節　ネットショップとは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第三章　ネットショップ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第一節　ネットショップの種類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lang="ja-JP" altLang="en-US" sz="2000" dirty="0" smtClean="0"/>
              <a:t>第二節　ネットショップの利用度</a:t>
            </a:r>
            <a:endParaRPr lang="en-US" altLang="ja-JP" sz="2000" dirty="0" smtClean="0"/>
          </a:p>
          <a:p>
            <a:r>
              <a:rPr lang="ja-JP" altLang="en-US" sz="2000" dirty="0" smtClean="0"/>
              <a:t>第四章　　ネットショップ事情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第一節　メリット・デメリット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第二節　体験談（仮</a:t>
            </a:r>
            <a:r>
              <a:rPr lang="ja-JP" altLang="en-US" sz="2000" dirty="0" smtClean="0"/>
              <a:t>）</a:t>
            </a:r>
            <a:endParaRPr lang="en-US" altLang="ja-JP" sz="2000" dirty="0" smtClean="0"/>
          </a:p>
          <a:p>
            <a:r>
              <a:rPr lang="ja-JP" altLang="en-US" sz="2000" dirty="0" smtClean="0"/>
              <a:t>第五章　</a:t>
            </a:r>
            <a:endParaRPr lang="en-US" altLang="ja-JP" sz="2000" dirty="0" smtClean="0"/>
          </a:p>
          <a:p>
            <a:r>
              <a:rPr lang="ja-JP" altLang="en-US" sz="2000" dirty="0" smtClean="0"/>
              <a:t>第六章　おわりに</a:t>
            </a:r>
            <a:endParaRPr lang="en-US" altLang="ja-JP" sz="2000" dirty="0" smtClean="0"/>
          </a:p>
          <a:p>
            <a:endParaRPr kumimoji="1" lang="en-US" altLang="ja-JP" sz="2000" dirty="0" smtClean="0"/>
          </a:p>
          <a:p>
            <a:endParaRPr lang="en-US" altLang="ja-JP" sz="2000" dirty="0" smtClean="0"/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E79E-75E7-4C43-8A30-511B90A8D25D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第一章　はじめに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なぜこの論文にしたか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よくネットで買い物をする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ネットショップの仕組みが知りたかった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ネットショップが今後どうなるか気になる</a:t>
            </a:r>
            <a:endParaRPr lang="en-US" altLang="ja-JP" dirty="0" smtClean="0"/>
          </a:p>
          <a:p>
            <a:pPr lvl="2" algn="r">
              <a:buNone/>
            </a:pPr>
            <a:endParaRPr kumimoji="1" lang="en-US" altLang="ja-JP" dirty="0" smtClean="0"/>
          </a:p>
          <a:p>
            <a:pPr lvl="2" algn="r">
              <a:buNone/>
            </a:pPr>
            <a:r>
              <a:rPr kumimoji="1" lang="ja-JP" altLang="en-US" dirty="0" smtClean="0"/>
              <a:t>など・・・</a:t>
            </a:r>
            <a:endParaRPr kumimoji="1" lang="en-US" altLang="ja-JP" dirty="0" smtClean="0"/>
          </a:p>
          <a:p>
            <a:pPr lvl="2">
              <a:buNone/>
            </a:pPr>
            <a:endParaRPr kumimoji="1"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1026" name="Picture 2" descr="C:\Users\hi14s061\AppData\Local\Microsoft\Windows\Temporary Internet Files\Content.IE5\Z2A6XJTF\MPj0427990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4643446"/>
            <a:ext cx="2500298" cy="2214554"/>
          </a:xfrm>
          <a:prstGeom prst="rect">
            <a:avLst/>
          </a:prstGeom>
          <a:noFill/>
        </p:spPr>
      </p:pic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9BD8-FB22-49B7-B439-A5995D385227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第一章　はじめに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ネットで買い物をする人が</a:t>
            </a:r>
            <a:r>
              <a:rPr lang="ja-JP" altLang="en-US" dirty="0" smtClean="0"/>
              <a:t>増えた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ネットにつなげば外にでなくて</a:t>
            </a:r>
            <a:r>
              <a:rPr lang="ja-JP" altLang="en-US" dirty="0" smtClean="0"/>
              <a:t>も買い物ができる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4B7F-4084-4FE7-ABBD-3F71D37BEF05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第一章　はじめに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どのようなことを述べるのか・・・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高齢化</a:t>
            </a:r>
            <a:r>
              <a:rPr lang="ja-JP" altLang="en-US" dirty="0" smtClean="0"/>
              <a:t>社会なのでネットショップはさらに活躍していくと</a:t>
            </a:r>
            <a:r>
              <a:rPr lang="ja-JP" altLang="en-US" dirty="0" smtClean="0"/>
              <a:t>思う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老人にも</a:t>
            </a:r>
            <a:r>
              <a:rPr lang="ja-JP" altLang="en-US" dirty="0" smtClean="0"/>
              <a:t>優しい、分かりやすいショップビジネス</a:t>
            </a:r>
            <a:r>
              <a:rPr lang="ja-JP" altLang="en-US" dirty="0" smtClean="0"/>
              <a:t>を展開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5586-3E04-4E2C-8E46-617E541BC1DF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おわり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5586-3E04-4E2C-8E46-617E541BC1DF}" type="datetime1">
              <a:rPr kumimoji="1" lang="ja-JP" altLang="en-US" smtClean="0"/>
              <a:pPr/>
              <a:t>2009/6/9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9FE0-DD6C-43FD-860E-2239D34B2C6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キュート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84</Words>
  <Application>Microsoft Office PowerPoint</Application>
  <PresentationFormat>画面に合わせる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ネットショップの未来 ～進化するネットショップ～</vt:lpstr>
      <vt:lpstr>目次</vt:lpstr>
      <vt:lpstr>第一章　はじめに</vt:lpstr>
      <vt:lpstr>第一章　はじめに</vt:lpstr>
      <vt:lpstr>第一章　はじめに</vt:lpstr>
      <vt:lpstr>おわり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ネットショップの未来 ～進化するネットショップ～</dc:title>
  <dc:creator>template</dc:creator>
  <cp:lastModifiedBy>user</cp:lastModifiedBy>
  <cp:revision>15</cp:revision>
  <dcterms:created xsi:type="dcterms:W3CDTF">2009-06-09T08:05:59Z</dcterms:created>
  <dcterms:modified xsi:type="dcterms:W3CDTF">2009-06-09T11:11:16Z</dcterms:modified>
</cp:coreProperties>
</file>