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0564C-03EA-4DBD-A064-B06BC074CF0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A574651-A397-420D-8A43-0079766B7DD3}">
      <dgm:prSet phldrT="[テキスト]"/>
      <dgm:spPr/>
      <dgm:t>
        <a:bodyPr/>
        <a:lstStyle/>
        <a:p>
          <a:r>
            <a:rPr kumimoji="1" lang="en-US" altLang="ja-JP" dirty="0" smtClean="0"/>
            <a:t>1992</a:t>
          </a:r>
          <a:r>
            <a:rPr kumimoji="1" lang="ja-JP" altLang="en-US" dirty="0" smtClean="0"/>
            <a:t>年　生まれ</a:t>
          </a:r>
          <a:endParaRPr kumimoji="1" lang="ja-JP" altLang="en-US" dirty="0"/>
        </a:p>
      </dgm:t>
    </dgm:pt>
    <dgm:pt modelId="{9791983F-5CC0-49F8-9C81-179F13385E98}" type="parTrans" cxnId="{199FD10F-5B5D-4FDE-9257-6A7DC8A5699B}">
      <dgm:prSet/>
      <dgm:spPr/>
      <dgm:t>
        <a:bodyPr/>
        <a:lstStyle/>
        <a:p>
          <a:endParaRPr kumimoji="1" lang="ja-JP" altLang="en-US"/>
        </a:p>
      </dgm:t>
    </dgm:pt>
    <dgm:pt modelId="{807C8547-E32D-4671-9680-6AA2D37D2B5A}" type="sibTrans" cxnId="{199FD10F-5B5D-4FDE-9257-6A7DC8A5699B}">
      <dgm:prSet/>
      <dgm:spPr/>
      <dgm:t>
        <a:bodyPr/>
        <a:lstStyle/>
        <a:p>
          <a:endParaRPr kumimoji="1" lang="ja-JP" altLang="en-US"/>
        </a:p>
      </dgm:t>
    </dgm:pt>
    <dgm:pt modelId="{ED98CB5E-AFAF-4402-AB75-CA25228B1266}">
      <dgm:prSet phldrT="[テキスト]"/>
      <dgm:spPr/>
      <dgm:t>
        <a:bodyPr/>
        <a:lstStyle/>
        <a:p>
          <a:r>
            <a:rPr kumimoji="1" lang="ja-JP" altLang="en-US" dirty="0" smtClean="0"/>
            <a:t>誕生日　（</a:t>
          </a:r>
          <a:r>
            <a:rPr kumimoji="1" lang="en-US" altLang="ja-JP" dirty="0" smtClean="0"/>
            <a:t>5</a:t>
          </a:r>
          <a:r>
            <a:rPr kumimoji="1" lang="ja-JP" altLang="en-US" dirty="0" smtClean="0"/>
            <a:t>月</a:t>
          </a:r>
          <a:r>
            <a:rPr kumimoji="1" lang="en-US" altLang="ja-JP" dirty="0" smtClean="0"/>
            <a:t>3</a:t>
          </a:r>
          <a:r>
            <a:rPr kumimoji="1" lang="ja-JP" altLang="en-US" dirty="0" smtClean="0"/>
            <a:t>日）　血液型　（Ｂ）</a:t>
          </a:r>
          <a:endParaRPr kumimoji="1" lang="ja-JP" altLang="en-US" dirty="0"/>
        </a:p>
      </dgm:t>
    </dgm:pt>
    <dgm:pt modelId="{0CAC8460-449F-40E3-8735-74AB17847380}" type="parTrans" cxnId="{6B063B43-9F4A-4FD7-8EC9-12C102FECA89}">
      <dgm:prSet/>
      <dgm:spPr/>
      <dgm:t>
        <a:bodyPr/>
        <a:lstStyle/>
        <a:p>
          <a:endParaRPr kumimoji="1" lang="ja-JP" altLang="en-US"/>
        </a:p>
      </dgm:t>
    </dgm:pt>
    <dgm:pt modelId="{F822DEF8-E035-407A-A435-4740185C685C}" type="sibTrans" cxnId="{6B063B43-9F4A-4FD7-8EC9-12C102FECA89}">
      <dgm:prSet/>
      <dgm:spPr/>
      <dgm:t>
        <a:bodyPr/>
        <a:lstStyle/>
        <a:p>
          <a:endParaRPr kumimoji="1" lang="ja-JP" altLang="en-US"/>
        </a:p>
      </dgm:t>
    </dgm:pt>
    <dgm:pt modelId="{5C4FE87E-8D97-4B92-8B54-EFE8D1D4F5B2}">
      <dgm:prSet phldrT="[テキスト]"/>
      <dgm:spPr/>
      <dgm:t>
        <a:bodyPr/>
        <a:lstStyle/>
        <a:p>
          <a:r>
            <a:rPr kumimoji="1" lang="ja-JP" altLang="en-US" dirty="0" smtClean="0"/>
            <a:t>趣味：運動・将棋・ビデオゲーム（</a:t>
          </a:r>
          <a:r>
            <a:rPr kumimoji="1" lang="en-US" altLang="ja-JP" dirty="0" smtClean="0"/>
            <a:t>FF</a:t>
          </a:r>
          <a:r>
            <a:rPr kumimoji="1" lang="ja-JP" altLang="en-US" dirty="0" smtClean="0"/>
            <a:t>・アクション系）</a:t>
          </a:r>
          <a:endParaRPr kumimoji="1" lang="ja-JP" altLang="en-US" dirty="0"/>
        </a:p>
      </dgm:t>
    </dgm:pt>
    <dgm:pt modelId="{269AF5CC-C401-4E02-8781-2EF77B241749}" type="parTrans" cxnId="{0518BED2-6EB0-43DB-884E-D2ACE86BE73E}">
      <dgm:prSet/>
      <dgm:spPr/>
      <dgm:t>
        <a:bodyPr/>
        <a:lstStyle/>
        <a:p>
          <a:endParaRPr kumimoji="1" lang="ja-JP" altLang="en-US"/>
        </a:p>
      </dgm:t>
    </dgm:pt>
    <dgm:pt modelId="{280C74DC-A82F-43BC-9E6E-0E87E0035C1A}" type="sibTrans" cxnId="{0518BED2-6EB0-43DB-884E-D2ACE86BE73E}">
      <dgm:prSet/>
      <dgm:spPr/>
      <dgm:t>
        <a:bodyPr/>
        <a:lstStyle/>
        <a:p>
          <a:endParaRPr kumimoji="1" lang="ja-JP" altLang="en-US"/>
        </a:p>
      </dgm:t>
    </dgm:pt>
    <dgm:pt modelId="{F9E718A4-4CC5-47D2-8619-CBB2BA552B11}">
      <dgm:prSet phldrT="[テキスト]" custT="1"/>
      <dgm:spPr/>
      <dgm:t>
        <a:bodyPr/>
        <a:lstStyle/>
        <a:p>
          <a:r>
            <a:rPr kumimoji="1" lang="ja-JP" altLang="en-US" sz="2500" dirty="0" smtClean="0"/>
            <a:t>全国・世界に旅に出ること。</a:t>
          </a:r>
          <a:r>
            <a:rPr lang="ja-JP" altLang="en-US" sz="2500" dirty="0" smtClean="0"/>
            <a:t>（ノ∀</a:t>
          </a:r>
          <a:r>
            <a:rPr lang="en-US" altLang="ja-JP" sz="2500" dirty="0" smtClean="0"/>
            <a:t>`</a:t>
          </a:r>
          <a:r>
            <a:rPr lang="ja-JP" altLang="en-US" sz="2500" dirty="0" smtClean="0"/>
            <a:t>）</a:t>
          </a:r>
          <a:r>
            <a:rPr lang="ja-JP" altLang="en-US" sz="1800" b="1" dirty="0" smtClean="0"/>
            <a:t>アチャー</a:t>
          </a:r>
          <a:endParaRPr kumimoji="1" lang="ja-JP" altLang="en-US" sz="1800" b="1" dirty="0"/>
        </a:p>
      </dgm:t>
    </dgm:pt>
    <dgm:pt modelId="{BAA7567D-AFCE-499E-89DA-5684F19779B6}" type="parTrans" cxnId="{5010EAF1-EE53-4872-806B-80ABC980DB0B}">
      <dgm:prSet/>
      <dgm:spPr/>
      <dgm:t>
        <a:bodyPr/>
        <a:lstStyle/>
        <a:p>
          <a:endParaRPr kumimoji="1" lang="ja-JP" altLang="en-US"/>
        </a:p>
      </dgm:t>
    </dgm:pt>
    <dgm:pt modelId="{DC71F543-5B15-4C65-891C-1B797D852493}" type="sibTrans" cxnId="{5010EAF1-EE53-4872-806B-80ABC980DB0B}">
      <dgm:prSet/>
      <dgm:spPr/>
      <dgm:t>
        <a:bodyPr/>
        <a:lstStyle/>
        <a:p>
          <a:endParaRPr kumimoji="1" lang="ja-JP" altLang="en-US"/>
        </a:p>
      </dgm:t>
    </dgm:pt>
    <dgm:pt modelId="{C1064878-A6E2-413E-80FF-89F71D10C471}">
      <dgm:prSet phldrT="[テキスト]"/>
      <dgm:spPr/>
      <dgm:t>
        <a:bodyPr/>
        <a:lstStyle/>
        <a:p>
          <a:r>
            <a:rPr kumimoji="1" lang="ja-JP" altLang="en-US" dirty="0" smtClean="0"/>
            <a:t>性格：天然・ネガティブ・ビビり・中二病</a:t>
          </a:r>
          <a:endParaRPr kumimoji="1" lang="ja-JP" altLang="en-US" dirty="0"/>
        </a:p>
      </dgm:t>
    </dgm:pt>
    <dgm:pt modelId="{FB27709F-DFD4-4EFF-85C6-CE996B64A2AE}" type="parTrans" cxnId="{08C98006-EEA0-49DD-97AF-C43AB13F22C1}">
      <dgm:prSet/>
      <dgm:spPr/>
      <dgm:t>
        <a:bodyPr/>
        <a:lstStyle/>
        <a:p>
          <a:endParaRPr kumimoji="1" lang="ja-JP" altLang="en-US"/>
        </a:p>
      </dgm:t>
    </dgm:pt>
    <dgm:pt modelId="{465CC730-237F-435E-8C74-D88369213DCF}" type="sibTrans" cxnId="{08C98006-EEA0-49DD-97AF-C43AB13F22C1}">
      <dgm:prSet/>
      <dgm:spPr/>
      <dgm:t>
        <a:bodyPr/>
        <a:lstStyle/>
        <a:p>
          <a:endParaRPr kumimoji="1" lang="ja-JP" altLang="en-US"/>
        </a:p>
      </dgm:t>
    </dgm:pt>
    <dgm:pt modelId="{6116ACCE-7DB1-469A-A2FC-87974F8A6D15}">
      <dgm:prSet phldrT="[テキスト]"/>
      <dgm:spPr/>
      <dgm:t>
        <a:bodyPr/>
        <a:lstStyle/>
        <a:p>
          <a:r>
            <a:rPr kumimoji="1" lang="ja-JP" altLang="en-US" dirty="0" smtClean="0"/>
            <a:t>～１度やってみたいこと～</a:t>
          </a:r>
          <a:endParaRPr kumimoji="1" lang="ja-JP" altLang="en-US" dirty="0"/>
        </a:p>
      </dgm:t>
    </dgm:pt>
    <dgm:pt modelId="{B079C38C-5B8C-4E08-A26E-EBCA0E6B9D72}" type="parTrans" cxnId="{22A6D6C6-57A6-4B08-9B23-988C671A829B}">
      <dgm:prSet/>
      <dgm:spPr/>
      <dgm:t>
        <a:bodyPr/>
        <a:lstStyle/>
        <a:p>
          <a:endParaRPr kumimoji="1" lang="ja-JP" altLang="en-US"/>
        </a:p>
      </dgm:t>
    </dgm:pt>
    <dgm:pt modelId="{966A1136-4243-4418-B2C5-5DF0594E47E9}" type="sibTrans" cxnId="{22A6D6C6-57A6-4B08-9B23-988C671A829B}">
      <dgm:prSet/>
      <dgm:spPr/>
      <dgm:t>
        <a:bodyPr/>
        <a:lstStyle/>
        <a:p>
          <a:endParaRPr kumimoji="1" lang="ja-JP" altLang="en-US"/>
        </a:p>
      </dgm:t>
    </dgm:pt>
    <dgm:pt modelId="{AF3D25D4-80FE-4797-88BE-5DF78922F5D9}" type="pres">
      <dgm:prSet presAssocID="{E0C0564C-03EA-4DBD-A064-B06BC074CF03}" presName="vert0" presStyleCnt="0">
        <dgm:presLayoutVars>
          <dgm:dir/>
          <dgm:animOne val="branch"/>
          <dgm:animLvl val="lvl"/>
        </dgm:presLayoutVars>
      </dgm:prSet>
      <dgm:spPr/>
    </dgm:pt>
    <dgm:pt modelId="{B0DFD588-3C23-4D38-9B9F-D4A493ED8C12}" type="pres">
      <dgm:prSet presAssocID="{FA574651-A397-420D-8A43-0079766B7DD3}" presName="thickLine" presStyleLbl="alignNode1" presStyleIdx="0" presStyleCnt="6"/>
      <dgm:spPr/>
    </dgm:pt>
    <dgm:pt modelId="{4D7E4F73-C716-46A5-93B9-25FFE5D7ECD1}" type="pres">
      <dgm:prSet presAssocID="{FA574651-A397-420D-8A43-0079766B7DD3}" presName="horz1" presStyleCnt="0"/>
      <dgm:spPr/>
    </dgm:pt>
    <dgm:pt modelId="{AC9A36F1-074D-4FA4-87AE-2CAAB5B69C41}" type="pres">
      <dgm:prSet presAssocID="{FA574651-A397-420D-8A43-0079766B7DD3}" presName="tx1" presStyleLbl="revTx" presStyleIdx="0" presStyleCnt="6"/>
      <dgm:spPr/>
      <dgm:t>
        <a:bodyPr/>
        <a:lstStyle/>
        <a:p>
          <a:endParaRPr kumimoji="1" lang="ja-JP" altLang="en-US"/>
        </a:p>
      </dgm:t>
    </dgm:pt>
    <dgm:pt modelId="{53F41AE2-DBC6-4518-AFA0-177E0FDBC979}" type="pres">
      <dgm:prSet presAssocID="{FA574651-A397-420D-8A43-0079766B7DD3}" presName="vert1" presStyleCnt="0"/>
      <dgm:spPr/>
    </dgm:pt>
    <dgm:pt modelId="{78C71CB6-69B9-4FFA-B64F-D30460BACFC4}" type="pres">
      <dgm:prSet presAssocID="{ED98CB5E-AFAF-4402-AB75-CA25228B1266}" presName="thickLine" presStyleLbl="alignNode1" presStyleIdx="1" presStyleCnt="6"/>
      <dgm:spPr/>
    </dgm:pt>
    <dgm:pt modelId="{2808B66A-A70A-405A-886E-6764DDBE2AFA}" type="pres">
      <dgm:prSet presAssocID="{ED98CB5E-AFAF-4402-AB75-CA25228B1266}" presName="horz1" presStyleCnt="0"/>
      <dgm:spPr/>
    </dgm:pt>
    <dgm:pt modelId="{7D8C9FB7-56AB-40C6-A833-4DFA454AAB0D}" type="pres">
      <dgm:prSet presAssocID="{ED98CB5E-AFAF-4402-AB75-CA25228B1266}" presName="tx1" presStyleLbl="revTx" presStyleIdx="1" presStyleCnt="6"/>
      <dgm:spPr/>
      <dgm:t>
        <a:bodyPr/>
        <a:lstStyle/>
        <a:p>
          <a:endParaRPr kumimoji="1" lang="ja-JP" altLang="en-US"/>
        </a:p>
      </dgm:t>
    </dgm:pt>
    <dgm:pt modelId="{79D4FAEA-92E1-4450-909B-B406E716F9F5}" type="pres">
      <dgm:prSet presAssocID="{ED98CB5E-AFAF-4402-AB75-CA25228B1266}" presName="vert1" presStyleCnt="0"/>
      <dgm:spPr/>
    </dgm:pt>
    <dgm:pt modelId="{72567B0C-D910-4619-90BC-C6830ED685F8}" type="pres">
      <dgm:prSet presAssocID="{5C4FE87E-8D97-4B92-8B54-EFE8D1D4F5B2}" presName="thickLine" presStyleLbl="alignNode1" presStyleIdx="2" presStyleCnt="6"/>
      <dgm:spPr/>
    </dgm:pt>
    <dgm:pt modelId="{2A6D3FBC-4D67-414B-BF2B-5575CF2E1B82}" type="pres">
      <dgm:prSet presAssocID="{5C4FE87E-8D97-4B92-8B54-EFE8D1D4F5B2}" presName="horz1" presStyleCnt="0"/>
      <dgm:spPr/>
    </dgm:pt>
    <dgm:pt modelId="{EBDA4806-8564-4D8A-8F73-7F26AE10EF9B}" type="pres">
      <dgm:prSet presAssocID="{5C4FE87E-8D97-4B92-8B54-EFE8D1D4F5B2}" presName="tx1" presStyleLbl="revTx" presStyleIdx="2" presStyleCnt="6"/>
      <dgm:spPr/>
      <dgm:t>
        <a:bodyPr/>
        <a:lstStyle/>
        <a:p>
          <a:endParaRPr kumimoji="1" lang="ja-JP" altLang="en-US"/>
        </a:p>
      </dgm:t>
    </dgm:pt>
    <dgm:pt modelId="{BF0D9501-CC14-4F49-B71E-8E9D7A9E4DB6}" type="pres">
      <dgm:prSet presAssocID="{5C4FE87E-8D97-4B92-8B54-EFE8D1D4F5B2}" presName="vert1" presStyleCnt="0"/>
      <dgm:spPr/>
    </dgm:pt>
    <dgm:pt modelId="{A49D38EB-2B28-4658-8781-18850ADBF729}" type="pres">
      <dgm:prSet presAssocID="{C1064878-A6E2-413E-80FF-89F71D10C471}" presName="thickLine" presStyleLbl="alignNode1" presStyleIdx="3" presStyleCnt="6"/>
      <dgm:spPr/>
    </dgm:pt>
    <dgm:pt modelId="{9682B038-1E56-4C31-AE6F-9804C1FCE45E}" type="pres">
      <dgm:prSet presAssocID="{C1064878-A6E2-413E-80FF-89F71D10C471}" presName="horz1" presStyleCnt="0"/>
      <dgm:spPr/>
    </dgm:pt>
    <dgm:pt modelId="{A5153944-795A-4068-93DC-3138EDDAD6FE}" type="pres">
      <dgm:prSet presAssocID="{C1064878-A6E2-413E-80FF-89F71D10C471}" presName="tx1" presStyleLbl="revTx" presStyleIdx="3" presStyleCnt="6"/>
      <dgm:spPr/>
      <dgm:t>
        <a:bodyPr/>
        <a:lstStyle/>
        <a:p>
          <a:endParaRPr kumimoji="1" lang="ja-JP" altLang="en-US"/>
        </a:p>
      </dgm:t>
    </dgm:pt>
    <dgm:pt modelId="{67104D7D-20B1-4136-B8A8-DFBCEDDBE15D}" type="pres">
      <dgm:prSet presAssocID="{C1064878-A6E2-413E-80FF-89F71D10C471}" presName="vert1" presStyleCnt="0"/>
      <dgm:spPr/>
    </dgm:pt>
    <dgm:pt modelId="{E2179986-58A4-4EA8-AC92-49974AD660EE}" type="pres">
      <dgm:prSet presAssocID="{6116ACCE-7DB1-469A-A2FC-87974F8A6D15}" presName="thickLine" presStyleLbl="alignNode1" presStyleIdx="4" presStyleCnt="6"/>
      <dgm:spPr/>
    </dgm:pt>
    <dgm:pt modelId="{BF256624-F576-4B85-B2BA-B44BB453FBD7}" type="pres">
      <dgm:prSet presAssocID="{6116ACCE-7DB1-469A-A2FC-87974F8A6D15}" presName="horz1" presStyleCnt="0"/>
      <dgm:spPr/>
    </dgm:pt>
    <dgm:pt modelId="{6B2BDA67-9792-4C06-81D2-CB67375F8285}" type="pres">
      <dgm:prSet presAssocID="{6116ACCE-7DB1-469A-A2FC-87974F8A6D15}" presName="tx1" presStyleLbl="revTx" presStyleIdx="4" presStyleCnt="6"/>
      <dgm:spPr/>
      <dgm:t>
        <a:bodyPr/>
        <a:lstStyle/>
        <a:p>
          <a:endParaRPr kumimoji="1" lang="ja-JP" altLang="en-US"/>
        </a:p>
      </dgm:t>
    </dgm:pt>
    <dgm:pt modelId="{27F84230-F88B-4022-89B0-2A9DEE02D759}" type="pres">
      <dgm:prSet presAssocID="{6116ACCE-7DB1-469A-A2FC-87974F8A6D15}" presName="vert1" presStyleCnt="0"/>
      <dgm:spPr/>
    </dgm:pt>
    <dgm:pt modelId="{63B8CB65-9E0D-407B-A023-27257A36899C}" type="pres">
      <dgm:prSet presAssocID="{F9E718A4-4CC5-47D2-8619-CBB2BA552B11}" presName="thickLine" presStyleLbl="alignNode1" presStyleIdx="5" presStyleCnt="6"/>
      <dgm:spPr/>
    </dgm:pt>
    <dgm:pt modelId="{1F190E27-5BFD-42FF-B99F-9CD48CD22DC9}" type="pres">
      <dgm:prSet presAssocID="{F9E718A4-4CC5-47D2-8619-CBB2BA552B11}" presName="horz1" presStyleCnt="0"/>
      <dgm:spPr/>
    </dgm:pt>
    <dgm:pt modelId="{3E014FDE-0A42-4D3C-B697-87FB77D5950A}" type="pres">
      <dgm:prSet presAssocID="{F9E718A4-4CC5-47D2-8619-CBB2BA552B11}" presName="tx1" presStyleLbl="revTx" presStyleIdx="5" presStyleCnt="6"/>
      <dgm:spPr/>
      <dgm:t>
        <a:bodyPr/>
        <a:lstStyle/>
        <a:p>
          <a:endParaRPr kumimoji="1" lang="ja-JP" altLang="en-US"/>
        </a:p>
      </dgm:t>
    </dgm:pt>
    <dgm:pt modelId="{9EF3803D-5E43-4AFC-9918-5241CE547C67}" type="pres">
      <dgm:prSet presAssocID="{F9E718A4-4CC5-47D2-8619-CBB2BA552B11}" presName="vert1" presStyleCnt="0"/>
      <dgm:spPr/>
    </dgm:pt>
  </dgm:ptLst>
  <dgm:cxnLst>
    <dgm:cxn modelId="{D2CE169C-1F9F-41BC-95D4-3EBE9985F153}" type="presOf" srcId="{5C4FE87E-8D97-4B92-8B54-EFE8D1D4F5B2}" destId="{EBDA4806-8564-4D8A-8F73-7F26AE10EF9B}" srcOrd="0" destOrd="0" presId="urn:microsoft.com/office/officeart/2008/layout/LinedList"/>
    <dgm:cxn modelId="{0518BED2-6EB0-43DB-884E-D2ACE86BE73E}" srcId="{E0C0564C-03EA-4DBD-A064-B06BC074CF03}" destId="{5C4FE87E-8D97-4B92-8B54-EFE8D1D4F5B2}" srcOrd="2" destOrd="0" parTransId="{269AF5CC-C401-4E02-8781-2EF77B241749}" sibTransId="{280C74DC-A82F-43BC-9E6E-0E87E0035C1A}"/>
    <dgm:cxn modelId="{DD50B919-A7BE-421E-8F90-BFA95FC7F267}" type="presOf" srcId="{E0C0564C-03EA-4DBD-A064-B06BC074CF03}" destId="{AF3D25D4-80FE-4797-88BE-5DF78922F5D9}" srcOrd="0" destOrd="0" presId="urn:microsoft.com/office/officeart/2008/layout/LinedList"/>
    <dgm:cxn modelId="{1F41628B-CAA2-4DCF-B7CA-6B0D4D02335C}" type="presOf" srcId="{F9E718A4-4CC5-47D2-8619-CBB2BA552B11}" destId="{3E014FDE-0A42-4D3C-B697-87FB77D5950A}" srcOrd="0" destOrd="0" presId="urn:microsoft.com/office/officeart/2008/layout/LinedList"/>
    <dgm:cxn modelId="{8C7C9EDB-1B88-45AF-946F-AE02B61F6AC9}" type="presOf" srcId="{6116ACCE-7DB1-469A-A2FC-87974F8A6D15}" destId="{6B2BDA67-9792-4C06-81D2-CB67375F8285}" srcOrd="0" destOrd="0" presId="urn:microsoft.com/office/officeart/2008/layout/LinedList"/>
    <dgm:cxn modelId="{0490D76D-54F6-4CEC-88E3-5FB7007D7D2C}" type="presOf" srcId="{FA574651-A397-420D-8A43-0079766B7DD3}" destId="{AC9A36F1-074D-4FA4-87AE-2CAAB5B69C41}" srcOrd="0" destOrd="0" presId="urn:microsoft.com/office/officeart/2008/layout/LinedList"/>
    <dgm:cxn modelId="{22A6D6C6-57A6-4B08-9B23-988C671A829B}" srcId="{E0C0564C-03EA-4DBD-A064-B06BC074CF03}" destId="{6116ACCE-7DB1-469A-A2FC-87974F8A6D15}" srcOrd="4" destOrd="0" parTransId="{B079C38C-5B8C-4E08-A26E-EBCA0E6B9D72}" sibTransId="{966A1136-4243-4418-B2C5-5DF0594E47E9}"/>
    <dgm:cxn modelId="{08C98006-EEA0-49DD-97AF-C43AB13F22C1}" srcId="{E0C0564C-03EA-4DBD-A064-B06BC074CF03}" destId="{C1064878-A6E2-413E-80FF-89F71D10C471}" srcOrd="3" destOrd="0" parTransId="{FB27709F-DFD4-4EFF-85C6-CE996B64A2AE}" sibTransId="{465CC730-237F-435E-8C74-D88369213DCF}"/>
    <dgm:cxn modelId="{39FBAE85-58BC-4050-8C1B-6BB354525D39}" type="presOf" srcId="{C1064878-A6E2-413E-80FF-89F71D10C471}" destId="{A5153944-795A-4068-93DC-3138EDDAD6FE}" srcOrd="0" destOrd="0" presId="urn:microsoft.com/office/officeart/2008/layout/LinedList"/>
    <dgm:cxn modelId="{AE56CE0F-4646-4622-B3B8-7431263E8088}" type="presOf" srcId="{ED98CB5E-AFAF-4402-AB75-CA25228B1266}" destId="{7D8C9FB7-56AB-40C6-A833-4DFA454AAB0D}" srcOrd="0" destOrd="0" presId="urn:microsoft.com/office/officeart/2008/layout/LinedList"/>
    <dgm:cxn modelId="{199FD10F-5B5D-4FDE-9257-6A7DC8A5699B}" srcId="{E0C0564C-03EA-4DBD-A064-B06BC074CF03}" destId="{FA574651-A397-420D-8A43-0079766B7DD3}" srcOrd="0" destOrd="0" parTransId="{9791983F-5CC0-49F8-9C81-179F13385E98}" sibTransId="{807C8547-E32D-4671-9680-6AA2D37D2B5A}"/>
    <dgm:cxn modelId="{6B063B43-9F4A-4FD7-8EC9-12C102FECA89}" srcId="{E0C0564C-03EA-4DBD-A064-B06BC074CF03}" destId="{ED98CB5E-AFAF-4402-AB75-CA25228B1266}" srcOrd="1" destOrd="0" parTransId="{0CAC8460-449F-40E3-8735-74AB17847380}" sibTransId="{F822DEF8-E035-407A-A435-4740185C685C}"/>
    <dgm:cxn modelId="{5010EAF1-EE53-4872-806B-80ABC980DB0B}" srcId="{E0C0564C-03EA-4DBD-A064-B06BC074CF03}" destId="{F9E718A4-4CC5-47D2-8619-CBB2BA552B11}" srcOrd="5" destOrd="0" parTransId="{BAA7567D-AFCE-499E-89DA-5684F19779B6}" sibTransId="{DC71F543-5B15-4C65-891C-1B797D852493}"/>
    <dgm:cxn modelId="{FAFFCFAE-0CC5-4B58-A8C3-F3F512001941}" type="presParOf" srcId="{AF3D25D4-80FE-4797-88BE-5DF78922F5D9}" destId="{B0DFD588-3C23-4D38-9B9F-D4A493ED8C12}" srcOrd="0" destOrd="0" presId="urn:microsoft.com/office/officeart/2008/layout/LinedList"/>
    <dgm:cxn modelId="{1F9A5C0A-F794-4379-84E8-F05BCB20CFFC}" type="presParOf" srcId="{AF3D25D4-80FE-4797-88BE-5DF78922F5D9}" destId="{4D7E4F73-C716-46A5-93B9-25FFE5D7ECD1}" srcOrd="1" destOrd="0" presId="urn:microsoft.com/office/officeart/2008/layout/LinedList"/>
    <dgm:cxn modelId="{5F097195-85E6-406F-9B85-86D6B623FB71}" type="presParOf" srcId="{4D7E4F73-C716-46A5-93B9-25FFE5D7ECD1}" destId="{AC9A36F1-074D-4FA4-87AE-2CAAB5B69C41}" srcOrd="0" destOrd="0" presId="urn:microsoft.com/office/officeart/2008/layout/LinedList"/>
    <dgm:cxn modelId="{5E4502BC-943B-406A-867D-99C4BF539D69}" type="presParOf" srcId="{4D7E4F73-C716-46A5-93B9-25FFE5D7ECD1}" destId="{53F41AE2-DBC6-4518-AFA0-177E0FDBC979}" srcOrd="1" destOrd="0" presId="urn:microsoft.com/office/officeart/2008/layout/LinedList"/>
    <dgm:cxn modelId="{05FDDBAB-2D36-4D0E-A188-66D552EE6210}" type="presParOf" srcId="{AF3D25D4-80FE-4797-88BE-5DF78922F5D9}" destId="{78C71CB6-69B9-4FFA-B64F-D30460BACFC4}" srcOrd="2" destOrd="0" presId="urn:microsoft.com/office/officeart/2008/layout/LinedList"/>
    <dgm:cxn modelId="{DB61B865-1723-4771-A8C2-3ABDFF5E02C1}" type="presParOf" srcId="{AF3D25D4-80FE-4797-88BE-5DF78922F5D9}" destId="{2808B66A-A70A-405A-886E-6764DDBE2AFA}" srcOrd="3" destOrd="0" presId="urn:microsoft.com/office/officeart/2008/layout/LinedList"/>
    <dgm:cxn modelId="{95CB37B2-4D2C-425C-9D9E-1CD1BCA8699E}" type="presParOf" srcId="{2808B66A-A70A-405A-886E-6764DDBE2AFA}" destId="{7D8C9FB7-56AB-40C6-A833-4DFA454AAB0D}" srcOrd="0" destOrd="0" presId="urn:microsoft.com/office/officeart/2008/layout/LinedList"/>
    <dgm:cxn modelId="{D990E5AD-9DAD-4D9E-82EA-8C044B0671E0}" type="presParOf" srcId="{2808B66A-A70A-405A-886E-6764DDBE2AFA}" destId="{79D4FAEA-92E1-4450-909B-B406E716F9F5}" srcOrd="1" destOrd="0" presId="urn:microsoft.com/office/officeart/2008/layout/LinedList"/>
    <dgm:cxn modelId="{A4F9EBD5-0E4E-40A9-8A9A-562D49076F5A}" type="presParOf" srcId="{AF3D25D4-80FE-4797-88BE-5DF78922F5D9}" destId="{72567B0C-D910-4619-90BC-C6830ED685F8}" srcOrd="4" destOrd="0" presId="urn:microsoft.com/office/officeart/2008/layout/LinedList"/>
    <dgm:cxn modelId="{D02FC56B-3769-42E3-9F93-1656CAF99F7F}" type="presParOf" srcId="{AF3D25D4-80FE-4797-88BE-5DF78922F5D9}" destId="{2A6D3FBC-4D67-414B-BF2B-5575CF2E1B82}" srcOrd="5" destOrd="0" presId="urn:microsoft.com/office/officeart/2008/layout/LinedList"/>
    <dgm:cxn modelId="{B19EE504-4317-46C3-9847-D1BF8A92AF86}" type="presParOf" srcId="{2A6D3FBC-4D67-414B-BF2B-5575CF2E1B82}" destId="{EBDA4806-8564-4D8A-8F73-7F26AE10EF9B}" srcOrd="0" destOrd="0" presId="urn:microsoft.com/office/officeart/2008/layout/LinedList"/>
    <dgm:cxn modelId="{D3CEFF78-1ABE-4492-BC86-4C37E4CBD4C9}" type="presParOf" srcId="{2A6D3FBC-4D67-414B-BF2B-5575CF2E1B82}" destId="{BF0D9501-CC14-4F49-B71E-8E9D7A9E4DB6}" srcOrd="1" destOrd="0" presId="urn:microsoft.com/office/officeart/2008/layout/LinedList"/>
    <dgm:cxn modelId="{FAB27169-626E-4C2D-A309-4746A8855B7F}" type="presParOf" srcId="{AF3D25D4-80FE-4797-88BE-5DF78922F5D9}" destId="{A49D38EB-2B28-4658-8781-18850ADBF729}" srcOrd="6" destOrd="0" presId="urn:microsoft.com/office/officeart/2008/layout/LinedList"/>
    <dgm:cxn modelId="{9C4AF622-26B3-4706-8601-26091489DDD5}" type="presParOf" srcId="{AF3D25D4-80FE-4797-88BE-5DF78922F5D9}" destId="{9682B038-1E56-4C31-AE6F-9804C1FCE45E}" srcOrd="7" destOrd="0" presId="urn:microsoft.com/office/officeart/2008/layout/LinedList"/>
    <dgm:cxn modelId="{4DC9C6A3-363A-4AF9-A96A-A8356BA3444B}" type="presParOf" srcId="{9682B038-1E56-4C31-AE6F-9804C1FCE45E}" destId="{A5153944-795A-4068-93DC-3138EDDAD6FE}" srcOrd="0" destOrd="0" presId="urn:microsoft.com/office/officeart/2008/layout/LinedList"/>
    <dgm:cxn modelId="{532AFF0A-D14B-4FC2-87B4-F9DFF7A0FBA2}" type="presParOf" srcId="{9682B038-1E56-4C31-AE6F-9804C1FCE45E}" destId="{67104D7D-20B1-4136-B8A8-DFBCEDDBE15D}" srcOrd="1" destOrd="0" presId="urn:microsoft.com/office/officeart/2008/layout/LinedList"/>
    <dgm:cxn modelId="{CE05C010-EEF4-4307-90D0-2F4A471EC145}" type="presParOf" srcId="{AF3D25D4-80FE-4797-88BE-5DF78922F5D9}" destId="{E2179986-58A4-4EA8-AC92-49974AD660EE}" srcOrd="8" destOrd="0" presId="urn:microsoft.com/office/officeart/2008/layout/LinedList"/>
    <dgm:cxn modelId="{D28CA2ED-FA7A-4DCD-94B6-3CD74416934B}" type="presParOf" srcId="{AF3D25D4-80FE-4797-88BE-5DF78922F5D9}" destId="{BF256624-F576-4B85-B2BA-B44BB453FBD7}" srcOrd="9" destOrd="0" presId="urn:microsoft.com/office/officeart/2008/layout/LinedList"/>
    <dgm:cxn modelId="{7A93B21F-DC8C-47D8-9652-A066B7D82A0D}" type="presParOf" srcId="{BF256624-F576-4B85-B2BA-B44BB453FBD7}" destId="{6B2BDA67-9792-4C06-81D2-CB67375F8285}" srcOrd="0" destOrd="0" presId="urn:microsoft.com/office/officeart/2008/layout/LinedList"/>
    <dgm:cxn modelId="{3C18219C-B09F-4F56-B382-E3D6854854FA}" type="presParOf" srcId="{BF256624-F576-4B85-B2BA-B44BB453FBD7}" destId="{27F84230-F88B-4022-89B0-2A9DEE02D759}" srcOrd="1" destOrd="0" presId="urn:microsoft.com/office/officeart/2008/layout/LinedList"/>
    <dgm:cxn modelId="{DCE0B659-66B2-485A-BC2B-182BCFD0C3C1}" type="presParOf" srcId="{AF3D25D4-80FE-4797-88BE-5DF78922F5D9}" destId="{63B8CB65-9E0D-407B-A023-27257A36899C}" srcOrd="10" destOrd="0" presId="urn:microsoft.com/office/officeart/2008/layout/LinedList"/>
    <dgm:cxn modelId="{C2125ADE-67AD-4B63-8AB0-0CEA3BD05845}" type="presParOf" srcId="{AF3D25D4-80FE-4797-88BE-5DF78922F5D9}" destId="{1F190E27-5BFD-42FF-B99F-9CD48CD22DC9}" srcOrd="11" destOrd="0" presId="urn:microsoft.com/office/officeart/2008/layout/LinedList"/>
    <dgm:cxn modelId="{D177062A-6353-49AF-93C1-1F76E3735303}" type="presParOf" srcId="{1F190E27-5BFD-42FF-B99F-9CD48CD22DC9}" destId="{3E014FDE-0A42-4D3C-B697-87FB77D5950A}" srcOrd="0" destOrd="0" presId="urn:microsoft.com/office/officeart/2008/layout/LinedList"/>
    <dgm:cxn modelId="{D1B1F62E-1CF4-448A-B9C9-65D9E95501F3}" type="presParOf" srcId="{1F190E27-5BFD-42FF-B99F-9CD48CD22DC9}" destId="{9EF3803D-5E43-4AFC-9918-5241CE547C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FD588-3C23-4D38-9B9F-D4A493ED8C12}">
      <dsp:nvSpPr>
        <dsp:cNvPr id="0" name=""/>
        <dsp:cNvSpPr/>
      </dsp:nvSpPr>
      <dsp:spPr>
        <a:xfrm>
          <a:off x="0" y="2363"/>
          <a:ext cx="7152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A36F1-074D-4FA4-87AE-2CAAB5B69C41}">
      <dsp:nvSpPr>
        <dsp:cNvPr id="0" name=""/>
        <dsp:cNvSpPr/>
      </dsp:nvSpPr>
      <dsp:spPr>
        <a:xfrm>
          <a:off x="0" y="2363"/>
          <a:ext cx="7152456" cy="80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kern="1200" dirty="0" smtClean="0"/>
            <a:t>1992</a:t>
          </a:r>
          <a:r>
            <a:rPr kumimoji="1" lang="ja-JP" altLang="en-US" sz="2100" kern="1200" dirty="0" smtClean="0"/>
            <a:t>年　生まれ</a:t>
          </a:r>
          <a:endParaRPr kumimoji="1" lang="ja-JP" altLang="en-US" sz="2100" kern="1200" dirty="0"/>
        </a:p>
      </dsp:txBody>
      <dsp:txXfrm>
        <a:off x="0" y="2363"/>
        <a:ext cx="7152456" cy="805930"/>
      </dsp:txXfrm>
    </dsp:sp>
    <dsp:sp modelId="{78C71CB6-69B9-4FFA-B64F-D30460BACFC4}">
      <dsp:nvSpPr>
        <dsp:cNvPr id="0" name=""/>
        <dsp:cNvSpPr/>
      </dsp:nvSpPr>
      <dsp:spPr>
        <a:xfrm>
          <a:off x="0" y="808294"/>
          <a:ext cx="715245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C9FB7-56AB-40C6-A833-4DFA454AAB0D}">
      <dsp:nvSpPr>
        <dsp:cNvPr id="0" name=""/>
        <dsp:cNvSpPr/>
      </dsp:nvSpPr>
      <dsp:spPr>
        <a:xfrm>
          <a:off x="0" y="808294"/>
          <a:ext cx="7152456" cy="80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誕生日　（</a:t>
          </a:r>
          <a:r>
            <a:rPr kumimoji="1" lang="en-US" altLang="ja-JP" sz="2100" kern="1200" dirty="0" smtClean="0"/>
            <a:t>5</a:t>
          </a:r>
          <a:r>
            <a:rPr kumimoji="1" lang="ja-JP" altLang="en-US" sz="2100" kern="1200" dirty="0" smtClean="0"/>
            <a:t>月</a:t>
          </a:r>
          <a:r>
            <a:rPr kumimoji="1" lang="en-US" altLang="ja-JP" sz="2100" kern="1200" dirty="0" smtClean="0"/>
            <a:t>3</a:t>
          </a:r>
          <a:r>
            <a:rPr kumimoji="1" lang="ja-JP" altLang="en-US" sz="2100" kern="1200" dirty="0" smtClean="0"/>
            <a:t>日）　血液型　（Ｂ）</a:t>
          </a:r>
          <a:endParaRPr kumimoji="1" lang="ja-JP" altLang="en-US" sz="2100" kern="1200" dirty="0"/>
        </a:p>
      </dsp:txBody>
      <dsp:txXfrm>
        <a:off x="0" y="808294"/>
        <a:ext cx="7152456" cy="805930"/>
      </dsp:txXfrm>
    </dsp:sp>
    <dsp:sp modelId="{72567B0C-D910-4619-90BC-C6830ED685F8}">
      <dsp:nvSpPr>
        <dsp:cNvPr id="0" name=""/>
        <dsp:cNvSpPr/>
      </dsp:nvSpPr>
      <dsp:spPr>
        <a:xfrm>
          <a:off x="0" y="1614225"/>
          <a:ext cx="715245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A4806-8564-4D8A-8F73-7F26AE10EF9B}">
      <dsp:nvSpPr>
        <dsp:cNvPr id="0" name=""/>
        <dsp:cNvSpPr/>
      </dsp:nvSpPr>
      <dsp:spPr>
        <a:xfrm>
          <a:off x="0" y="1614225"/>
          <a:ext cx="7152456" cy="80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趣味：運動・将棋・ビデオゲーム（</a:t>
          </a:r>
          <a:r>
            <a:rPr kumimoji="1" lang="en-US" altLang="ja-JP" sz="2100" kern="1200" dirty="0" smtClean="0"/>
            <a:t>FF</a:t>
          </a:r>
          <a:r>
            <a:rPr kumimoji="1" lang="ja-JP" altLang="en-US" sz="2100" kern="1200" dirty="0" smtClean="0"/>
            <a:t>・アクション系）</a:t>
          </a:r>
          <a:endParaRPr kumimoji="1" lang="ja-JP" altLang="en-US" sz="2100" kern="1200" dirty="0"/>
        </a:p>
      </dsp:txBody>
      <dsp:txXfrm>
        <a:off x="0" y="1614225"/>
        <a:ext cx="7152456" cy="805930"/>
      </dsp:txXfrm>
    </dsp:sp>
    <dsp:sp modelId="{A49D38EB-2B28-4658-8781-18850ADBF729}">
      <dsp:nvSpPr>
        <dsp:cNvPr id="0" name=""/>
        <dsp:cNvSpPr/>
      </dsp:nvSpPr>
      <dsp:spPr>
        <a:xfrm>
          <a:off x="0" y="2420155"/>
          <a:ext cx="715245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53944-795A-4068-93DC-3138EDDAD6FE}">
      <dsp:nvSpPr>
        <dsp:cNvPr id="0" name=""/>
        <dsp:cNvSpPr/>
      </dsp:nvSpPr>
      <dsp:spPr>
        <a:xfrm>
          <a:off x="0" y="2420155"/>
          <a:ext cx="7152456" cy="80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性格：天然・ネガティブ・ビビり・中二病</a:t>
          </a:r>
          <a:endParaRPr kumimoji="1" lang="ja-JP" altLang="en-US" sz="2100" kern="1200" dirty="0"/>
        </a:p>
      </dsp:txBody>
      <dsp:txXfrm>
        <a:off x="0" y="2420155"/>
        <a:ext cx="7152456" cy="805930"/>
      </dsp:txXfrm>
    </dsp:sp>
    <dsp:sp modelId="{E2179986-58A4-4EA8-AC92-49974AD660EE}">
      <dsp:nvSpPr>
        <dsp:cNvPr id="0" name=""/>
        <dsp:cNvSpPr/>
      </dsp:nvSpPr>
      <dsp:spPr>
        <a:xfrm>
          <a:off x="0" y="3226086"/>
          <a:ext cx="7152456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BDA67-9792-4C06-81D2-CB67375F8285}">
      <dsp:nvSpPr>
        <dsp:cNvPr id="0" name=""/>
        <dsp:cNvSpPr/>
      </dsp:nvSpPr>
      <dsp:spPr>
        <a:xfrm>
          <a:off x="0" y="3226086"/>
          <a:ext cx="7152456" cy="80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～１度やってみたいこと～</a:t>
          </a:r>
          <a:endParaRPr kumimoji="1" lang="ja-JP" altLang="en-US" sz="2100" kern="1200" dirty="0"/>
        </a:p>
      </dsp:txBody>
      <dsp:txXfrm>
        <a:off x="0" y="3226086"/>
        <a:ext cx="7152456" cy="805930"/>
      </dsp:txXfrm>
    </dsp:sp>
    <dsp:sp modelId="{63B8CB65-9E0D-407B-A023-27257A36899C}">
      <dsp:nvSpPr>
        <dsp:cNvPr id="0" name=""/>
        <dsp:cNvSpPr/>
      </dsp:nvSpPr>
      <dsp:spPr>
        <a:xfrm>
          <a:off x="0" y="4032017"/>
          <a:ext cx="71524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14FDE-0A42-4D3C-B697-87FB77D5950A}">
      <dsp:nvSpPr>
        <dsp:cNvPr id="0" name=""/>
        <dsp:cNvSpPr/>
      </dsp:nvSpPr>
      <dsp:spPr>
        <a:xfrm>
          <a:off x="0" y="4032017"/>
          <a:ext cx="7152456" cy="80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全国・世界に旅に出ること。</a:t>
          </a:r>
          <a:r>
            <a:rPr lang="ja-JP" altLang="en-US" sz="2500" kern="1200" dirty="0" smtClean="0"/>
            <a:t>（ノ∀</a:t>
          </a:r>
          <a:r>
            <a:rPr lang="en-US" altLang="ja-JP" sz="2500" kern="1200" dirty="0" smtClean="0"/>
            <a:t>`</a:t>
          </a:r>
          <a:r>
            <a:rPr lang="ja-JP" altLang="en-US" sz="2500" kern="1200" dirty="0" smtClean="0"/>
            <a:t>）</a:t>
          </a:r>
          <a:r>
            <a:rPr lang="ja-JP" altLang="en-US" sz="1800" b="1" kern="1200" dirty="0" smtClean="0"/>
            <a:t>アチャー</a:t>
          </a:r>
          <a:endParaRPr kumimoji="1" lang="ja-JP" altLang="en-US" sz="1800" b="1" kern="1200" dirty="0"/>
        </a:p>
      </dsp:txBody>
      <dsp:txXfrm>
        <a:off x="0" y="4032017"/>
        <a:ext cx="7152456" cy="80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6409B-B05A-4608-BBBC-D433B7B44B22}" type="datetimeFigureOut">
              <a:rPr kumimoji="1" lang="ja-JP" altLang="en-US" smtClean="0"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7D740-B08A-41B8-8653-416A40254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982598" cy="6858000"/>
          </a:xfrm>
          <a:prstGeom prst="rect">
            <a:avLst/>
          </a:prstGeom>
        </p:spPr>
      </p:pic>
      <p:sp>
        <p:nvSpPr>
          <p:cNvPr id="16" name="爆発 2 15"/>
          <p:cNvSpPr/>
          <p:nvPr/>
        </p:nvSpPr>
        <p:spPr>
          <a:xfrm>
            <a:off x="99729" y="248744"/>
            <a:ext cx="9073008" cy="4824536"/>
          </a:xfrm>
          <a:prstGeom prst="irregularSeal2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23928" y="4869160"/>
            <a:ext cx="3510390" cy="1512168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201114035</a:t>
            </a:r>
          </a:p>
          <a:p>
            <a:r>
              <a:rPr kumimoji="1" lang="ja-JP" altLang="en-US" sz="4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藤原　群</a:t>
            </a:r>
            <a:endParaRPr kumimoji="1" lang="en-US" altLang="ja-JP" sz="4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1709673" y="2060848"/>
            <a:ext cx="57246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7200" b="1" cap="all" dirty="0" smtClean="0">
                <a:ln w="28575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～自己紹介～</a:t>
            </a:r>
            <a:endParaRPr lang="ja-JP" altLang="en-US" sz="7200" b="1" cap="all" dirty="0">
              <a:ln w="28575">
                <a:solidFill>
                  <a:schemeClr val="bg1">
                    <a:lumMod val="95000"/>
                    <a:lumOff val="5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タイトル 3"/>
          <p:cNvSpPr txBox="1">
            <a:spLocks/>
          </p:cNvSpPr>
          <p:nvPr/>
        </p:nvSpPr>
        <p:spPr>
          <a:xfrm>
            <a:off x="4139952" y="4957792"/>
            <a:ext cx="2304256" cy="7181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000" i="1" dirty="0" smtClean="0"/>
              <a:t>ふじわら　　 ぐん</a:t>
            </a:r>
            <a:r>
              <a:rPr lang="ja-JP" altLang="en-US" dirty="0" smtClean="0"/>
              <a:t>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51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uiExpand="1" build="p"/>
      <p:bldP spid="15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125113" cy="924475"/>
          </a:xfrm>
        </p:spPr>
        <p:txBody>
          <a:bodyPr/>
          <a:lstStyle/>
          <a:p>
            <a:r>
              <a:rPr lang="ja-JP" altLang="en-US" dirty="0" smtClean="0"/>
              <a:t>プロフィール</a:t>
            </a:r>
            <a:endParaRPr lang="ja-JP" altLang="en-US" dirty="0"/>
          </a:p>
        </p:txBody>
      </p:sp>
      <p:graphicFrame>
        <p:nvGraphicFramePr>
          <p:cNvPr id="11" name="図表 10"/>
          <p:cNvGraphicFramePr/>
          <p:nvPr>
            <p:extLst>
              <p:ext uri="{D42A27DB-BD31-4B8C-83A1-F6EECF244321}">
                <p14:modId xmlns:p14="http://schemas.microsoft.com/office/powerpoint/2010/main" val="1213398156"/>
              </p:ext>
            </p:extLst>
          </p:nvPr>
        </p:nvGraphicFramePr>
        <p:xfrm>
          <a:off x="467544" y="1397000"/>
          <a:ext cx="715245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95536" y="1469914"/>
            <a:ext cx="25202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95536" y="2276872"/>
            <a:ext cx="48245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95536" y="3068960"/>
            <a:ext cx="66967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95536" y="3861048"/>
            <a:ext cx="53285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95536" y="4653136"/>
            <a:ext cx="34563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95536" y="5445224"/>
            <a:ext cx="66967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46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～将来について～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1600" y="4725144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u="sng" dirty="0" smtClean="0"/>
              <a:t>・セキュリティ会社</a:t>
            </a:r>
            <a:endParaRPr kumimoji="1" lang="ja-JP" altLang="en-US" sz="3200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517909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u="sng" dirty="0" smtClean="0"/>
              <a:t>・ＩＴ企業系</a:t>
            </a:r>
            <a:endParaRPr kumimoji="1" lang="ja-JP" altLang="en-US" sz="3200" u="sng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1600" y="2397815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プログラマー</a:t>
            </a:r>
            <a:endParaRPr kumimoji="1" lang="ja-JP" alt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1600" y="3102809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システムエンジニア</a:t>
            </a:r>
            <a:endParaRPr kumimoji="1" lang="ja-JP" alt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20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7232" y="260648"/>
            <a:ext cx="7125113" cy="1080120"/>
          </a:xfrm>
        </p:spPr>
        <p:txBody>
          <a:bodyPr/>
          <a:lstStyle/>
          <a:p>
            <a:r>
              <a:rPr kumimoji="1" lang="ja-JP" altLang="en-US" dirty="0" smtClean="0"/>
              <a:t>～久保ゼミでの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意気込み</a:t>
            </a:r>
            <a:r>
              <a:rPr kumimoji="1" lang="ja-JP" altLang="en-US" dirty="0" smtClean="0"/>
              <a:t>～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1903" y="1916831"/>
            <a:ext cx="6912768" cy="36954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kumimoji="1" lang="ja-JP" altLang="en-US" sz="20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03" y="1178608"/>
            <a:ext cx="7036481" cy="566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4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125113" cy="924475"/>
          </a:xfrm>
        </p:spPr>
        <p:txBody>
          <a:bodyPr/>
          <a:lstStyle/>
          <a:p>
            <a:r>
              <a:rPr kumimoji="1" lang="ja-JP" altLang="en-US" sz="6000" dirty="0" smtClean="0"/>
              <a:t>～最後に</a:t>
            </a:r>
            <a:r>
              <a:rPr lang="ja-JP" altLang="en-US" sz="6000" dirty="0"/>
              <a:t>１つ</a:t>
            </a:r>
            <a:r>
              <a:rPr kumimoji="1" lang="ja-JP" altLang="en-US" sz="6000" dirty="0" smtClean="0"/>
              <a:t>～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8545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縦書きタイトル 4"/>
          <p:cNvSpPr>
            <a:spLocks noGrp="1"/>
          </p:cNvSpPr>
          <p:nvPr>
            <p:ph type="title" orient="vert"/>
          </p:nvPr>
        </p:nvSpPr>
        <p:spPr>
          <a:xfrm>
            <a:off x="3203848" y="836712"/>
            <a:ext cx="2232248" cy="518532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ja-JP" alt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ご視聴ありがとう</a:t>
            </a:r>
            <a:r>
              <a:rPr kumimoji="1" lang="en-US" altLang="ja-JP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kumimoji="1" lang="en-US" altLang="ja-JP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kumimoji="1" lang="ja-JP" alt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</a:t>
            </a:r>
            <a:r>
              <a:rPr kumimoji="1" lang="en-US" altLang="ja-JP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kumimoji="1" lang="en-US" altLang="ja-JP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ja-JP" alt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</a:t>
            </a:r>
            <a:r>
              <a:rPr lang="ja-JP" alt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ございました</a:t>
            </a:r>
            <a:r>
              <a:rPr lang="ja-JP" alt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。</a:t>
            </a:r>
            <a:endParaRPr kumimoji="1" lang="ja-JP" alt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34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4000" dirty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冬</Template>
  <TotalTime>172</TotalTime>
  <Words>84</Words>
  <Application>Microsoft Office PowerPoint</Application>
  <PresentationFormat>画面に合わせる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Winter</vt:lpstr>
      <vt:lpstr>PowerPoint プレゼンテーション</vt:lpstr>
      <vt:lpstr>プロフィール</vt:lpstr>
      <vt:lpstr>～将来について～</vt:lpstr>
      <vt:lpstr>～久保ゼミでの意気込み～</vt:lpstr>
      <vt:lpstr>～最後に１つ～</vt:lpstr>
      <vt:lpstr>ご視聴ありがとう 　 　ございました。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～自己紹介～</dc:title>
  <dc:creator>藤原群</dc:creator>
  <cp:lastModifiedBy>藤原群</cp:lastModifiedBy>
  <cp:revision>15</cp:revision>
  <dcterms:created xsi:type="dcterms:W3CDTF">2012-02-09T06:03:01Z</dcterms:created>
  <dcterms:modified xsi:type="dcterms:W3CDTF">2012-02-09T08:55:15Z</dcterms:modified>
</cp:coreProperties>
</file>