
<file path=[Content_Types].xml><?xml version="1.0" encoding="utf-8"?>
<Types xmlns="http://schemas.openxmlformats.org/package/2006/content-types">
  <Default Extension="bin" ContentType="application/vnd.openxmlformats-officedocument.presentationml.printerSettings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layout1.xml" ContentType="application/vnd.openxmlformats-officedocument.drawingml.diagram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6" d="100"/>
          <a:sy n="76" d="100"/>
        </p:scale>
        <p:origin x="-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281D80-723D-4A52-98E4-30931DB0F40A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E5A9209-1C7C-41CE-A2FF-678C0E8EA667}">
      <dgm:prSet phldrT="[テキスト]"/>
      <dgm:spPr/>
      <dgm:t>
        <a:bodyPr/>
        <a:lstStyle/>
        <a:p>
          <a:r>
            <a:rPr kumimoji="1" lang="ja-JP" altLang="en-US" dirty="0" smtClean="0"/>
            <a:t>人材派遣系</a:t>
          </a:r>
          <a:endParaRPr kumimoji="1" lang="ja-JP" altLang="en-US" dirty="0"/>
        </a:p>
      </dgm:t>
    </dgm:pt>
    <dgm:pt modelId="{4BCD57A3-85BB-412F-B1BA-428E86AF6B2D}" type="parTrans" cxnId="{48E66538-85B4-4EAE-9822-5A4E6317ADB2}">
      <dgm:prSet/>
      <dgm:spPr/>
      <dgm:t>
        <a:bodyPr/>
        <a:lstStyle/>
        <a:p>
          <a:endParaRPr kumimoji="1" lang="ja-JP" altLang="en-US"/>
        </a:p>
      </dgm:t>
    </dgm:pt>
    <dgm:pt modelId="{0C175334-5BC6-4BEA-A158-198DFB955A2E}" type="sibTrans" cxnId="{48E66538-85B4-4EAE-9822-5A4E6317ADB2}">
      <dgm:prSet/>
      <dgm:spPr/>
      <dgm:t>
        <a:bodyPr/>
        <a:lstStyle/>
        <a:p>
          <a:endParaRPr kumimoji="1" lang="ja-JP" altLang="en-US"/>
        </a:p>
      </dgm:t>
    </dgm:pt>
    <dgm:pt modelId="{B72078BD-204F-4757-B854-817F39388916}">
      <dgm:prSet phldrT="[テキスト]"/>
      <dgm:spPr/>
      <dgm:t>
        <a:bodyPr/>
        <a:lstStyle/>
        <a:p>
          <a:r>
            <a:rPr kumimoji="1" lang="ja-JP" altLang="en-US" dirty="0" smtClean="0"/>
            <a:t>スタッフサービス</a:t>
          </a:r>
          <a:r>
            <a:rPr kumimoji="1" lang="en-US" altLang="ja-JP" dirty="0" smtClean="0"/>
            <a:t>HD(</a:t>
          </a:r>
          <a:r>
            <a:rPr kumimoji="1" lang="ja-JP" altLang="en-US" dirty="0" smtClean="0"/>
            <a:t>リクルート</a:t>
          </a:r>
          <a:r>
            <a:rPr kumimoji="1" lang="en-US" altLang="ja-JP" dirty="0" smtClean="0"/>
            <a:t>)</a:t>
          </a:r>
          <a:endParaRPr kumimoji="1" lang="ja-JP" altLang="en-US" dirty="0"/>
        </a:p>
      </dgm:t>
    </dgm:pt>
    <dgm:pt modelId="{5C01A746-1941-4AC5-85A7-4CA139D5400F}" type="parTrans" cxnId="{A1758256-D068-4F4F-92F0-AEDA995E5053}">
      <dgm:prSet/>
      <dgm:spPr/>
      <dgm:t>
        <a:bodyPr/>
        <a:lstStyle/>
        <a:p>
          <a:endParaRPr kumimoji="1" lang="ja-JP" altLang="en-US"/>
        </a:p>
      </dgm:t>
    </dgm:pt>
    <dgm:pt modelId="{87171660-363E-4C03-858B-152F7D07B4FE}" type="sibTrans" cxnId="{A1758256-D068-4F4F-92F0-AEDA995E5053}">
      <dgm:prSet/>
      <dgm:spPr/>
      <dgm:t>
        <a:bodyPr/>
        <a:lstStyle/>
        <a:p>
          <a:endParaRPr kumimoji="1" lang="ja-JP" altLang="en-US"/>
        </a:p>
      </dgm:t>
    </dgm:pt>
    <dgm:pt modelId="{4A6BC1D5-9759-4889-B0BE-29CD736A4AAA}">
      <dgm:prSet phldrT="[テキスト]"/>
      <dgm:spPr/>
      <dgm:t>
        <a:bodyPr/>
        <a:lstStyle/>
        <a:p>
          <a:r>
            <a:rPr kumimoji="1" lang="ja-JP" altLang="en-US" dirty="0" smtClean="0"/>
            <a:t>人材紹介系</a:t>
          </a:r>
          <a:endParaRPr kumimoji="1" lang="ja-JP" altLang="en-US" dirty="0"/>
        </a:p>
      </dgm:t>
    </dgm:pt>
    <dgm:pt modelId="{47B35EBA-386B-4A12-8361-3891CDB9B505}" type="parTrans" cxnId="{9A7341F7-F485-4CE7-AC0F-558BB2A06AF7}">
      <dgm:prSet/>
      <dgm:spPr/>
      <dgm:t>
        <a:bodyPr/>
        <a:lstStyle/>
        <a:p>
          <a:endParaRPr kumimoji="1" lang="ja-JP" altLang="en-US"/>
        </a:p>
      </dgm:t>
    </dgm:pt>
    <dgm:pt modelId="{68C9FDB8-C438-4644-B062-E5E7A961D387}" type="sibTrans" cxnId="{9A7341F7-F485-4CE7-AC0F-558BB2A06AF7}">
      <dgm:prSet/>
      <dgm:spPr/>
      <dgm:t>
        <a:bodyPr/>
        <a:lstStyle/>
        <a:p>
          <a:endParaRPr kumimoji="1" lang="ja-JP" altLang="en-US"/>
        </a:p>
      </dgm:t>
    </dgm:pt>
    <dgm:pt modelId="{B79B9B56-1BA2-40D7-BEC0-E5EB23DE0D93}">
      <dgm:prSet phldrT="[テキスト]"/>
      <dgm:spPr/>
      <dgm:t>
        <a:bodyPr/>
        <a:lstStyle/>
        <a:p>
          <a:r>
            <a:rPr kumimoji="1" lang="ja-JP" altLang="en-US" dirty="0" smtClean="0"/>
            <a:t>インテリジェンス</a:t>
          </a:r>
          <a:endParaRPr kumimoji="1" lang="ja-JP" altLang="en-US" dirty="0"/>
        </a:p>
      </dgm:t>
    </dgm:pt>
    <dgm:pt modelId="{697B132A-68AC-47C1-8ED9-CD19C22EA12E}" type="parTrans" cxnId="{8C12FEE4-BB6C-4C2F-89E0-1F52EADE7DFB}">
      <dgm:prSet/>
      <dgm:spPr/>
      <dgm:t>
        <a:bodyPr/>
        <a:lstStyle/>
        <a:p>
          <a:endParaRPr kumimoji="1" lang="ja-JP" altLang="en-US"/>
        </a:p>
      </dgm:t>
    </dgm:pt>
    <dgm:pt modelId="{C81A3A28-007B-4BEC-8CA6-DE8332C4AB61}" type="sibTrans" cxnId="{8C12FEE4-BB6C-4C2F-89E0-1F52EADE7DFB}">
      <dgm:prSet/>
      <dgm:spPr/>
      <dgm:t>
        <a:bodyPr/>
        <a:lstStyle/>
        <a:p>
          <a:endParaRPr kumimoji="1" lang="ja-JP" altLang="en-US"/>
        </a:p>
      </dgm:t>
    </dgm:pt>
    <dgm:pt modelId="{858BFFB2-B930-491A-8569-EC672917DE76}">
      <dgm:prSet phldrT="[テキスト]"/>
      <dgm:spPr/>
      <dgm:t>
        <a:bodyPr/>
        <a:lstStyle/>
        <a:p>
          <a:r>
            <a:rPr kumimoji="1" lang="ja-JP" altLang="en-US" dirty="0" smtClean="0"/>
            <a:t>リクルートエージェント</a:t>
          </a:r>
          <a:endParaRPr kumimoji="1" lang="ja-JP" altLang="en-US" dirty="0"/>
        </a:p>
      </dgm:t>
    </dgm:pt>
    <dgm:pt modelId="{24063DAC-8139-44D1-ACFC-AF7E30DF6058}" type="parTrans" cxnId="{817B8CA9-868E-49D7-8535-20BF4141350D}">
      <dgm:prSet/>
      <dgm:spPr/>
      <dgm:t>
        <a:bodyPr/>
        <a:lstStyle/>
        <a:p>
          <a:endParaRPr kumimoji="1" lang="ja-JP" altLang="en-US"/>
        </a:p>
      </dgm:t>
    </dgm:pt>
    <dgm:pt modelId="{DC5A0F74-9E34-4A54-94C4-A931F662D17A}" type="sibTrans" cxnId="{817B8CA9-868E-49D7-8535-20BF4141350D}">
      <dgm:prSet/>
      <dgm:spPr/>
      <dgm:t>
        <a:bodyPr/>
        <a:lstStyle/>
        <a:p>
          <a:endParaRPr kumimoji="1" lang="ja-JP" altLang="en-US"/>
        </a:p>
      </dgm:t>
    </dgm:pt>
    <dgm:pt modelId="{ED7E0B8F-883E-41D8-A676-AE6410F0D554}">
      <dgm:prSet phldrT="[テキスト]"/>
      <dgm:spPr/>
      <dgm:t>
        <a:bodyPr/>
        <a:lstStyle/>
        <a:p>
          <a:r>
            <a:rPr kumimoji="1" lang="ja-JP" altLang="en-US" dirty="0" smtClean="0"/>
            <a:t>技術者派遣</a:t>
          </a:r>
          <a:endParaRPr kumimoji="1" lang="ja-JP" altLang="en-US" dirty="0"/>
        </a:p>
      </dgm:t>
    </dgm:pt>
    <dgm:pt modelId="{B51D7BA6-917F-4609-B3DB-C1D261B8D062}" type="parTrans" cxnId="{DF900C1B-A640-46B4-AF7D-F97477A17F8E}">
      <dgm:prSet/>
      <dgm:spPr/>
      <dgm:t>
        <a:bodyPr/>
        <a:lstStyle/>
        <a:p>
          <a:endParaRPr kumimoji="1" lang="ja-JP" altLang="en-US"/>
        </a:p>
      </dgm:t>
    </dgm:pt>
    <dgm:pt modelId="{E60D69CF-CA34-4619-BCF5-096661C65D2B}" type="sibTrans" cxnId="{DF900C1B-A640-46B4-AF7D-F97477A17F8E}">
      <dgm:prSet/>
      <dgm:spPr/>
      <dgm:t>
        <a:bodyPr/>
        <a:lstStyle/>
        <a:p>
          <a:endParaRPr kumimoji="1" lang="ja-JP" altLang="en-US"/>
        </a:p>
      </dgm:t>
    </dgm:pt>
    <dgm:pt modelId="{2423EBAB-B494-4392-81A8-C99E69A9BDE7}">
      <dgm:prSet phldrT="[テキスト]"/>
      <dgm:spPr/>
      <dgm:t>
        <a:bodyPr/>
        <a:lstStyle/>
        <a:p>
          <a:r>
            <a:rPr kumimoji="1" lang="ja-JP" altLang="en-US" dirty="0" smtClean="0"/>
            <a:t>グッドウィル</a:t>
          </a:r>
          <a:r>
            <a:rPr kumimoji="1" lang="en-US" altLang="ja-JP" dirty="0" err="1" smtClean="0"/>
            <a:t>･</a:t>
          </a:r>
          <a:r>
            <a:rPr kumimoji="1" lang="ja-JP" altLang="en-US" dirty="0" smtClean="0"/>
            <a:t>グループ</a:t>
          </a:r>
          <a:endParaRPr kumimoji="1" lang="ja-JP" altLang="en-US" dirty="0"/>
        </a:p>
      </dgm:t>
    </dgm:pt>
    <dgm:pt modelId="{316BBDE0-4C90-40DD-A0DA-E67B699B5BEF}" type="parTrans" cxnId="{1FCE0419-849F-47DD-A96B-8E7804003DD3}">
      <dgm:prSet/>
      <dgm:spPr/>
      <dgm:t>
        <a:bodyPr/>
        <a:lstStyle/>
        <a:p>
          <a:endParaRPr kumimoji="1" lang="ja-JP" altLang="en-US"/>
        </a:p>
      </dgm:t>
    </dgm:pt>
    <dgm:pt modelId="{696DA5EF-61B1-44A4-A7B4-C1F9BB001B9B}" type="sibTrans" cxnId="{1FCE0419-849F-47DD-A96B-8E7804003DD3}">
      <dgm:prSet/>
      <dgm:spPr/>
      <dgm:t>
        <a:bodyPr/>
        <a:lstStyle/>
        <a:p>
          <a:endParaRPr kumimoji="1" lang="ja-JP" altLang="en-US"/>
        </a:p>
      </dgm:t>
    </dgm:pt>
    <dgm:pt modelId="{0530AC28-648D-428F-BB41-EE86BC5D0B63}">
      <dgm:prSet phldrT="[テキスト]"/>
      <dgm:spPr/>
      <dgm:t>
        <a:bodyPr/>
        <a:lstStyle/>
        <a:p>
          <a:r>
            <a:rPr kumimoji="1" lang="ja-JP" altLang="en-US" dirty="0" smtClean="0"/>
            <a:t>軽作業派遣</a:t>
          </a:r>
          <a:endParaRPr kumimoji="1" lang="ja-JP" altLang="en-US" dirty="0"/>
        </a:p>
      </dgm:t>
    </dgm:pt>
    <dgm:pt modelId="{D84DE04B-8C1A-4C86-A164-79FC68FC6B97}" type="parTrans" cxnId="{F589B792-78D6-4DDF-A07D-89CC80118709}">
      <dgm:prSet/>
      <dgm:spPr/>
      <dgm:t>
        <a:bodyPr/>
        <a:lstStyle/>
        <a:p>
          <a:endParaRPr kumimoji="1" lang="ja-JP" altLang="en-US"/>
        </a:p>
      </dgm:t>
    </dgm:pt>
    <dgm:pt modelId="{7F2D7686-13AC-49A7-AB78-ECB3C95C7993}" type="sibTrans" cxnId="{F589B792-78D6-4DDF-A07D-89CC80118709}">
      <dgm:prSet/>
      <dgm:spPr/>
      <dgm:t>
        <a:bodyPr/>
        <a:lstStyle/>
        <a:p>
          <a:endParaRPr kumimoji="1" lang="ja-JP" altLang="en-US"/>
        </a:p>
      </dgm:t>
    </dgm:pt>
    <dgm:pt modelId="{3CFED97B-5AFD-4EBB-997D-F5FF443CF703}">
      <dgm:prSet phldrT="[テキスト]"/>
      <dgm:spPr/>
      <dgm:t>
        <a:bodyPr/>
        <a:lstStyle/>
        <a:p>
          <a:r>
            <a:rPr kumimoji="1" lang="ja-JP" altLang="en-US" dirty="0" smtClean="0"/>
            <a:t>パソナグループ</a:t>
          </a:r>
          <a:endParaRPr kumimoji="1" lang="ja-JP" altLang="en-US" dirty="0"/>
        </a:p>
      </dgm:t>
    </dgm:pt>
    <dgm:pt modelId="{3FA8D3AB-1CC7-4C69-8CD3-1EECDD69B03D}" type="parTrans" cxnId="{D4731057-68A0-4184-A3CE-63B29184795C}">
      <dgm:prSet/>
      <dgm:spPr/>
      <dgm:t>
        <a:bodyPr/>
        <a:lstStyle/>
        <a:p>
          <a:endParaRPr kumimoji="1" lang="ja-JP" altLang="en-US"/>
        </a:p>
      </dgm:t>
    </dgm:pt>
    <dgm:pt modelId="{8FE81E64-20E6-4B0B-B50F-A647A7F98D0D}" type="sibTrans" cxnId="{D4731057-68A0-4184-A3CE-63B29184795C}">
      <dgm:prSet/>
      <dgm:spPr/>
      <dgm:t>
        <a:bodyPr/>
        <a:lstStyle/>
        <a:p>
          <a:endParaRPr kumimoji="1" lang="ja-JP" altLang="en-US"/>
        </a:p>
      </dgm:t>
    </dgm:pt>
    <dgm:pt modelId="{5D7C5F71-444A-4BDD-9A20-DB2997512AF3}">
      <dgm:prSet phldrT="[テキスト]"/>
      <dgm:spPr/>
      <dgm:t>
        <a:bodyPr/>
        <a:lstStyle/>
        <a:p>
          <a:r>
            <a:rPr kumimoji="1" lang="ja-JP" altLang="en-US" dirty="0" smtClean="0"/>
            <a:t>テンプスタッフ</a:t>
          </a:r>
          <a:endParaRPr kumimoji="1" lang="ja-JP" altLang="en-US" dirty="0"/>
        </a:p>
      </dgm:t>
    </dgm:pt>
    <dgm:pt modelId="{02EF3FB0-66A0-469C-B9A9-0458C8A41487}" type="parTrans" cxnId="{48016B9B-1BB1-4669-89E4-39CD4552C23E}">
      <dgm:prSet/>
      <dgm:spPr/>
      <dgm:t>
        <a:bodyPr/>
        <a:lstStyle/>
        <a:p>
          <a:endParaRPr kumimoji="1" lang="ja-JP" altLang="en-US"/>
        </a:p>
      </dgm:t>
    </dgm:pt>
    <dgm:pt modelId="{9DBF1AC4-B65C-416B-94EB-944F48EBEEBB}" type="sibTrans" cxnId="{48016B9B-1BB1-4669-89E4-39CD4552C23E}">
      <dgm:prSet/>
      <dgm:spPr/>
      <dgm:t>
        <a:bodyPr/>
        <a:lstStyle/>
        <a:p>
          <a:endParaRPr kumimoji="1" lang="ja-JP" altLang="en-US"/>
        </a:p>
      </dgm:t>
    </dgm:pt>
    <dgm:pt modelId="{D4845592-4ABB-4004-A50F-8DE66D00D523}">
      <dgm:prSet phldrT="[テキスト]"/>
      <dgm:spPr/>
      <dgm:t>
        <a:bodyPr/>
        <a:lstStyle/>
        <a:p>
          <a:r>
            <a:rPr kumimoji="1" lang="en-US" altLang="ja-JP" dirty="0" smtClean="0"/>
            <a:t>  </a:t>
          </a:r>
          <a:r>
            <a:rPr kumimoji="1" lang="ja-JP" altLang="en-US" dirty="0" smtClean="0"/>
            <a:t>フルキャスト</a:t>
          </a:r>
          <a:r>
            <a:rPr kumimoji="1" lang="en-US" altLang="ja-JP" dirty="0" smtClean="0"/>
            <a:t>                                          </a:t>
          </a:r>
          <a:endParaRPr kumimoji="1" lang="ja-JP" altLang="en-US" dirty="0"/>
        </a:p>
      </dgm:t>
    </dgm:pt>
    <dgm:pt modelId="{CE399AC9-92F2-4EBF-8B54-86436220AC13}" type="parTrans" cxnId="{D06B235B-1AC3-44BF-8660-D2169292D72E}">
      <dgm:prSet/>
      <dgm:spPr/>
      <dgm:t>
        <a:bodyPr/>
        <a:lstStyle/>
        <a:p>
          <a:endParaRPr kumimoji="1" lang="ja-JP" altLang="en-US"/>
        </a:p>
      </dgm:t>
    </dgm:pt>
    <dgm:pt modelId="{F428B9EF-41C3-45DB-9A4E-0A0C602C3C43}" type="sibTrans" cxnId="{D06B235B-1AC3-44BF-8660-D2169292D72E}">
      <dgm:prSet/>
      <dgm:spPr/>
      <dgm:t>
        <a:bodyPr/>
        <a:lstStyle/>
        <a:p>
          <a:endParaRPr kumimoji="1" lang="ja-JP" altLang="en-US"/>
        </a:p>
      </dgm:t>
    </dgm:pt>
    <dgm:pt modelId="{30ECC0B4-F9C7-4EBC-A074-B9B3F44F2E45}">
      <dgm:prSet phldrT="[テキスト]"/>
      <dgm:spPr/>
      <dgm:t>
        <a:bodyPr/>
        <a:lstStyle/>
        <a:p>
          <a:endParaRPr kumimoji="1" lang="ja-JP" altLang="en-US" dirty="0"/>
        </a:p>
      </dgm:t>
    </dgm:pt>
    <dgm:pt modelId="{5043CA04-5A69-4410-ADCC-5003320BCC5D}" type="parTrans" cxnId="{48A4AA20-C30C-47DB-B311-B06C3AC2195D}">
      <dgm:prSet/>
      <dgm:spPr/>
      <dgm:t>
        <a:bodyPr/>
        <a:lstStyle/>
        <a:p>
          <a:endParaRPr kumimoji="1" lang="ja-JP" altLang="en-US"/>
        </a:p>
      </dgm:t>
    </dgm:pt>
    <dgm:pt modelId="{006F4185-D410-4912-801E-EB04A9DA3EEB}" type="sibTrans" cxnId="{48A4AA20-C30C-47DB-B311-B06C3AC2195D}">
      <dgm:prSet/>
      <dgm:spPr/>
      <dgm:t>
        <a:bodyPr/>
        <a:lstStyle/>
        <a:p>
          <a:endParaRPr kumimoji="1" lang="ja-JP" altLang="en-US"/>
        </a:p>
      </dgm:t>
    </dgm:pt>
    <dgm:pt modelId="{63FBAC3A-0F25-4B3C-AFFF-BE3C09E3C48C}">
      <dgm:prSet phldrT="[テキスト]"/>
      <dgm:spPr/>
      <dgm:t>
        <a:bodyPr/>
        <a:lstStyle/>
        <a:p>
          <a:r>
            <a:rPr kumimoji="1" lang="ja-JP" altLang="en-US" dirty="0" smtClean="0"/>
            <a:t>リクルートスタッフィング</a:t>
          </a:r>
          <a:endParaRPr kumimoji="1" lang="ja-JP" altLang="en-US" dirty="0"/>
        </a:p>
      </dgm:t>
    </dgm:pt>
    <dgm:pt modelId="{FF5F12F7-F5B6-4465-B918-CA1C4D559032}" type="parTrans" cxnId="{496196EC-E290-496E-BBDC-9D51BAB20410}">
      <dgm:prSet/>
      <dgm:spPr/>
      <dgm:t>
        <a:bodyPr/>
        <a:lstStyle/>
        <a:p>
          <a:endParaRPr kumimoji="1" lang="ja-JP" altLang="en-US"/>
        </a:p>
      </dgm:t>
    </dgm:pt>
    <dgm:pt modelId="{A38E35C2-D229-4797-B475-4EDD95196628}" type="sibTrans" cxnId="{496196EC-E290-496E-BBDC-9D51BAB20410}">
      <dgm:prSet/>
      <dgm:spPr/>
      <dgm:t>
        <a:bodyPr/>
        <a:lstStyle/>
        <a:p>
          <a:endParaRPr kumimoji="1" lang="ja-JP" altLang="en-US"/>
        </a:p>
      </dgm:t>
    </dgm:pt>
    <dgm:pt modelId="{FADA6F32-6264-4D1C-92BC-4FF09AB4626E}">
      <dgm:prSet phldrT="[テキスト]"/>
      <dgm:spPr/>
      <dgm:t>
        <a:bodyPr/>
        <a:lstStyle/>
        <a:p>
          <a:r>
            <a:rPr kumimoji="1" lang="ja-JP" altLang="en-US" dirty="0" smtClean="0"/>
            <a:t>アデコ</a:t>
          </a:r>
          <a:endParaRPr kumimoji="1" lang="ja-JP" altLang="en-US" dirty="0"/>
        </a:p>
      </dgm:t>
    </dgm:pt>
    <dgm:pt modelId="{E26ECD1D-BEFD-4367-B952-B10257A27DFC}" type="parTrans" cxnId="{9E28A229-50AC-4227-87E4-42B679E2193A}">
      <dgm:prSet/>
      <dgm:spPr/>
      <dgm:t>
        <a:bodyPr/>
        <a:lstStyle/>
        <a:p>
          <a:endParaRPr kumimoji="1" lang="ja-JP" altLang="en-US"/>
        </a:p>
      </dgm:t>
    </dgm:pt>
    <dgm:pt modelId="{B98C332E-7570-4270-A323-FBC05F37477D}" type="sibTrans" cxnId="{9E28A229-50AC-4227-87E4-42B679E2193A}">
      <dgm:prSet/>
      <dgm:spPr/>
      <dgm:t>
        <a:bodyPr/>
        <a:lstStyle/>
        <a:p>
          <a:endParaRPr kumimoji="1" lang="ja-JP" altLang="en-US"/>
        </a:p>
      </dgm:t>
    </dgm:pt>
    <dgm:pt modelId="{88788EDB-33AE-482F-8FCB-F7C01845D969}" type="pres">
      <dgm:prSet presAssocID="{E6281D80-723D-4A52-98E4-30931DB0F40A}" presName="Name0" presStyleCnt="0">
        <dgm:presLayoutVars>
          <dgm:dir/>
          <dgm:animLvl val="lvl"/>
          <dgm:resizeHandles val="exact"/>
        </dgm:presLayoutVars>
      </dgm:prSet>
      <dgm:spPr/>
    </dgm:pt>
    <dgm:pt modelId="{5865E235-2F5F-41E3-A5CB-D10D898E8BC6}" type="pres">
      <dgm:prSet presAssocID="{5E5A9209-1C7C-41CE-A2FF-678C0E8EA667}" presName="composite" presStyleCnt="0"/>
      <dgm:spPr/>
    </dgm:pt>
    <dgm:pt modelId="{273F50BE-2A9C-4102-8422-264A6645BF4E}" type="pres">
      <dgm:prSet presAssocID="{5E5A9209-1C7C-41CE-A2FF-678C0E8EA667}" presName="parTx" presStyleLbl="alignNode1" presStyleIdx="0" presStyleCnt="4" custScaleX="170249" custScaleY="141438" custLinFactNeighborX="-339" custLinFactNeighborY="-65321">
        <dgm:presLayoutVars>
          <dgm:chMax val="0"/>
          <dgm:chPref val="0"/>
          <dgm:bulletEnabled val="1"/>
        </dgm:presLayoutVars>
      </dgm:prSet>
      <dgm:spPr/>
    </dgm:pt>
    <dgm:pt modelId="{6CC2108B-02B3-4182-8383-3BAEF9662C78}" type="pres">
      <dgm:prSet presAssocID="{5E5A9209-1C7C-41CE-A2FF-678C0E8EA667}" presName="desTx" presStyleLbl="alignAccFollowNode1" presStyleIdx="0" presStyleCnt="4" custScaleX="170740" custScaleY="11118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037F117-F524-4205-8E29-27AD99E01C36}" type="pres">
      <dgm:prSet presAssocID="{0C175334-5BC6-4BEA-A158-198DFB955A2E}" presName="space" presStyleCnt="0"/>
      <dgm:spPr/>
    </dgm:pt>
    <dgm:pt modelId="{6AB87EF0-8DC0-4C67-9D53-6181AA4CA427}" type="pres">
      <dgm:prSet presAssocID="{4A6BC1D5-9759-4889-B0BE-29CD736A4AAA}" presName="composite" presStyleCnt="0"/>
      <dgm:spPr/>
    </dgm:pt>
    <dgm:pt modelId="{C800618C-0F76-48E0-835B-A484219ECE81}" type="pres">
      <dgm:prSet presAssocID="{4A6BC1D5-9759-4889-B0BE-29CD736A4AAA}" presName="parTx" presStyleLbl="alignNode1" presStyleIdx="1" presStyleCnt="4" custScaleX="131993" custScaleY="122382" custLinFactY="-15513" custLinFactNeighborX="-2227" custLinFactNeighborY="-100000">
        <dgm:presLayoutVars>
          <dgm:chMax val="0"/>
          <dgm:chPref val="0"/>
          <dgm:bulletEnabled val="1"/>
        </dgm:presLayoutVars>
      </dgm:prSet>
      <dgm:spPr/>
    </dgm:pt>
    <dgm:pt modelId="{8D04D4AD-FD3F-49C1-966B-49216523FC11}" type="pres">
      <dgm:prSet presAssocID="{4A6BC1D5-9759-4889-B0BE-29CD736A4AAA}" presName="desTx" presStyleLbl="alignAccFollowNode1" presStyleIdx="1" presStyleCnt="4" custScaleX="132023" custScaleY="84572" custLinFactNeighborX="-2212" custLinFactNeighborY="-1900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600BF99-5F94-4981-B55A-1C1C2DB01B41}" type="pres">
      <dgm:prSet presAssocID="{68C9FDB8-C438-4644-B062-E5E7A961D387}" presName="space" presStyleCnt="0"/>
      <dgm:spPr/>
    </dgm:pt>
    <dgm:pt modelId="{1DA8497A-4EDA-4963-86D7-67DE20FDBF39}" type="pres">
      <dgm:prSet presAssocID="{ED7E0B8F-883E-41D8-A676-AE6410F0D554}" presName="composite" presStyleCnt="0"/>
      <dgm:spPr/>
    </dgm:pt>
    <dgm:pt modelId="{24F06F7E-D501-4FDE-A233-F48A1A1D65B2}" type="pres">
      <dgm:prSet presAssocID="{ED7E0B8F-883E-41D8-A676-AE6410F0D554}" presName="parTx" presStyleLbl="alignNode1" presStyleIdx="2" presStyleCnt="4" custScaleX="119492" custLinFactY="-14910" custLinFactNeighborX="2507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EB9DC4-E5C9-4680-86EF-32B573C1E978}" type="pres">
      <dgm:prSet presAssocID="{ED7E0B8F-883E-41D8-A676-AE6410F0D554}" presName="desTx" presStyleLbl="alignAccFollowNode1" presStyleIdx="2" presStyleCnt="4" custScaleX="120276" custScaleY="68688" custLinFactNeighborX="2899" custLinFactNeighborY="-3025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C547B28-E487-4A37-B7C8-3BD59FE4BCA0}" type="pres">
      <dgm:prSet presAssocID="{E60D69CF-CA34-4619-BCF5-096661C65D2B}" presName="space" presStyleCnt="0"/>
      <dgm:spPr/>
    </dgm:pt>
    <dgm:pt modelId="{85C6B94E-751F-458F-A80D-7A144A0F9F52}" type="pres">
      <dgm:prSet presAssocID="{0530AC28-648D-428F-BB41-EE86BC5D0B63}" presName="composite" presStyleCnt="0"/>
      <dgm:spPr/>
    </dgm:pt>
    <dgm:pt modelId="{B852800E-1A24-4645-BC3C-66CCFEA8B5D1}" type="pres">
      <dgm:prSet presAssocID="{0530AC28-648D-428F-BB41-EE86BC5D0B63}" presName="parTx" presStyleLbl="alignNode1" presStyleIdx="3" presStyleCnt="4" custScaleX="114124" custLinFactY="-11822" custLinFactNeighborX="93" custLinFactNeighborY="-100000">
        <dgm:presLayoutVars>
          <dgm:chMax val="0"/>
          <dgm:chPref val="0"/>
          <dgm:bulletEnabled val="1"/>
        </dgm:presLayoutVars>
      </dgm:prSet>
      <dgm:spPr/>
    </dgm:pt>
    <dgm:pt modelId="{EF667CA7-7072-42C1-971F-68F8A66CF26C}" type="pres">
      <dgm:prSet presAssocID="{0530AC28-648D-428F-BB41-EE86BC5D0B63}" presName="desTx" presStyleLbl="alignAccFollowNode1" presStyleIdx="3" presStyleCnt="4" custScaleX="117081" custScaleY="68405" custLinFactNeighborX="2345" custLinFactNeighborY="-2819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12FEE4-BB6C-4C2F-89E0-1F52EADE7DFB}" srcId="{4A6BC1D5-9759-4889-B0BE-29CD736A4AAA}" destId="{B79B9B56-1BA2-40D7-BEC0-E5EB23DE0D93}" srcOrd="0" destOrd="0" parTransId="{697B132A-68AC-47C1-8ED9-CD19C22EA12E}" sibTransId="{C81A3A28-007B-4BEC-8CA6-DE8332C4AB61}"/>
    <dgm:cxn modelId="{817B8CA9-868E-49D7-8535-20BF4141350D}" srcId="{4A6BC1D5-9759-4889-B0BE-29CD736A4AAA}" destId="{858BFFB2-B930-491A-8569-EC672917DE76}" srcOrd="1" destOrd="0" parTransId="{24063DAC-8139-44D1-ACFC-AF7E30DF6058}" sibTransId="{DC5A0F74-9E34-4A54-94C4-A931F662D17A}"/>
    <dgm:cxn modelId="{48A4AA20-C30C-47DB-B311-B06C3AC2195D}" srcId="{5E5A9209-1C7C-41CE-A2FF-678C0E8EA667}" destId="{30ECC0B4-F9C7-4EBC-A074-B9B3F44F2E45}" srcOrd="5" destOrd="0" parTransId="{5043CA04-5A69-4410-ADCC-5003320BCC5D}" sibTransId="{006F4185-D410-4912-801E-EB04A9DA3EEB}"/>
    <dgm:cxn modelId="{7759037C-E41E-4C75-89E5-9F13987DE028}" type="presOf" srcId="{2423EBAB-B494-4392-81A8-C99E69A9BDE7}" destId="{14EB9DC4-E5C9-4680-86EF-32B573C1E978}" srcOrd="0" destOrd="0" presId="urn:microsoft.com/office/officeart/2005/8/layout/hList1"/>
    <dgm:cxn modelId="{48E66538-85B4-4EAE-9822-5A4E6317ADB2}" srcId="{E6281D80-723D-4A52-98E4-30931DB0F40A}" destId="{5E5A9209-1C7C-41CE-A2FF-678C0E8EA667}" srcOrd="0" destOrd="0" parTransId="{4BCD57A3-85BB-412F-B1BA-428E86AF6B2D}" sibTransId="{0C175334-5BC6-4BEA-A158-198DFB955A2E}"/>
    <dgm:cxn modelId="{7FD82433-0BEB-47D9-A316-D6C88B75D731}" type="presOf" srcId="{30ECC0B4-F9C7-4EBC-A074-B9B3F44F2E45}" destId="{6CC2108B-02B3-4182-8383-3BAEF9662C78}" srcOrd="0" destOrd="5" presId="urn:microsoft.com/office/officeart/2005/8/layout/hList1"/>
    <dgm:cxn modelId="{810AC912-9EED-4FBF-951C-2F345C6C106A}" type="presOf" srcId="{3CFED97B-5AFD-4EBB-997D-F5FF443CF703}" destId="{6CC2108B-02B3-4182-8383-3BAEF9662C78}" srcOrd="0" destOrd="1" presId="urn:microsoft.com/office/officeart/2005/8/layout/hList1"/>
    <dgm:cxn modelId="{496196EC-E290-496E-BBDC-9D51BAB20410}" srcId="{5E5A9209-1C7C-41CE-A2FF-678C0E8EA667}" destId="{63FBAC3A-0F25-4B3C-AFFF-BE3C09E3C48C}" srcOrd="3" destOrd="0" parTransId="{FF5F12F7-F5B6-4465-B918-CA1C4D559032}" sibTransId="{A38E35C2-D229-4797-B475-4EDD95196628}"/>
    <dgm:cxn modelId="{9A7341F7-F485-4CE7-AC0F-558BB2A06AF7}" srcId="{E6281D80-723D-4A52-98E4-30931DB0F40A}" destId="{4A6BC1D5-9759-4889-B0BE-29CD736A4AAA}" srcOrd="1" destOrd="0" parTransId="{47B35EBA-386B-4A12-8361-3891CDB9B505}" sibTransId="{68C9FDB8-C438-4644-B062-E5E7A961D387}"/>
    <dgm:cxn modelId="{9E28A229-50AC-4227-87E4-42B679E2193A}" srcId="{5E5A9209-1C7C-41CE-A2FF-678C0E8EA667}" destId="{FADA6F32-6264-4D1C-92BC-4FF09AB4626E}" srcOrd="4" destOrd="0" parTransId="{E26ECD1D-BEFD-4367-B952-B10257A27DFC}" sibTransId="{B98C332E-7570-4270-A323-FBC05F37477D}"/>
    <dgm:cxn modelId="{F589B792-78D6-4DDF-A07D-89CC80118709}" srcId="{E6281D80-723D-4A52-98E4-30931DB0F40A}" destId="{0530AC28-648D-428F-BB41-EE86BC5D0B63}" srcOrd="3" destOrd="0" parTransId="{D84DE04B-8C1A-4C86-A164-79FC68FC6B97}" sibTransId="{7F2D7686-13AC-49A7-AB78-ECB3C95C7993}"/>
    <dgm:cxn modelId="{3D710549-9B8D-4DCD-AE38-2F5784B7920E}" type="presOf" srcId="{E6281D80-723D-4A52-98E4-30931DB0F40A}" destId="{88788EDB-33AE-482F-8FCB-F7C01845D969}" srcOrd="0" destOrd="0" presId="urn:microsoft.com/office/officeart/2005/8/layout/hList1"/>
    <dgm:cxn modelId="{1FCE0419-849F-47DD-A96B-8E7804003DD3}" srcId="{ED7E0B8F-883E-41D8-A676-AE6410F0D554}" destId="{2423EBAB-B494-4392-81A8-C99E69A9BDE7}" srcOrd="0" destOrd="0" parTransId="{316BBDE0-4C90-40DD-A0DA-E67B699B5BEF}" sibTransId="{696DA5EF-61B1-44A4-A7B4-C1F9BB001B9B}"/>
    <dgm:cxn modelId="{DF900C1B-A640-46B4-AF7D-F97477A17F8E}" srcId="{E6281D80-723D-4A52-98E4-30931DB0F40A}" destId="{ED7E0B8F-883E-41D8-A676-AE6410F0D554}" srcOrd="2" destOrd="0" parTransId="{B51D7BA6-917F-4609-B3DB-C1D261B8D062}" sibTransId="{E60D69CF-CA34-4619-BCF5-096661C65D2B}"/>
    <dgm:cxn modelId="{1BCA0D07-DFD9-4C13-B1CC-13493A40C657}" type="presOf" srcId="{858BFFB2-B930-491A-8569-EC672917DE76}" destId="{8D04D4AD-FD3F-49C1-966B-49216523FC11}" srcOrd="0" destOrd="1" presId="urn:microsoft.com/office/officeart/2005/8/layout/hList1"/>
    <dgm:cxn modelId="{4738732C-1641-4554-AD46-3321BB3D09ED}" type="presOf" srcId="{B79B9B56-1BA2-40D7-BEC0-E5EB23DE0D93}" destId="{8D04D4AD-FD3F-49C1-966B-49216523FC11}" srcOrd="0" destOrd="0" presId="urn:microsoft.com/office/officeart/2005/8/layout/hList1"/>
    <dgm:cxn modelId="{D06B235B-1AC3-44BF-8660-D2169292D72E}" srcId="{0530AC28-648D-428F-BB41-EE86BC5D0B63}" destId="{D4845592-4ABB-4004-A50F-8DE66D00D523}" srcOrd="0" destOrd="0" parTransId="{CE399AC9-92F2-4EBF-8B54-86436220AC13}" sibTransId="{F428B9EF-41C3-45DB-9A4E-0A0C602C3C43}"/>
    <dgm:cxn modelId="{2E5448D3-6495-4100-8766-7A011805E391}" type="presOf" srcId="{63FBAC3A-0F25-4B3C-AFFF-BE3C09E3C48C}" destId="{6CC2108B-02B3-4182-8383-3BAEF9662C78}" srcOrd="0" destOrd="3" presId="urn:microsoft.com/office/officeart/2005/8/layout/hList1"/>
    <dgm:cxn modelId="{22911469-B981-40D0-BE26-DD4C86C6AA96}" type="presOf" srcId="{B72078BD-204F-4757-B854-817F39388916}" destId="{6CC2108B-02B3-4182-8383-3BAEF9662C78}" srcOrd="0" destOrd="0" presId="urn:microsoft.com/office/officeart/2005/8/layout/hList1"/>
    <dgm:cxn modelId="{B915F915-9CD1-45DE-8B9F-7699B0A3D10F}" type="presOf" srcId="{4A6BC1D5-9759-4889-B0BE-29CD736A4AAA}" destId="{C800618C-0F76-48E0-835B-A484219ECE81}" srcOrd="0" destOrd="0" presId="urn:microsoft.com/office/officeart/2005/8/layout/hList1"/>
    <dgm:cxn modelId="{D4731057-68A0-4184-A3CE-63B29184795C}" srcId="{5E5A9209-1C7C-41CE-A2FF-678C0E8EA667}" destId="{3CFED97B-5AFD-4EBB-997D-F5FF443CF703}" srcOrd="1" destOrd="0" parTransId="{3FA8D3AB-1CC7-4C69-8CD3-1EECDD69B03D}" sibTransId="{8FE81E64-20E6-4B0B-B50F-A647A7F98D0D}"/>
    <dgm:cxn modelId="{115CF976-06A9-4372-B408-E5A95E786F22}" type="presOf" srcId="{0530AC28-648D-428F-BB41-EE86BC5D0B63}" destId="{B852800E-1A24-4645-BC3C-66CCFEA8B5D1}" srcOrd="0" destOrd="0" presId="urn:microsoft.com/office/officeart/2005/8/layout/hList1"/>
    <dgm:cxn modelId="{7B914E74-94B2-4CFA-BBCE-C4ECD9761B5D}" type="presOf" srcId="{FADA6F32-6264-4D1C-92BC-4FF09AB4626E}" destId="{6CC2108B-02B3-4182-8383-3BAEF9662C78}" srcOrd="0" destOrd="4" presId="urn:microsoft.com/office/officeart/2005/8/layout/hList1"/>
    <dgm:cxn modelId="{AA0FE59F-65A6-4C12-B7DB-8564B65D4464}" type="presOf" srcId="{5D7C5F71-444A-4BDD-9A20-DB2997512AF3}" destId="{6CC2108B-02B3-4182-8383-3BAEF9662C78}" srcOrd="0" destOrd="2" presId="urn:microsoft.com/office/officeart/2005/8/layout/hList1"/>
    <dgm:cxn modelId="{6B97953C-0DF1-4503-ABED-9C3A1857B12D}" type="presOf" srcId="{ED7E0B8F-883E-41D8-A676-AE6410F0D554}" destId="{24F06F7E-D501-4FDE-A233-F48A1A1D65B2}" srcOrd="0" destOrd="0" presId="urn:microsoft.com/office/officeart/2005/8/layout/hList1"/>
    <dgm:cxn modelId="{A1758256-D068-4F4F-92F0-AEDA995E5053}" srcId="{5E5A9209-1C7C-41CE-A2FF-678C0E8EA667}" destId="{B72078BD-204F-4757-B854-817F39388916}" srcOrd="0" destOrd="0" parTransId="{5C01A746-1941-4AC5-85A7-4CA139D5400F}" sibTransId="{87171660-363E-4C03-858B-152F7D07B4FE}"/>
    <dgm:cxn modelId="{B0C594FF-7CD4-4AF3-849B-62095179B821}" type="presOf" srcId="{D4845592-4ABB-4004-A50F-8DE66D00D523}" destId="{EF667CA7-7072-42C1-971F-68F8A66CF26C}" srcOrd="0" destOrd="0" presId="urn:microsoft.com/office/officeart/2005/8/layout/hList1"/>
    <dgm:cxn modelId="{48016B9B-1BB1-4669-89E4-39CD4552C23E}" srcId="{5E5A9209-1C7C-41CE-A2FF-678C0E8EA667}" destId="{5D7C5F71-444A-4BDD-9A20-DB2997512AF3}" srcOrd="2" destOrd="0" parTransId="{02EF3FB0-66A0-469C-B9A9-0458C8A41487}" sibTransId="{9DBF1AC4-B65C-416B-94EB-944F48EBEEBB}"/>
    <dgm:cxn modelId="{444350ED-DC5E-42EC-9AA8-861EBA796D79}" type="presOf" srcId="{5E5A9209-1C7C-41CE-A2FF-678C0E8EA667}" destId="{273F50BE-2A9C-4102-8422-264A6645BF4E}" srcOrd="0" destOrd="0" presId="urn:microsoft.com/office/officeart/2005/8/layout/hList1"/>
    <dgm:cxn modelId="{B2890BF8-6AB3-4EAE-931C-8235C9CDEBB0}" type="presParOf" srcId="{88788EDB-33AE-482F-8FCB-F7C01845D969}" destId="{5865E235-2F5F-41E3-A5CB-D10D898E8BC6}" srcOrd="0" destOrd="0" presId="urn:microsoft.com/office/officeart/2005/8/layout/hList1"/>
    <dgm:cxn modelId="{2DB12586-F61D-4A9F-84EB-A670455C14A0}" type="presParOf" srcId="{5865E235-2F5F-41E3-A5CB-D10D898E8BC6}" destId="{273F50BE-2A9C-4102-8422-264A6645BF4E}" srcOrd="0" destOrd="0" presId="urn:microsoft.com/office/officeart/2005/8/layout/hList1"/>
    <dgm:cxn modelId="{AA023484-9EF5-4846-9079-79DAE43C0B7B}" type="presParOf" srcId="{5865E235-2F5F-41E3-A5CB-D10D898E8BC6}" destId="{6CC2108B-02B3-4182-8383-3BAEF9662C78}" srcOrd="1" destOrd="0" presId="urn:microsoft.com/office/officeart/2005/8/layout/hList1"/>
    <dgm:cxn modelId="{D748810F-252B-44F8-8402-4410ACD0FDED}" type="presParOf" srcId="{88788EDB-33AE-482F-8FCB-F7C01845D969}" destId="{5037F117-F524-4205-8E29-27AD99E01C36}" srcOrd="1" destOrd="0" presId="urn:microsoft.com/office/officeart/2005/8/layout/hList1"/>
    <dgm:cxn modelId="{0EDB8D6A-D089-46D9-A537-EAD62DD28C3B}" type="presParOf" srcId="{88788EDB-33AE-482F-8FCB-F7C01845D969}" destId="{6AB87EF0-8DC0-4C67-9D53-6181AA4CA427}" srcOrd="2" destOrd="0" presId="urn:microsoft.com/office/officeart/2005/8/layout/hList1"/>
    <dgm:cxn modelId="{5076DEDB-63B7-44C6-B184-B10DBDC68CC0}" type="presParOf" srcId="{6AB87EF0-8DC0-4C67-9D53-6181AA4CA427}" destId="{C800618C-0F76-48E0-835B-A484219ECE81}" srcOrd="0" destOrd="0" presId="urn:microsoft.com/office/officeart/2005/8/layout/hList1"/>
    <dgm:cxn modelId="{448E3C94-4091-40C0-BD8C-447281413AD3}" type="presParOf" srcId="{6AB87EF0-8DC0-4C67-9D53-6181AA4CA427}" destId="{8D04D4AD-FD3F-49C1-966B-49216523FC11}" srcOrd="1" destOrd="0" presId="urn:microsoft.com/office/officeart/2005/8/layout/hList1"/>
    <dgm:cxn modelId="{A3322DC9-C35C-4D4F-A1D9-BA3F33D7E505}" type="presParOf" srcId="{88788EDB-33AE-482F-8FCB-F7C01845D969}" destId="{0600BF99-5F94-4981-B55A-1C1C2DB01B41}" srcOrd="3" destOrd="0" presId="urn:microsoft.com/office/officeart/2005/8/layout/hList1"/>
    <dgm:cxn modelId="{B77A4D56-C0CF-4A5F-9798-31EB0124897A}" type="presParOf" srcId="{88788EDB-33AE-482F-8FCB-F7C01845D969}" destId="{1DA8497A-4EDA-4963-86D7-67DE20FDBF39}" srcOrd="4" destOrd="0" presId="urn:microsoft.com/office/officeart/2005/8/layout/hList1"/>
    <dgm:cxn modelId="{DD706EB4-0E24-49E5-B9E4-9FC2F9E54BFE}" type="presParOf" srcId="{1DA8497A-4EDA-4963-86D7-67DE20FDBF39}" destId="{24F06F7E-D501-4FDE-A233-F48A1A1D65B2}" srcOrd="0" destOrd="0" presId="urn:microsoft.com/office/officeart/2005/8/layout/hList1"/>
    <dgm:cxn modelId="{5CD52E16-F0E4-453B-815A-62DF371EEF15}" type="presParOf" srcId="{1DA8497A-4EDA-4963-86D7-67DE20FDBF39}" destId="{14EB9DC4-E5C9-4680-86EF-32B573C1E978}" srcOrd="1" destOrd="0" presId="urn:microsoft.com/office/officeart/2005/8/layout/hList1"/>
    <dgm:cxn modelId="{6799020F-2AFA-4598-B0FF-8871294BF490}" type="presParOf" srcId="{88788EDB-33AE-482F-8FCB-F7C01845D969}" destId="{1C547B28-E487-4A37-B7C8-3BD59FE4BCA0}" srcOrd="5" destOrd="0" presId="urn:microsoft.com/office/officeart/2005/8/layout/hList1"/>
    <dgm:cxn modelId="{2C151091-CF8F-4DDC-AC76-3A542B21577A}" type="presParOf" srcId="{88788EDB-33AE-482F-8FCB-F7C01845D969}" destId="{85C6B94E-751F-458F-A80D-7A144A0F9F52}" srcOrd="6" destOrd="0" presId="urn:microsoft.com/office/officeart/2005/8/layout/hList1"/>
    <dgm:cxn modelId="{532E3AD6-80FB-4CCA-BD85-9496D14E871E}" type="presParOf" srcId="{85C6B94E-751F-458F-A80D-7A144A0F9F52}" destId="{B852800E-1A24-4645-BC3C-66CCFEA8B5D1}" srcOrd="0" destOrd="0" presId="urn:microsoft.com/office/officeart/2005/8/layout/hList1"/>
    <dgm:cxn modelId="{D2BA251B-136A-4BD9-8FD7-6FA609B60981}" type="presParOf" srcId="{85C6B94E-751F-458F-A80D-7A144A0F9F52}" destId="{EF667CA7-7072-42C1-971F-68F8A66CF26C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0ECB9-6182-4E46-BEF8-1C05E8B3F432}" type="datetimeFigureOut">
              <a:rPr lang="ja-JP" altLang="en-US" smtClean="0"/>
              <a:t>09.5.8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4AD49-030D-445E-A072-CC9281002C6C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人材サービス業界について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　　　　　　　　　　</a:t>
            </a:r>
          </a:p>
          <a:p>
            <a:r>
              <a:rPr lang="ja-JP" altLang="en-US" dirty="0" smtClean="0"/>
              <a:t>　　　　　　　　　　　　　原　知裕</a:t>
            </a:r>
          </a:p>
          <a:p>
            <a:endParaRPr lang="ja-JP" altLang="en-US" dirty="0"/>
          </a:p>
          <a:p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人材サービスとは</a:t>
            </a:r>
            <a:r>
              <a:rPr lang="en-US" altLang="ja-JP" dirty="0" smtClean="0"/>
              <a:t>‥</a:t>
            </a:r>
            <a:r>
              <a:rPr lang="en-US" altLang="ja-JP" dirty="0" err="1" smtClean="0"/>
              <a:t>･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ja-JP" altLang="en-US" dirty="0" smtClean="0"/>
              <a:t>　</a:t>
            </a:r>
            <a:endParaRPr lang="ja-JP" altLang="en-US" dirty="0"/>
          </a:p>
        </p:txBody>
      </p:sp>
      <p:graphicFrame>
        <p:nvGraphicFramePr>
          <p:cNvPr id="20" name="図表 19"/>
          <p:cNvGraphicFramePr/>
          <p:nvPr/>
        </p:nvGraphicFramePr>
        <p:xfrm>
          <a:off x="1066800" y="1396999"/>
          <a:ext cx="7010400" cy="47291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人材派遣とは</a:t>
            </a:r>
            <a:r>
              <a:rPr lang="en-US" altLang="ja-JP" dirty="0" err="1" smtClean="0"/>
              <a:t>･･･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/>
              <a:t>　　　　　</a:t>
            </a:r>
          </a:p>
          <a:p>
            <a:pPr>
              <a:buNone/>
            </a:pPr>
            <a:r>
              <a:rPr lang="ja-JP" altLang="en-US" dirty="0" smtClean="0"/>
              <a:t>　　　　主として労働派遣、これを行う業を、人材</a:t>
            </a:r>
          </a:p>
          <a:p>
            <a:pPr>
              <a:buNone/>
            </a:pPr>
            <a:r>
              <a:rPr lang="ja-JP" altLang="en-US" dirty="0" smtClean="0"/>
              <a:t>　　　　派遣業といい、</a:t>
            </a:r>
            <a:r>
              <a:rPr lang="en-US" altLang="ja-JP" dirty="0" err="1" smtClean="0"/>
              <a:t>｢</a:t>
            </a:r>
            <a:r>
              <a:rPr lang="ja-JP" altLang="en-US" dirty="0" smtClean="0"/>
              <a:t>労働者派遣事業</a:t>
            </a:r>
            <a:r>
              <a:rPr lang="en-US" altLang="ja-JP" dirty="0" err="1" smtClean="0"/>
              <a:t>｣</a:t>
            </a:r>
            <a:r>
              <a:rPr lang="ja-JP" altLang="en-US" dirty="0" smtClean="0"/>
              <a:t>と同</a:t>
            </a:r>
          </a:p>
          <a:p>
            <a:pPr>
              <a:buNone/>
            </a:pPr>
            <a:r>
              <a:rPr lang="ja-JP" altLang="en-US" dirty="0" smtClean="0"/>
              <a:t>　　　　義。多くの場合</a:t>
            </a:r>
            <a:r>
              <a:rPr lang="en-US" altLang="ja-JP" dirty="0" err="1" smtClean="0"/>
              <a:t>｢</a:t>
            </a:r>
            <a:r>
              <a:rPr lang="ja-JP" altLang="en-US" dirty="0" smtClean="0"/>
              <a:t>人材派遣</a:t>
            </a:r>
            <a:r>
              <a:rPr lang="en-US" altLang="ja-JP" dirty="0" err="1" smtClean="0"/>
              <a:t>｣</a:t>
            </a:r>
            <a:r>
              <a:rPr lang="ja-JP" altLang="en-US" dirty="0" smtClean="0"/>
              <a:t>だが、民法上</a:t>
            </a:r>
          </a:p>
          <a:p>
            <a:pPr>
              <a:buNone/>
            </a:pPr>
            <a:r>
              <a:rPr lang="ja-JP" altLang="en-US" dirty="0" smtClean="0"/>
              <a:t>　　　　の請負や委任のようなケースを指すこと</a:t>
            </a:r>
          </a:p>
          <a:p>
            <a:pPr>
              <a:buNone/>
            </a:pPr>
            <a:r>
              <a:rPr lang="ja-JP" altLang="en-US" dirty="0" smtClean="0"/>
              <a:t>　　　　も。</a:t>
            </a:r>
            <a:r>
              <a:rPr lang="en-US" altLang="ja-JP" dirty="0" smtClean="0"/>
              <a:t>(ex.</a:t>
            </a:r>
            <a:r>
              <a:rPr lang="ja-JP" altLang="en-US" dirty="0" smtClean="0"/>
              <a:t>家庭教師、介護ヘルパー</a:t>
            </a:r>
            <a:r>
              <a:rPr lang="en-US" altLang="ja-JP" dirty="0" smtClean="0"/>
              <a:t>)</a:t>
            </a:r>
            <a:endParaRPr lang="ja-JP" altLang="en-US" dirty="0" smtClean="0"/>
          </a:p>
        </p:txBody>
      </p:sp>
      <p:sp>
        <p:nvSpPr>
          <p:cNvPr id="6" name="右矢印 5"/>
          <p:cNvSpPr/>
          <p:nvPr/>
        </p:nvSpPr>
        <p:spPr>
          <a:xfrm>
            <a:off x="228600" y="2057400"/>
            <a:ext cx="1143000" cy="6096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人材派遣の問題点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ja-JP" altLang="en-US" dirty="0" smtClean="0"/>
              <a:t>日本の国際競争力低下の懸念</a:t>
            </a:r>
          </a:p>
          <a:p>
            <a:r>
              <a:rPr lang="ja-JP" altLang="en-US" dirty="0" smtClean="0"/>
              <a:t>マージンの搾取</a:t>
            </a:r>
          </a:p>
          <a:p>
            <a:r>
              <a:rPr lang="ja-JP" altLang="en-US" dirty="0" smtClean="0"/>
              <a:t>いわゆる格差、ワーキングプアの原因に</a:t>
            </a:r>
          </a:p>
          <a:p>
            <a:r>
              <a:rPr lang="ja-JP" altLang="en-US" dirty="0" smtClean="0"/>
              <a:t>契約更新の問題点</a:t>
            </a:r>
          </a:p>
          <a:p>
            <a:endParaRPr lang="ja-JP" altLang="en-US" dirty="0"/>
          </a:p>
          <a:p>
            <a:pPr>
              <a:buNone/>
            </a:pPr>
            <a:endParaRPr lang="ja-JP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アウトソーシング</a:t>
            </a:r>
            <a:br>
              <a:rPr lang="ja-JP" altLang="en-US" dirty="0" smtClean="0"/>
            </a:b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アウトソーシングとは</a:t>
            </a:r>
          </a:p>
          <a:p>
            <a:pPr>
              <a:buNone/>
            </a:pPr>
            <a:r>
              <a:rPr lang="en-US" altLang="ja-JP" dirty="0" smtClean="0"/>
              <a:t>→</a:t>
            </a:r>
            <a:r>
              <a:rPr lang="ja-JP" altLang="en-US" dirty="0" smtClean="0"/>
              <a:t>企業や行政の業務の内専門的なものについて、それをより得意とする外部の企業等に委託すること。</a:t>
            </a:r>
          </a:p>
          <a:p>
            <a:pPr>
              <a:buNone/>
            </a:pPr>
            <a:r>
              <a:rPr lang="ja-JP" altLang="en-US" dirty="0" smtClean="0"/>
              <a:t>・　問題点</a:t>
            </a:r>
          </a:p>
          <a:p>
            <a:pPr>
              <a:buNone/>
            </a:pPr>
            <a:r>
              <a:rPr lang="en-US" altLang="ja-JP" dirty="0" smtClean="0"/>
              <a:t>→</a:t>
            </a:r>
            <a:r>
              <a:rPr lang="ja-JP" altLang="en-US" dirty="0" smtClean="0"/>
              <a:t>中には実態が委託者から専門性を高く評価されないものも。特に業務請負会社に製造現場への違法な労働者供給</a:t>
            </a:r>
            <a:r>
              <a:rPr lang="en-US" altLang="ja-JP" dirty="0" smtClean="0"/>
              <a:t>(</a:t>
            </a:r>
            <a:r>
              <a:rPr lang="ja-JP" altLang="en-US" dirty="0" smtClean="0"/>
              <a:t>人貸し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の傾向が。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人材派遣会社</a:t>
            </a:r>
            <a:r>
              <a:rPr lang="en-US" altLang="ja-JP" dirty="0" err="1" smtClean="0"/>
              <a:t>･</a:t>
            </a:r>
            <a:r>
              <a:rPr lang="ja-JP" altLang="en-US" dirty="0" smtClean="0"/>
              <a:t>グッドウィル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 dirty="0" smtClean="0"/>
          </a:p>
          <a:p>
            <a:r>
              <a:rPr lang="en-US" altLang="ja-JP" dirty="0" err="1" smtClean="0"/>
              <a:t>｢</a:t>
            </a:r>
            <a:r>
              <a:rPr lang="ja-JP" altLang="en-US" dirty="0" smtClean="0"/>
              <a:t>データ装備費</a:t>
            </a:r>
            <a:r>
              <a:rPr lang="en-US" altLang="ja-JP" dirty="0" err="1" smtClean="0"/>
              <a:t>｣</a:t>
            </a:r>
            <a:r>
              <a:rPr lang="ja-JP" altLang="en-US" dirty="0" smtClean="0"/>
              <a:t>問題</a:t>
            </a:r>
          </a:p>
          <a:p>
            <a:r>
              <a:rPr lang="ja-JP" altLang="en-US" dirty="0" smtClean="0"/>
              <a:t>偽装請負問題</a:t>
            </a:r>
          </a:p>
          <a:p>
            <a:pPr>
              <a:buNone/>
            </a:pP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おわりに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派遣社員はハイリスク・ハイリターン</a:t>
            </a:r>
          </a:p>
          <a:p>
            <a:pPr>
              <a:buNone/>
            </a:pPr>
            <a:r>
              <a:rPr lang="en-US" altLang="ja-JP" dirty="0" smtClean="0"/>
              <a:t>→</a:t>
            </a:r>
            <a:r>
              <a:rPr lang="ja-JP" altLang="en-US" dirty="0" smtClean="0"/>
              <a:t>退職金やボーナスが無いが、基本給が高い</a:t>
            </a:r>
          </a:p>
          <a:p>
            <a:pPr>
              <a:buNone/>
            </a:pPr>
            <a:endParaRPr lang="ja-JP" altLang="en-US" dirty="0" smtClean="0"/>
          </a:p>
          <a:p>
            <a:pPr>
              <a:buNone/>
            </a:pPr>
            <a:r>
              <a:rPr lang="ja-JP" altLang="en-US" dirty="0" smtClean="0"/>
              <a:t>・少子高齢化などにより人材不足も、職種の幅の多様化、規制緩和により業界規模拡大。</a:t>
            </a:r>
          </a:p>
          <a:p>
            <a:pPr>
              <a:buNone/>
            </a:pP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311</Words>
  <Application>Microsoft Macintosh PowerPoint</Application>
  <PresentationFormat>画面に合わせる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人材サービス業界について</vt:lpstr>
      <vt:lpstr>人材サービスとは‥･</vt:lpstr>
      <vt:lpstr>人材派遣とは･･･</vt:lpstr>
      <vt:lpstr>人材派遣の問題点</vt:lpstr>
      <vt:lpstr>アウトソーシング </vt:lpstr>
      <vt:lpstr>人材派遣会社･グッドウィル</vt:lpstr>
      <vt:lpstr>おわりに</vt:lpstr>
    </vt:vector>
  </TitlesOfParts>
  <Company>目白大学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人材サービス業界について</dc:title>
  <dc:creator>原 裕視</dc:creator>
  <cp:lastModifiedBy>原 裕視</cp:lastModifiedBy>
  <cp:revision>1</cp:revision>
  <dcterms:created xsi:type="dcterms:W3CDTF">2009-05-07T23:00:23Z</dcterms:created>
  <dcterms:modified xsi:type="dcterms:W3CDTF">2009-05-08T01:13:16Z</dcterms:modified>
</cp:coreProperties>
</file>