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sldIdLst>
    <p:sldId id="256" r:id="rId2"/>
    <p:sldId id="265" r:id="rId3"/>
    <p:sldId id="257" r:id="rId4"/>
    <p:sldId id="261" r:id="rId5"/>
    <p:sldId id="260" r:id="rId6"/>
    <p:sldId id="258" r:id="rId7"/>
    <p:sldId id="259" r:id="rId8"/>
    <p:sldId id="262" r:id="rId9"/>
    <p:sldId id="263" r:id="rId10"/>
  </p:sldIdLst>
  <p:sldSz cx="9144000" cy="6858000" type="screen4x3"/>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showOutlineIcons="0">
    <p:restoredLeft sz="15620"/>
    <p:restoredTop sz="94660"/>
  </p:normalViewPr>
  <p:slideViewPr>
    <p:cSldViewPr>
      <p:cViewPr varScale="1">
        <p:scale>
          <a:sx n="69" d="100"/>
          <a:sy n="69" d="100"/>
        </p:scale>
        <p:origin x="-546" y="-108"/>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タイトル スライド">
    <p:bg>
      <p:bgRef idx="1001">
        <a:schemeClr val="bg1"/>
      </p:bgRef>
    </p:bg>
    <p:spTree>
      <p:nvGrpSpPr>
        <p:cNvPr id="1" name=""/>
        <p:cNvGrpSpPr/>
        <p:nvPr/>
      </p:nvGrpSpPr>
      <p:grpSpPr>
        <a:xfrm>
          <a:off x="0" y="0"/>
          <a:ext cx="0" cy="0"/>
          <a:chOff x="0" y="0"/>
          <a:chExt cx="0" cy="0"/>
        </a:xfrm>
      </p:grpSpPr>
      <p:sp>
        <p:nvSpPr>
          <p:cNvPr id="8" name="タイトル 7"/>
          <p:cNvSpPr>
            <a:spLocks noGrp="1"/>
          </p:cNvSpPr>
          <p:nvPr>
            <p:ph type="ctrTitle"/>
          </p:nvPr>
        </p:nvSpPr>
        <p:spPr>
          <a:xfrm>
            <a:off x="2286000" y="3124200"/>
            <a:ext cx="6172200" cy="1894362"/>
          </a:xfrm>
        </p:spPr>
        <p:txBody>
          <a:bodyPr/>
          <a:lstStyle>
            <a:lvl1pPr>
              <a:defRPr b="1"/>
            </a:lvl1pPr>
          </a:lstStyle>
          <a:p>
            <a:r>
              <a:rPr kumimoji="0" lang="ja-JP" altLang="en-US" smtClean="0"/>
              <a:t>マスタ タイトルの書式設定</a:t>
            </a:r>
            <a:endParaRPr kumimoji="0" lang="en-US"/>
          </a:p>
        </p:txBody>
      </p:sp>
      <p:sp>
        <p:nvSpPr>
          <p:cNvPr id="9" name="サブタイトル 8"/>
          <p:cNvSpPr>
            <a:spLocks noGrp="1"/>
          </p:cNvSpPr>
          <p:nvPr>
            <p:ph type="subTitle" idx="1"/>
          </p:nvPr>
        </p:nvSpPr>
        <p:spPr>
          <a:xfrm>
            <a:off x="2286000" y="5003322"/>
            <a:ext cx="6172200" cy="1371600"/>
          </a:xfrm>
        </p:spPr>
        <p:txBody>
          <a:bodyPr/>
          <a:lstStyle>
            <a:lvl1pPr marL="0" indent="0" algn="l">
              <a:buNone/>
              <a:defRPr sz="1800" b="1">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ja-JP" altLang="en-US" smtClean="0"/>
              <a:t>マスタ サブタイトルの書式設定</a:t>
            </a:r>
            <a:endParaRPr kumimoji="0" lang="en-US"/>
          </a:p>
        </p:txBody>
      </p:sp>
      <p:sp>
        <p:nvSpPr>
          <p:cNvPr id="28" name="日付プレースホルダ 27"/>
          <p:cNvSpPr>
            <a:spLocks noGrp="1"/>
          </p:cNvSpPr>
          <p:nvPr>
            <p:ph type="dt" sz="half" idx="10"/>
          </p:nvPr>
        </p:nvSpPr>
        <p:spPr bwMode="auto">
          <a:xfrm rot="5400000">
            <a:off x="7764621" y="1174097"/>
            <a:ext cx="2286000" cy="381000"/>
          </a:xfrm>
        </p:spPr>
        <p:txBody>
          <a:bodyPr/>
          <a:lstStyle/>
          <a:p>
            <a:fld id="{911A9209-7A98-44DC-A305-E0DE540DB832}" type="datetimeFigureOut">
              <a:rPr kumimoji="1" lang="ja-JP" altLang="en-US" smtClean="0"/>
              <a:pPr/>
              <a:t>2009/5/10</a:t>
            </a:fld>
            <a:endParaRPr kumimoji="1" lang="ja-JP" altLang="en-US"/>
          </a:p>
        </p:txBody>
      </p:sp>
      <p:sp>
        <p:nvSpPr>
          <p:cNvPr id="17" name="フッター プレースホルダ 16"/>
          <p:cNvSpPr>
            <a:spLocks noGrp="1"/>
          </p:cNvSpPr>
          <p:nvPr>
            <p:ph type="ftr" sz="quarter" idx="11"/>
          </p:nvPr>
        </p:nvSpPr>
        <p:spPr bwMode="auto">
          <a:xfrm rot="5400000">
            <a:off x="7077269" y="4181669"/>
            <a:ext cx="3657600" cy="384048"/>
          </a:xfrm>
        </p:spPr>
        <p:txBody>
          <a:bodyPr/>
          <a:lstStyle/>
          <a:p>
            <a:endParaRPr kumimoji="1" lang="ja-JP" altLang="en-US"/>
          </a:p>
        </p:txBody>
      </p:sp>
      <p:sp>
        <p:nvSpPr>
          <p:cNvPr id="10" name="正方形/長方形 9"/>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正方形/長方形 11"/>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正方形/長方形 13"/>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9" name="正方形/長方形 18"/>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直線コネクタ 10"/>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直線コネクタ 17"/>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0" name="直線コネクタ 19"/>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直線コネクタ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直線コネクタ 14"/>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2" name="直線コネクタ 21"/>
          <p:cNvSpPr>
            <a:spLocks noChangeShapeType="1"/>
          </p:cNvSpPr>
          <p:nvPr/>
        </p:nvSpPr>
        <p:spPr bwMode="auto">
          <a:xfrm>
            <a:off x="9113856"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27" name="正方形/長方形 26"/>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円/楕円 20"/>
          <p:cNvSpPr/>
          <p:nvPr/>
        </p:nvSpPr>
        <p:spPr bwMode="auto">
          <a:xfrm>
            <a:off x="609600" y="3429000"/>
            <a:ext cx="1295400" cy="1295400"/>
          </a:xfrm>
          <a:prstGeom prst="ellipse">
            <a:avLst/>
          </a:prstGeom>
          <a:solidFill>
            <a:schemeClr val="accent1"/>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円/楕円 22"/>
          <p:cNvSpPr/>
          <p:nvPr/>
        </p:nvSpPr>
        <p:spPr bwMode="auto">
          <a:xfrm>
            <a:off x="1309632"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4" name="円/楕円 23"/>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円/楕円 25"/>
          <p:cNvSpPr/>
          <p:nvPr/>
        </p:nvSpPr>
        <p:spPr bwMode="auto">
          <a:xfrm>
            <a:off x="1664208" y="5788152"/>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5" name="円/楕円 24"/>
          <p:cNvSpPr/>
          <p:nvPr/>
        </p:nvSpPr>
        <p:spPr>
          <a:xfrm>
            <a:off x="1905000" y="4495800"/>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スライド番号プレースホルダ 28"/>
          <p:cNvSpPr>
            <a:spLocks noGrp="1"/>
          </p:cNvSpPr>
          <p:nvPr>
            <p:ph type="sldNum" sz="quarter" idx="12"/>
          </p:nvPr>
        </p:nvSpPr>
        <p:spPr bwMode="auto">
          <a:xfrm>
            <a:off x="1325544" y="4928702"/>
            <a:ext cx="609600" cy="517524"/>
          </a:xfrm>
        </p:spPr>
        <p:txBody>
          <a:bodyPr/>
          <a:lstStyle/>
          <a:p>
            <a:fld id="{9E699EB6-5B70-4015-A130-90D3DA56FB81}" type="slidenum">
              <a:rPr kumimoji="1" lang="ja-JP" altLang="en-US" smtClean="0"/>
              <a:pPr/>
              <a:t>&lt;#&gt;</a:t>
            </a:fld>
            <a:endParaRPr kumimoji="1" lang="ja-JP"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911A9209-7A98-44DC-A305-E0DE540DB832}" type="datetimeFigureOut">
              <a:rPr kumimoji="1" lang="ja-JP" altLang="en-US" smtClean="0"/>
              <a:pPr/>
              <a:t>2009/5/10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E699EB6-5B70-4015-A130-90D3DA56FB81}" type="slidenum">
              <a:rPr kumimoji="1" lang="ja-JP" altLang="en-US" smtClean="0"/>
              <a:pPr/>
              <a:t>&lt;#&gt;</a:t>
            </a:fld>
            <a:endParaRPr kumimoji="1" lang="ja-JP" alt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9"/>
            <a:ext cx="1676400" cy="5851525"/>
          </a:xfrm>
        </p:spPr>
        <p:txBody>
          <a:bodyPr vert="eaVert"/>
          <a:lstStyle/>
          <a:p>
            <a:r>
              <a:rPr kumimoji="0" lang="ja-JP" altLang="en-US" smtClean="0"/>
              <a:t>マスタ タイトルの書式設定</a:t>
            </a:r>
            <a:endParaRPr kumimoji="0" lang="en-US"/>
          </a:p>
        </p:txBody>
      </p:sp>
      <p:sp>
        <p:nvSpPr>
          <p:cNvPr id="3" name="縦書きテキスト プレースホルダ 2"/>
          <p:cNvSpPr>
            <a:spLocks noGrp="1"/>
          </p:cNvSpPr>
          <p:nvPr>
            <p:ph type="body" orient="vert" idx="1"/>
          </p:nvPr>
        </p:nvSpPr>
        <p:spPr>
          <a:xfrm>
            <a:off x="457200" y="274638"/>
            <a:ext cx="6019800" cy="5851525"/>
          </a:xfrm>
        </p:spPr>
        <p:txBody>
          <a:bodyPr vert="eaVert"/>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4" name="日付プレースホルダ 3"/>
          <p:cNvSpPr>
            <a:spLocks noGrp="1"/>
          </p:cNvSpPr>
          <p:nvPr>
            <p:ph type="dt" sz="half" idx="10"/>
          </p:nvPr>
        </p:nvSpPr>
        <p:spPr/>
        <p:txBody>
          <a:bodyPr/>
          <a:lstStyle/>
          <a:p>
            <a:fld id="{911A9209-7A98-44DC-A305-E0DE540DB832}" type="datetimeFigureOut">
              <a:rPr kumimoji="1" lang="ja-JP" altLang="en-US" smtClean="0"/>
              <a:pPr/>
              <a:t>2009/5/10</a:t>
            </a:fld>
            <a:endParaRPr kumimoji="1" lang="ja-JP" altLang="en-US"/>
          </a:p>
        </p:txBody>
      </p:sp>
      <p:sp>
        <p:nvSpPr>
          <p:cNvPr id="5" name="フッター プレースホルダ 4"/>
          <p:cNvSpPr>
            <a:spLocks noGrp="1"/>
          </p:cNvSpPr>
          <p:nvPr>
            <p:ph type="ftr" sz="quarter" idx="11"/>
          </p:nvPr>
        </p:nvSpPr>
        <p:spPr/>
        <p:txBody>
          <a:bodyPr/>
          <a:lstStyle/>
          <a:p>
            <a:endParaRPr kumimoji="1" lang="ja-JP" altLang="en-US"/>
          </a:p>
        </p:txBody>
      </p:sp>
      <p:sp>
        <p:nvSpPr>
          <p:cNvPr id="6" name="スライド番号プレースホルダ 5"/>
          <p:cNvSpPr>
            <a:spLocks noGrp="1"/>
          </p:cNvSpPr>
          <p:nvPr>
            <p:ph type="sldNum" sz="quarter" idx="12"/>
          </p:nvPr>
        </p:nvSpPr>
        <p:spPr/>
        <p:txBody>
          <a:bodyPr/>
          <a:lstStyle/>
          <a:p>
            <a:fld id="{9E699EB6-5B70-4015-A130-90D3DA56FB81}" type="slidenum">
              <a:rPr kumimoji="1" lang="ja-JP" altLang="en-US" smtClean="0"/>
              <a:pPr/>
              <a:t>&lt;#&gt;</a:t>
            </a:fld>
            <a:endParaRPr kumimoji="1" lang="ja-JP" alt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8" name="コンテンツ プレースホルダ 7"/>
          <p:cNvSpPr>
            <a:spLocks noGrp="1"/>
          </p:cNvSpPr>
          <p:nvPr>
            <p:ph sz="quarter" idx="1"/>
          </p:nvPr>
        </p:nvSpPr>
        <p:spPr>
          <a:xfrm>
            <a:off x="457200" y="1600200"/>
            <a:ext cx="7467600" cy="4873752"/>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7" name="日付プレースホルダ 6"/>
          <p:cNvSpPr>
            <a:spLocks noGrp="1"/>
          </p:cNvSpPr>
          <p:nvPr>
            <p:ph type="dt" sz="half" idx="14"/>
          </p:nvPr>
        </p:nvSpPr>
        <p:spPr/>
        <p:txBody>
          <a:bodyPr rtlCol="0"/>
          <a:lstStyle/>
          <a:p>
            <a:fld id="{911A9209-7A98-44DC-A305-E0DE540DB832}" type="datetimeFigureOut">
              <a:rPr kumimoji="1" lang="ja-JP" altLang="en-US" smtClean="0"/>
              <a:pPr/>
              <a:t>2009/5/10</a:t>
            </a:fld>
            <a:endParaRPr kumimoji="1" lang="ja-JP" altLang="en-US"/>
          </a:p>
        </p:txBody>
      </p:sp>
      <p:sp>
        <p:nvSpPr>
          <p:cNvPr id="9" name="スライド番号プレースホルダ 8"/>
          <p:cNvSpPr>
            <a:spLocks noGrp="1"/>
          </p:cNvSpPr>
          <p:nvPr>
            <p:ph type="sldNum" sz="quarter" idx="15"/>
          </p:nvPr>
        </p:nvSpPr>
        <p:spPr/>
        <p:txBody>
          <a:bodyPr rtlCol="0"/>
          <a:lstStyle/>
          <a:p>
            <a:fld id="{9E699EB6-5B70-4015-A130-90D3DA56FB81}" type="slidenum">
              <a:rPr kumimoji="1" lang="ja-JP" altLang="en-US" smtClean="0"/>
              <a:pPr/>
              <a:t>&lt;#&gt;</a:t>
            </a:fld>
            <a:endParaRPr kumimoji="1" lang="ja-JP" altLang="en-US"/>
          </a:p>
        </p:txBody>
      </p:sp>
      <p:sp>
        <p:nvSpPr>
          <p:cNvPr id="10" name="フッター プレースホルダ 9"/>
          <p:cNvSpPr>
            <a:spLocks noGrp="1"/>
          </p:cNvSpPr>
          <p:nvPr>
            <p:ph type="ftr" sz="quarter" idx="16"/>
          </p:nvPr>
        </p:nvSpPr>
        <p:spPr/>
        <p:txBody>
          <a:bodyPr rtlCol="0"/>
          <a:lstStyle/>
          <a:p>
            <a:endParaRPr kumimoji="1" lang="ja-JP" alt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セクション見出し">
    <p:bg>
      <p:bgRef idx="1001">
        <a:schemeClr val="bg2"/>
      </p:bgRef>
    </p:bg>
    <p:spTree>
      <p:nvGrpSpPr>
        <p:cNvPr id="1" name=""/>
        <p:cNvGrpSpPr/>
        <p:nvPr/>
      </p:nvGrpSpPr>
      <p:grpSpPr>
        <a:xfrm>
          <a:off x="0" y="0"/>
          <a:ext cx="0" cy="0"/>
          <a:chOff x="0" y="0"/>
          <a:chExt cx="0" cy="0"/>
        </a:xfrm>
      </p:grpSpPr>
      <p:sp>
        <p:nvSpPr>
          <p:cNvPr id="2" name="タイトル 1"/>
          <p:cNvSpPr>
            <a:spLocks noGrp="1"/>
          </p:cNvSpPr>
          <p:nvPr>
            <p:ph type="title"/>
          </p:nvPr>
        </p:nvSpPr>
        <p:spPr>
          <a:xfrm>
            <a:off x="2286000" y="2895600"/>
            <a:ext cx="6172200" cy="2053590"/>
          </a:xfrm>
        </p:spPr>
        <p:txBody>
          <a:bodyPr/>
          <a:lstStyle>
            <a:lvl1pPr algn="l">
              <a:buNone/>
              <a:defRPr sz="3000" b="1" cap="small" baseline="0"/>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1"/>
          </p:nvPr>
        </p:nvSpPr>
        <p:spPr>
          <a:xfrm>
            <a:off x="2286000" y="5010150"/>
            <a:ext cx="6172200" cy="1371600"/>
          </a:xfrm>
        </p:spPr>
        <p:txBody>
          <a:bodyPr anchor="t"/>
          <a:lstStyle>
            <a:lvl1pPr marL="0" indent="0">
              <a:buNone/>
              <a:defRPr sz="1800" b="1">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ja-JP" altLang="en-US" smtClean="0"/>
              <a:t>マスタ テキストの書式設定</a:t>
            </a:r>
          </a:p>
        </p:txBody>
      </p:sp>
      <p:sp>
        <p:nvSpPr>
          <p:cNvPr id="4" name="日付プレースホルダ 3"/>
          <p:cNvSpPr>
            <a:spLocks noGrp="1"/>
          </p:cNvSpPr>
          <p:nvPr>
            <p:ph type="dt" sz="half" idx="10"/>
          </p:nvPr>
        </p:nvSpPr>
        <p:spPr bwMode="auto">
          <a:xfrm rot="5400000">
            <a:off x="7763256" y="1170432"/>
            <a:ext cx="2286000" cy="381000"/>
          </a:xfrm>
        </p:spPr>
        <p:txBody>
          <a:bodyPr/>
          <a:lstStyle/>
          <a:p>
            <a:fld id="{911A9209-7A98-44DC-A305-E0DE540DB832}" type="datetimeFigureOut">
              <a:rPr kumimoji="1" lang="ja-JP" altLang="en-US" smtClean="0"/>
              <a:pPr/>
              <a:t>2009/5/10</a:t>
            </a:fld>
            <a:endParaRPr kumimoji="1" lang="ja-JP" altLang="en-US"/>
          </a:p>
        </p:txBody>
      </p:sp>
      <p:sp>
        <p:nvSpPr>
          <p:cNvPr id="5" name="フッター プレースホルダ 4"/>
          <p:cNvSpPr>
            <a:spLocks noGrp="1"/>
          </p:cNvSpPr>
          <p:nvPr>
            <p:ph type="ftr" sz="quarter" idx="11"/>
          </p:nvPr>
        </p:nvSpPr>
        <p:spPr bwMode="auto">
          <a:xfrm rot="5400000">
            <a:off x="7077456" y="4178808"/>
            <a:ext cx="3657600" cy="384048"/>
          </a:xfrm>
        </p:spPr>
        <p:txBody>
          <a:bodyPr/>
          <a:lstStyle/>
          <a:p>
            <a:endParaRPr kumimoji="1" lang="ja-JP" altLang="en-US"/>
          </a:p>
        </p:txBody>
      </p:sp>
      <p:sp>
        <p:nvSpPr>
          <p:cNvPr id="9" name="正方形/長方形 8"/>
          <p:cNvSpPr/>
          <p:nvPr/>
        </p:nvSpPr>
        <p:spPr bwMode="auto">
          <a:xfrm>
            <a:off x="381000" y="0"/>
            <a:ext cx="609600" cy="6858000"/>
          </a:xfrm>
          <a:prstGeom prst="rect">
            <a:avLst/>
          </a:prstGeom>
          <a:solidFill>
            <a:schemeClr val="accent1">
              <a:tint val="60000"/>
              <a:alpha val="54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正方形/長方形 9"/>
          <p:cNvSpPr/>
          <p:nvPr/>
        </p:nvSpPr>
        <p:spPr bwMode="auto">
          <a:xfrm>
            <a:off x="276336" y="0"/>
            <a:ext cx="104664" cy="6858000"/>
          </a:xfrm>
          <a:prstGeom prst="rect">
            <a:avLst/>
          </a:prstGeom>
          <a:solidFill>
            <a:schemeClr val="accent1">
              <a:tint val="40000"/>
              <a:alpha val="36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正方形/長方形 10"/>
          <p:cNvSpPr/>
          <p:nvPr/>
        </p:nvSpPr>
        <p:spPr bwMode="auto">
          <a:xfrm>
            <a:off x="990600" y="0"/>
            <a:ext cx="181872" cy="6858000"/>
          </a:xfrm>
          <a:prstGeom prst="rect">
            <a:avLst/>
          </a:prstGeom>
          <a:solidFill>
            <a:schemeClr val="accent1">
              <a:tint val="40000"/>
              <a:alpha val="7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正方形/長方形 11"/>
          <p:cNvSpPr/>
          <p:nvPr/>
        </p:nvSpPr>
        <p:spPr bwMode="auto">
          <a:xfrm>
            <a:off x="1141320" y="0"/>
            <a:ext cx="230280" cy="6858000"/>
          </a:xfrm>
          <a:prstGeom prst="rect">
            <a:avLst/>
          </a:prstGeom>
          <a:solidFill>
            <a:schemeClr val="accent1">
              <a:tint val="20000"/>
              <a:alpha val="7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直線コネクタ 12"/>
          <p:cNvSpPr>
            <a:spLocks noChangeShapeType="1"/>
          </p:cNvSpPr>
          <p:nvPr/>
        </p:nvSpPr>
        <p:spPr bwMode="auto">
          <a:xfrm>
            <a:off x="106344" y="0"/>
            <a:ext cx="0" cy="6858000"/>
          </a:xfrm>
          <a:prstGeom prst="line">
            <a:avLst/>
          </a:prstGeom>
          <a:noFill/>
          <a:ln w="57150" cap="flat" cmpd="sng" algn="ctr">
            <a:solidFill>
              <a:schemeClr val="accent1">
                <a:tint val="60000"/>
                <a:alpha val="7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直線コネクタ 13"/>
          <p:cNvSpPr>
            <a:spLocks noChangeShapeType="1"/>
          </p:cNvSpPr>
          <p:nvPr/>
        </p:nvSpPr>
        <p:spPr bwMode="auto">
          <a:xfrm>
            <a:off x="914400" y="0"/>
            <a:ext cx="0" cy="6858000"/>
          </a:xfrm>
          <a:prstGeom prst="line">
            <a:avLst/>
          </a:prstGeom>
          <a:noFill/>
          <a:ln w="57150" cap="flat" cmpd="sng" algn="ctr">
            <a:solidFill>
              <a:schemeClr val="accent1">
                <a:tint val="20000"/>
                <a:alpha val="83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5" name="直線コネクタ 14"/>
          <p:cNvSpPr>
            <a:spLocks noChangeShapeType="1"/>
          </p:cNvSpPr>
          <p:nvPr/>
        </p:nvSpPr>
        <p:spPr bwMode="auto">
          <a:xfrm>
            <a:off x="854112" y="0"/>
            <a:ext cx="0" cy="6858000"/>
          </a:xfrm>
          <a:prstGeom prst="line">
            <a:avLst/>
          </a:prstGeom>
          <a:noFill/>
          <a:ln w="5715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6" name="直線コネクタ 15"/>
          <p:cNvSpPr>
            <a:spLocks noChangeShapeType="1"/>
          </p:cNvSpPr>
          <p:nvPr/>
        </p:nvSpPr>
        <p:spPr bwMode="auto">
          <a:xfrm>
            <a:off x="1726640" y="0"/>
            <a:ext cx="0" cy="6858000"/>
          </a:xfrm>
          <a:prstGeom prst="line">
            <a:avLst/>
          </a:prstGeom>
          <a:noFill/>
          <a:ln w="28575" cap="flat" cmpd="sng" algn="ctr">
            <a:solidFill>
              <a:schemeClr val="accent1">
                <a:tint val="60000"/>
                <a:alpha val="82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7" name="直線コネクタ 16"/>
          <p:cNvSpPr>
            <a:spLocks noChangeShapeType="1"/>
          </p:cNvSpPr>
          <p:nvPr/>
        </p:nvSpPr>
        <p:spPr bwMode="auto">
          <a:xfrm>
            <a:off x="1066800" y="0"/>
            <a:ext cx="0" cy="6858000"/>
          </a:xfrm>
          <a:prstGeom prst="line">
            <a:avLst/>
          </a:prstGeom>
          <a:noFill/>
          <a:ln w="9525"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8" name="正方形/長方形 17"/>
          <p:cNvSpPr/>
          <p:nvPr/>
        </p:nvSpPr>
        <p:spPr bwMode="auto">
          <a:xfrm>
            <a:off x="1219200" y="0"/>
            <a:ext cx="76200" cy="6858000"/>
          </a:xfrm>
          <a:prstGeom prst="rect">
            <a:avLst/>
          </a:prstGeom>
          <a:solidFill>
            <a:schemeClr val="accent1">
              <a:tint val="60000"/>
              <a:alpha val="51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9" name="円/楕円 18"/>
          <p:cNvSpPr/>
          <p:nvPr/>
        </p:nvSpPr>
        <p:spPr bwMode="auto">
          <a:xfrm>
            <a:off x="609600" y="3429000"/>
            <a:ext cx="1295400" cy="129540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0" name="円/楕円 19"/>
          <p:cNvSpPr/>
          <p:nvPr/>
        </p:nvSpPr>
        <p:spPr bwMode="auto">
          <a:xfrm>
            <a:off x="1324704" y="4866752"/>
            <a:ext cx="641424" cy="641424"/>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1" name="円/楕円 20"/>
          <p:cNvSpPr/>
          <p:nvPr/>
        </p:nvSpPr>
        <p:spPr bwMode="auto">
          <a:xfrm>
            <a:off x="1091080" y="5500632"/>
            <a:ext cx="137160" cy="13716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2" name="円/楕円 21"/>
          <p:cNvSpPr/>
          <p:nvPr/>
        </p:nvSpPr>
        <p:spPr bwMode="auto">
          <a:xfrm>
            <a:off x="1664208" y="5791200"/>
            <a:ext cx="274320" cy="274320"/>
          </a:xfrm>
          <a:prstGeom prst="ellipse">
            <a:avLst/>
          </a:prstGeom>
          <a:ln w="127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円/楕円 22"/>
          <p:cNvSpPr/>
          <p:nvPr/>
        </p:nvSpPr>
        <p:spPr bwMode="auto">
          <a:xfrm>
            <a:off x="1879040" y="4479888"/>
            <a:ext cx="365760" cy="365760"/>
          </a:xfrm>
          <a:prstGeom prst="ellipse">
            <a:avLst/>
          </a:prstGeom>
          <a:ln w="285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6" name="直線コネクタ 25"/>
          <p:cNvSpPr>
            <a:spLocks noChangeShapeType="1"/>
          </p:cNvSpPr>
          <p:nvPr/>
        </p:nvSpPr>
        <p:spPr bwMode="auto">
          <a:xfrm>
            <a:off x="9097944"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6" name="スライド番号プレースホルダ 5"/>
          <p:cNvSpPr>
            <a:spLocks noGrp="1"/>
          </p:cNvSpPr>
          <p:nvPr>
            <p:ph type="sldNum" sz="quarter" idx="12"/>
          </p:nvPr>
        </p:nvSpPr>
        <p:spPr bwMode="auto">
          <a:xfrm>
            <a:off x="1340616" y="4928702"/>
            <a:ext cx="609600" cy="517524"/>
          </a:xfrm>
        </p:spPr>
        <p:txBody>
          <a:bodyPr/>
          <a:lstStyle/>
          <a:p>
            <a:fld id="{9E699EB6-5B70-4015-A130-90D3DA56FB81}" type="slidenum">
              <a:rPr kumimoji="1" lang="ja-JP" altLang="en-US" smtClean="0"/>
              <a:pPr/>
              <a:t>&lt;#&gt;</a:t>
            </a:fld>
            <a:endParaRPr kumimoji="1" lang="ja-JP" alt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5" name="日付プレースホルダ 4"/>
          <p:cNvSpPr>
            <a:spLocks noGrp="1"/>
          </p:cNvSpPr>
          <p:nvPr>
            <p:ph type="dt" sz="half" idx="10"/>
          </p:nvPr>
        </p:nvSpPr>
        <p:spPr/>
        <p:txBody>
          <a:bodyPr/>
          <a:lstStyle/>
          <a:p>
            <a:fld id="{911A9209-7A98-44DC-A305-E0DE540DB832}" type="datetimeFigureOut">
              <a:rPr kumimoji="1" lang="ja-JP" altLang="en-US" smtClean="0"/>
              <a:pPr/>
              <a:t>2009/5/10</a:t>
            </a:fld>
            <a:endParaRPr kumimoji="1" lang="ja-JP" altLang="en-US"/>
          </a:p>
        </p:txBody>
      </p:sp>
      <p:sp>
        <p:nvSpPr>
          <p:cNvPr id="6" name="フッター プレースホルダ 5"/>
          <p:cNvSpPr>
            <a:spLocks noGrp="1"/>
          </p:cNvSpPr>
          <p:nvPr>
            <p:ph type="ftr" sz="quarter" idx="11"/>
          </p:nvPr>
        </p:nvSpPr>
        <p:spPr/>
        <p:txBody>
          <a:bodyPr/>
          <a:lstStyle/>
          <a:p>
            <a:endParaRPr kumimoji="1" lang="ja-JP" altLang="en-US"/>
          </a:p>
        </p:txBody>
      </p:sp>
      <p:sp>
        <p:nvSpPr>
          <p:cNvPr id="7" name="スライド番号プレースホルダ 6"/>
          <p:cNvSpPr>
            <a:spLocks noGrp="1"/>
          </p:cNvSpPr>
          <p:nvPr>
            <p:ph type="sldNum" sz="quarter" idx="12"/>
          </p:nvPr>
        </p:nvSpPr>
        <p:spPr/>
        <p:txBody>
          <a:bodyPr/>
          <a:lstStyle/>
          <a:p>
            <a:fld id="{9E699EB6-5B70-4015-A130-90D3DA56FB81}" type="slidenum">
              <a:rPr kumimoji="1" lang="ja-JP" altLang="en-US" smtClean="0"/>
              <a:pPr/>
              <a:t>&lt;#&gt;</a:t>
            </a:fld>
            <a:endParaRPr kumimoji="1" lang="ja-JP" altLang="en-US"/>
          </a:p>
        </p:txBody>
      </p:sp>
      <p:sp>
        <p:nvSpPr>
          <p:cNvPr id="9" name="コンテンツ プレースホルダ 8"/>
          <p:cNvSpPr>
            <a:spLocks noGrp="1"/>
          </p:cNvSpPr>
          <p:nvPr>
            <p:ph sz="quarter" idx="1"/>
          </p:nvPr>
        </p:nvSpPr>
        <p:spPr>
          <a:xfrm>
            <a:off x="457200" y="1600200"/>
            <a:ext cx="3657600" cy="45720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1" name="コンテンツ プレースホルダ 10"/>
          <p:cNvSpPr>
            <a:spLocks noGrp="1"/>
          </p:cNvSpPr>
          <p:nvPr>
            <p:ph sz="quarter" idx="2"/>
          </p:nvPr>
        </p:nvSpPr>
        <p:spPr>
          <a:xfrm>
            <a:off x="4270248" y="1600200"/>
            <a:ext cx="3657600" cy="45720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7543800" cy="1143000"/>
          </a:xfrm>
        </p:spPr>
        <p:txBody>
          <a:bodyPr anchor="b"/>
          <a:lstStyle>
            <a:lvl1pPr>
              <a:defRPr/>
            </a:lvl1pPr>
          </a:lstStyle>
          <a:p>
            <a:r>
              <a:rPr kumimoji="0" lang="ja-JP" altLang="en-US" smtClean="0"/>
              <a:t>マスタ タイトルの書式設定</a:t>
            </a:r>
            <a:endParaRPr kumimoji="0" lang="en-US"/>
          </a:p>
        </p:txBody>
      </p:sp>
      <p:sp>
        <p:nvSpPr>
          <p:cNvPr id="7" name="日付プレースホルダ 6"/>
          <p:cNvSpPr>
            <a:spLocks noGrp="1"/>
          </p:cNvSpPr>
          <p:nvPr>
            <p:ph type="dt" sz="half" idx="10"/>
          </p:nvPr>
        </p:nvSpPr>
        <p:spPr/>
        <p:txBody>
          <a:bodyPr/>
          <a:lstStyle/>
          <a:p>
            <a:fld id="{911A9209-7A98-44DC-A305-E0DE540DB832}" type="datetimeFigureOut">
              <a:rPr kumimoji="1" lang="ja-JP" altLang="en-US" smtClean="0"/>
              <a:pPr/>
              <a:t>2009/5/10</a:t>
            </a:fld>
            <a:endParaRPr kumimoji="1" lang="ja-JP" altLang="en-US"/>
          </a:p>
        </p:txBody>
      </p:sp>
      <p:sp>
        <p:nvSpPr>
          <p:cNvPr id="8" name="フッター プレースホルダ 7"/>
          <p:cNvSpPr>
            <a:spLocks noGrp="1"/>
          </p:cNvSpPr>
          <p:nvPr>
            <p:ph type="ftr" sz="quarter" idx="11"/>
          </p:nvPr>
        </p:nvSpPr>
        <p:spPr/>
        <p:txBody>
          <a:bodyPr/>
          <a:lstStyle/>
          <a:p>
            <a:endParaRPr kumimoji="1" lang="ja-JP" altLang="en-US"/>
          </a:p>
        </p:txBody>
      </p:sp>
      <p:sp>
        <p:nvSpPr>
          <p:cNvPr id="9" name="スライド番号プレースホルダ 8"/>
          <p:cNvSpPr>
            <a:spLocks noGrp="1"/>
          </p:cNvSpPr>
          <p:nvPr>
            <p:ph type="sldNum" sz="quarter" idx="12"/>
          </p:nvPr>
        </p:nvSpPr>
        <p:spPr/>
        <p:txBody>
          <a:bodyPr/>
          <a:lstStyle/>
          <a:p>
            <a:fld id="{9E699EB6-5B70-4015-A130-90D3DA56FB81}" type="slidenum">
              <a:rPr kumimoji="1" lang="ja-JP" altLang="en-US" smtClean="0"/>
              <a:pPr/>
              <a:t>&lt;#&gt;</a:t>
            </a:fld>
            <a:endParaRPr kumimoji="1" lang="ja-JP" altLang="en-US"/>
          </a:p>
        </p:txBody>
      </p:sp>
      <p:sp>
        <p:nvSpPr>
          <p:cNvPr id="11" name="コンテンツ プレースホルダ 10"/>
          <p:cNvSpPr>
            <a:spLocks noGrp="1"/>
          </p:cNvSpPr>
          <p:nvPr>
            <p:ph sz="quarter" idx="2"/>
          </p:nvPr>
        </p:nvSpPr>
        <p:spPr>
          <a:xfrm>
            <a:off x="457200" y="2362200"/>
            <a:ext cx="3657600" cy="38862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3" name="コンテンツ プレースホルダ 12"/>
          <p:cNvSpPr>
            <a:spLocks noGrp="1"/>
          </p:cNvSpPr>
          <p:nvPr>
            <p:ph sz="quarter" idx="4"/>
          </p:nvPr>
        </p:nvSpPr>
        <p:spPr>
          <a:xfrm>
            <a:off x="4371975" y="2362200"/>
            <a:ext cx="3657600" cy="3886200"/>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12" name="テキスト プレースホルダ 11"/>
          <p:cNvSpPr>
            <a:spLocks noGrp="1"/>
          </p:cNvSpPr>
          <p:nvPr>
            <p:ph type="body" sz="quarter" idx="1"/>
          </p:nvPr>
        </p:nvSpPr>
        <p:spPr>
          <a:xfrm>
            <a:off x="4572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ja-JP" altLang="en-US" smtClean="0"/>
              <a:t>マスタ テキストの書式設定</a:t>
            </a:r>
          </a:p>
        </p:txBody>
      </p:sp>
      <p:sp>
        <p:nvSpPr>
          <p:cNvPr id="14" name="テキスト プレースホルダ 13"/>
          <p:cNvSpPr>
            <a:spLocks noGrp="1"/>
          </p:cNvSpPr>
          <p:nvPr>
            <p:ph type="body" sz="quarter" idx="3"/>
          </p:nvPr>
        </p:nvSpPr>
        <p:spPr>
          <a:xfrm>
            <a:off x="4343400" y="1569720"/>
            <a:ext cx="3657600" cy="658368"/>
          </a:xfrm>
          <a:prstGeom prst="roundRect">
            <a:avLst>
              <a:gd name="adj" fmla="val 16667"/>
            </a:avLst>
          </a:prstGeom>
          <a:solidFill>
            <a:schemeClr val="accent1"/>
          </a:solidFill>
        </p:spPr>
        <p:txBody>
          <a:bodyPr rtlCol="0" anchor="ctr">
            <a:noAutofit/>
          </a:bodyPr>
          <a:lstStyle>
            <a:lvl1pPr marL="0" indent="0">
              <a:buFontTx/>
              <a:buNone/>
              <a:defRPr sz="2000" b="1">
                <a:solidFill>
                  <a:srgbClr val="FFFFFF"/>
                </a:solidFill>
              </a:defRPr>
            </a:lvl1pPr>
          </a:lstStyle>
          <a:p>
            <a:pPr lvl="0" eaLnBrk="1" latinLnBrk="0" hangingPunct="1"/>
            <a:r>
              <a:rPr kumimoji="0" lang="ja-JP" altLang="en-US" smtClean="0"/>
              <a:t>マスタ テキストの書式設定</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0" lang="ja-JP" altLang="en-US" smtClean="0"/>
              <a:t>マスタ タイトルの書式設定</a:t>
            </a:r>
            <a:endParaRPr kumimoji="0" lang="en-US"/>
          </a:p>
        </p:txBody>
      </p:sp>
      <p:sp>
        <p:nvSpPr>
          <p:cNvPr id="6" name="日付プレースホルダ 5"/>
          <p:cNvSpPr>
            <a:spLocks noGrp="1"/>
          </p:cNvSpPr>
          <p:nvPr>
            <p:ph type="dt" sz="half" idx="10"/>
          </p:nvPr>
        </p:nvSpPr>
        <p:spPr/>
        <p:txBody>
          <a:bodyPr rtlCol="0"/>
          <a:lstStyle/>
          <a:p>
            <a:fld id="{911A9209-7A98-44DC-A305-E0DE540DB832}" type="datetimeFigureOut">
              <a:rPr kumimoji="1" lang="ja-JP" altLang="en-US" smtClean="0"/>
              <a:pPr/>
              <a:t>2009/5/10</a:t>
            </a:fld>
            <a:endParaRPr kumimoji="1" lang="ja-JP" altLang="en-US"/>
          </a:p>
        </p:txBody>
      </p:sp>
      <p:sp>
        <p:nvSpPr>
          <p:cNvPr id="7" name="スライド番号プレースホルダ 6"/>
          <p:cNvSpPr>
            <a:spLocks noGrp="1"/>
          </p:cNvSpPr>
          <p:nvPr>
            <p:ph type="sldNum" sz="quarter" idx="11"/>
          </p:nvPr>
        </p:nvSpPr>
        <p:spPr/>
        <p:txBody>
          <a:bodyPr rtlCol="0"/>
          <a:lstStyle/>
          <a:p>
            <a:fld id="{9E699EB6-5B70-4015-A130-90D3DA56FB81}" type="slidenum">
              <a:rPr kumimoji="1" lang="ja-JP" altLang="en-US" smtClean="0"/>
              <a:pPr/>
              <a:t>&lt;#&gt;</a:t>
            </a:fld>
            <a:endParaRPr kumimoji="1" lang="ja-JP" altLang="en-US"/>
          </a:p>
        </p:txBody>
      </p:sp>
      <p:sp>
        <p:nvSpPr>
          <p:cNvPr id="8" name="フッター プレースホルダ 7"/>
          <p:cNvSpPr>
            <a:spLocks noGrp="1"/>
          </p:cNvSpPr>
          <p:nvPr>
            <p:ph type="ftr" sz="quarter" idx="12"/>
          </p:nvPr>
        </p:nvSpPr>
        <p:spPr/>
        <p:txBody>
          <a:bodyPr rtlCol="0"/>
          <a:lstStyle/>
          <a:p>
            <a:endParaRPr kumimoji="1" lang="ja-JP" alt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911A9209-7A98-44DC-A305-E0DE540DB832}" type="datetimeFigureOut">
              <a:rPr kumimoji="1" lang="ja-JP" altLang="en-US" smtClean="0"/>
              <a:pPr/>
              <a:t>2009/5/10</a:t>
            </a:fld>
            <a:endParaRPr kumimoji="1" lang="ja-JP" altLang="en-US"/>
          </a:p>
        </p:txBody>
      </p:sp>
      <p:sp>
        <p:nvSpPr>
          <p:cNvPr id="3" name="フッター プレースホルダ 2"/>
          <p:cNvSpPr>
            <a:spLocks noGrp="1"/>
          </p:cNvSpPr>
          <p:nvPr>
            <p:ph type="ftr" sz="quarter" idx="11"/>
          </p:nvPr>
        </p:nvSpPr>
        <p:spPr/>
        <p:txBody>
          <a:bodyPr/>
          <a:lstStyle/>
          <a:p>
            <a:endParaRPr kumimoji="1" lang="ja-JP" altLang="en-US"/>
          </a:p>
        </p:txBody>
      </p:sp>
      <p:sp>
        <p:nvSpPr>
          <p:cNvPr id="4" name="スライド番号プレースホルダ 3"/>
          <p:cNvSpPr>
            <a:spLocks noGrp="1"/>
          </p:cNvSpPr>
          <p:nvPr>
            <p:ph type="sldNum" sz="quarter" idx="12"/>
          </p:nvPr>
        </p:nvSpPr>
        <p:spPr/>
        <p:txBody>
          <a:bodyPr/>
          <a:lstStyle/>
          <a:p>
            <a:fld id="{9E699EB6-5B70-4015-A130-90D3DA56FB81}" type="slidenum">
              <a:rPr kumimoji="1" lang="ja-JP" altLang="en-US" smtClean="0"/>
              <a:pPr/>
              <a:t>&lt;#&gt;</a:t>
            </a:fld>
            <a:endParaRPr kumimoji="1" lang="ja-JP" alt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タイトル付きのコンテンツ">
    <p:bg>
      <p:bgRef idx="1001">
        <a:schemeClr val="bg1"/>
      </p:bgRef>
    </p:bg>
    <p:spTree>
      <p:nvGrpSpPr>
        <p:cNvPr id="1" name=""/>
        <p:cNvGrpSpPr/>
        <p:nvPr/>
      </p:nvGrpSpPr>
      <p:grpSpPr>
        <a:xfrm>
          <a:off x="0" y="0"/>
          <a:ext cx="0" cy="0"/>
          <a:chOff x="0" y="0"/>
          <a:chExt cx="0" cy="0"/>
        </a:xfrm>
      </p:grpSpPr>
      <p:sp>
        <p:nvSpPr>
          <p:cNvPr id="10" name="直線コネクタ 9"/>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 name="タイトル 1"/>
          <p:cNvSpPr>
            <a:spLocks noGrp="1"/>
          </p:cNvSpPr>
          <p:nvPr>
            <p:ph type="title"/>
          </p:nvPr>
        </p:nvSpPr>
        <p:spPr>
          <a:xfrm rot="5400000">
            <a:off x="3371850" y="3200400"/>
            <a:ext cx="6309360" cy="457200"/>
          </a:xfrm>
        </p:spPr>
        <p:txBody>
          <a:bodyPr anchor="b"/>
          <a:lstStyle>
            <a:lvl1pPr algn="l">
              <a:buNone/>
              <a:defRPr sz="2000" b="1" cap="small" baseline="0"/>
            </a:lvl1pPr>
          </a:lstStyle>
          <a:p>
            <a:r>
              <a:rPr kumimoji="0" lang="ja-JP" altLang="en-US" smtClean="0"/>
              <a:t>マスタ タイトルの書式設定</a:t>
            </a:r>
            <a:endParaRPr kumimoji="0" lang="en-US"/>
          </a:p>
        </p:txBody>
      </p:sp>
      <p:sp>
        <p:nvSpPr>
          <p:cNvPr id="3" name="テキスト プレースホルダ 2"/>
          <p:cNvSpPr>
            <a:spLocks noGrp="1"/>
          </p:cNvSpPr>
          <p:nvPr>
            <p:ph type="body" idx="2"/>
          </p:nvPr>
        </p:nvSpPr>
        <p:spPr>
          <a:xfrm>
            <a:off x="6812280" y="274320"/>
            <a:ext cx="1527048" cy="4983480"/>
          </a:xfrm>
        </p:spPr>
        <p:txBody>
          <a:bodyPr/>
          <a:lstStyle>
            <a:lvl1pPr marL="0" indent="0">
              <a:spcBef>
                <a:spcPts val="400"/>
              </a:spcBef>
              <a:spcAft>
                <a:spcPts val="1000"/>
              </a:spcAft>
              <a:buNone/>
              <a:defRPr sz="1200"/>
            </a:lvl1pPr>
            <a:lvl2pPr>
              <a:buNone/>
              <a:defRPr sz="1200"/>
            </a:lvl2pPr>
            <a:lvl3pPr>
              <a:buNone/>
              <a:defRPr sz="1000"/>
            </a:lvl3pPr>
            <a:lvl4pPr>
              <a:buNone/>
              <a:defRPr sz="900"/>
            </a:lvl4pPr>
            <a:lvl5pPr>
              <a:buNone/>
              <a:defRPr sz="900"/>
            </a:lvl5pPr>
          </a:lstStyle>
          <a:p>
            <a:pPr lvl="0" eaLnBrk="1" latinLnBrk="0" hangingPunct="1"/>
            <a:r>
              <a:rPr kumimoji="0" lang="ja-JP" altLang="en-US" smtClean="0"/>
              <a:t>マスタ テキストの書式設定</a:t>
            </a:r>
          </a:p>
        </p:txBody>
      </p:sp>
      <p:sp>
        <p:nvSpPr>
          <p:cNvPr id="8" name="直線コネクタ 7"/>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9" name="直線コネクタ 8"/>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1" name="直線コネクタ 10"/>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正方形/長方形 11"/>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直線コネクタ 12"/>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円/楕円 13"/>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8" name="コンテンツ プレースホルダ 17"/>
          <p:cNvSpPr>
            <a:spLocks noGrp="1"/>
          </p:cNvSpPr>
          <p:nvPr>
            <p:ph sz="quarter" idx="1"/>
          </p:nvPr>
        </p:nvSpPr>
        <p:spPr>
          <a:xfrm>
            <a:off x="304800" y="274320"/>
            <a:ext cx="5638800" cy="6327648"/>
          </a:xfrm>
        </p:spPr>
        <p:txBody>
          <a:bodyPr/>
          <a:lstStyle/>
          <a:p>
            <a:pPr lvl="0" eaLnBrk="1" latinLnBrk="0" hangingPunct="1"/>
            <a:r>
              <a:rPr lang="ja-JP" altLang="en-US" smtClean="0"/>
              <a:t>マスタ テキストの書式設定</a:t>
            </a:r>
          </a:p>
          <a:p>
            <a:pPr lvl="1" eaLnBrk="1" latinLnBrk="0" hangingPunct="1"/>
            <a:r>
              <a:rPr lang="ja-JP" altLang="en-US" smtClean="0"/>
              <a:t>第 </a:t>
            </a:r>
            <a:r>
              <a:rPr lang="en-US" altLang="ja-JP" smtClean="0"/>
              <a:t>2 </a:t>
            </a:r>
            <a:r>
              <a:rPr lang="ja-JP" altLang="en-US" smtClean="0"/>
              <a:t>レベル</a:t>
            </a:r>
          </a:p>
          <a:p>
            <a:pPr lvl="2" eaLnBrk="1" latinLnBrk="0" hangingPunct="1"/>
            <a:r>
              <a:rPr lang="ja-JP" altLang="en-US" smtClean="0"/>
              <a:t>第 </a:t>
            </a:r>
            <a:r>
              <a:rPr lang="en-US" altLang="ja-JP" smtClean="0"/>
              <a:t>3 </a:t>
            </a:r>
            <a:r>
              <a:rPr lang="ja-JP" altLang="en-US" smtClean="0"/>
              <a:t>レベル</a:t>
            </a:r>
          </a:p>
          <a:p>
            <a:pPr lvl="3" eaLnBrk="1" latinLnBrk="0" hangingPunct="1"/>
            <a:r>
              <a:rPr lang="ja-JP" altLang="en-US" smtClean="0"/>
              <a:t>第 </a:t>
            </a:r>
            <a:r>
              <a:rPr lang="en-US" altLang="ja-JP" smtClean="0"/>
              <a:t>4 </a:t>
            </a:r>
            <a:r>
              <a:rPr lang="ja-JP" altLang="en-US" smtClean="0"/>
              <a:t>レベル</a:t>
            </a:r>
          </a:p>
          <a:p>
            <a:pPr lvl="4" eaLnBrk="1" latinLnBrk="0" hangingPunct="1"/>
            <a:r>
              <a:rPr lang="ja-JP" altLang="en-US" smtClean="0"/>
              <a:t>第 </a:t>
            </a:r>
            <a:r>
              <a:rPr lang="en-US" altLang="ja-JP" smtClean="0"/>
              <a:t>5 </a:t>
            </a:r>
            <a:r>
              <a:rPr lang="ja-JP" altLang="en-US" smtClean="0"/>
              <a:t>レベル</a:t>
            </a:r>
            <a:endParaRPr kumimoji="0" lang="en-US"/>
          </a:p>
        </p:txBody>
      </p:sp>
      <p:sp>
        <p:nvSpPr>
          <p:cNvPr id="21" name="日付プレースホルダ 20"/>
          <p:cNvSpPr>
            <a:spLocks noGrp="1"/>
          </p:cNvSpPr>
          <p:nvPr>
            <p:ph type="dt" sz="half" idx="14"/>
          </p:nvPr>
        </p:nvSpPr>
        <p:spPr/>
        <p:txBody>
          <a:bodyPr rtlCol="0"/>
          <a:lstStyle/>
          <a:p>
            <a:fld id="{911A9209-7A98-44DC-A305-E0DE540DB832}" type="datetimeFigureOut">
              <a:rPr kumimoji="1" lang="ja-JP" altLang="en-US" smtClean="0"/>
              <a:pPr/>
              <a:t>2009/5/10</a:t>
            </a:fld>
            <a:endParaRPr kumimoji="1" lang="ja-JP" altLang="en-US"/>
          </a:p>
        </p:txBody>
      </p:sp>
      <p:sp>
        <p:nvSpPr>
          <p:cNvPr id="22" name="スライド番号プレースホルダ 21"/>
          <p:cNvSpPr>
            <a:spLocks noGrp="1"/>
          </p:cNvSpPr>
          <p:nvPr>
            <p:ph type="sldNum" sz="quarter" idx="15"/>
          </p:nvPr>
        </p:nvSpPr>
        <p:spPr/>
        <p:txBody>
          <a:bodyPr rtlCol="0"/>
          <a:lstStyle/>
          <a:p>
            <a:fld id="{9E699EB6-5B70-4015-A130-90D3DA56FB81}" type="slidenum">
              <a:rPr kumimoji="1" lang="ja-JP" altLang="en-US" smtClean="0"/>
              <a:pPr/>
              <a:t>&lt;#&gt;</a:t>
            </a:fld>
            <a:endParaRPr kumimoji="1" lang="ja-JP" altLang="en-US"/>
          </a:p>
        </p:txBody>
      </p:sp>
      <p:sp>
        <p:nvSpPr>
          <p:cNvPr id="23" name="フッター プレースホルダ 22"/>
          <p:cNvSpPr>
            <a:spLocks noGrp="1"/>
          </p:cNvSpPr>
          <p:nvPr>
            <p:ph type="ftr" sz="quarter" idx="16"/>
          </p:nvPr>
        </p:nvSpPr>
        <p:spPr/>
        <p:txBody>
          <a:bodyPr rtlCol="0"/>
          <a:lstStyle/>
          <a:p>
            <a:endParaRPr kumimoji="1" lang="ja-JP" altLang="en-US"/>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タイトル付きの図">
    <p:spTree>
      <p:nvGrpSpPr>
        <p:cNvPr id="1" name=""/>
        <p:cNvGrpSpPr/>
        <p:nvPr/>
      </p:nvGrpSpPr>
      <p:grpSpPr>
        <a:xfrm>
          <a:off x="0" y="0"/>
          <a:ext cx="0" cy="0"/>
          <a:chOff x="0" y="0"/>
          <a:chExt cx="0" cy="0"/>
        </a:xfrm>
      </p:grpSpPr>
      <p:sp>
        <p:nvSpPr>
          <p:cNvPr id="9" name="直線コネクタ 8"/>
          <p:cNvSpPr>
            <a:spLocks noChangeShapeType="1"/>
          </p:cNvSpPr>
          <p:nvPr/>
        </p:nvSpPr>
        <p:spPr bwMode="auto">
          <a:xfrm>
            <a:off x="87630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円/楕円 12"/>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タイトル 1"/>
          <p:cNvSpPr>
            <a:spLocks noGrp="1"/>
          </p:cNvSpPr>
          <p:nvPr>
            <p:ph type="title"/>
          </p:nvPr>
        </p:nvSpPr>
        <p:spPr>
          <a:xfrm rot="5400000">
            <a:off x="3350133" y="3200400"/>
            <a:ext cx="6309360" cy="457200"/>
          </a:xfrm>
        </p:spPr>
        <p:txBody>
          <a:bodyPr anchor="b"/>
          <a:lstStyle>
            <a:lvl1pPr algn="l">
              <a:buNone/>
              <a:defRPr sz="2000" b="1"/>
            </a:lvl1pPr>
          </a:lstStyle>
          <a:p>
            <a:r>
              <a:rPr kumimoji="0" lang="ja-JP" altLang="en-US" smtClean="0"/>
              <a:t>マスタ タイトルの書式設定</a:t>
            </a:r>
            <a:endParaRPr kumimoji="0" lang="en-US"/>
          </a:p>
        </p:txBody>
      </p:sp>
      <p:sp>
        <p:nvSpPr>
          <p:cNvPr id="3" name="図プレースホルダ 2"/>
          <p:cNvSpPr>
            <a:spLocks noGrp="1"/>
          </p:cNvSpPr>
          <p:nvPr>
            <p:ph type="pic" idx="1"/>
          </p:nvPr>
        </p:nvSpPr>
        <p:spPr>
          <a:xfrm>
            <a:off x="0" y="0"/>
            <a:ext cx="6172200" cy="6858000"/>
          </a:xfrm>
          <a:solidFill>
            <a:schemeClr val="bg2"/>
          </a:solidFill>
          <a:ln w="1270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lstStyle>
            <a:lvl1pPr marL="0" indent="0">
              <a:buNone/>
              <a:defRPr sz="3200"/>
            </a:lvl1pPr>
          </a:lstStyle>
          <a:p>
            <a:pPr algn="ctr" eaLnBrk="1" latinLnBrk="0" hangingPunct="1">
              <a:buFontTx/>
              <a:buNone/>
            </a:pPr>
            <a:r>
              <a:rPr kumimoji="0" lang="ja-JP" altLang="en-US" smtClean="0"/>
              <a:t>アイコンをクリックして図を追加</a:t>
            </a:r>
            <a:endParaRPr kumimoji="0" lang="en-US" dirty="0"/>
          </a:p>
        </p:txBody>
      </p:sp>
      <p:sp>
        <p:nvSpPr>
          <p:cNvPr id="4" name="テキスト プレースホルダ 3"/>
          <p:cNvSpPr>
            <a:spLocks noGrp="1"/>
          </p:cNvSpPr>
          <p:nvPr>
            <p:ph type="body" sz="half" idx="2"/>
          </p:nvPr>
        </p:nvSpPr>
        <p:spPr>
          <a:xfrm>
            <a:off x="6765798" y="264795"/>
            <a:ext cx="1524000" cy="4956048"/>
          </a:xfrm>
        </p:spPr>
        <p:txBody>
          <a:bodyPr rot="0" spcFirstLastPara="0" vertOverflow="overflow" horzOverflow="overflow" vert="horz" wrap="square" lIns="91440" tIns="45720" rIns="91440" bIns="45720" numCol="1" spcCol="274320" rtlCol="0" fromWordArt="0" anchor="t" anchorCtr="0" forceAA="0" compatLnSpc="1">
            <a:normAutofit/>
          </a:bodyPr>
          <a:lstStyle>
            <a:lvl1pPr marL="0" indent="0">
              <a:spcBef>
                <a:spcPts val="100"/>
              </a:spcBef>
              <a:spcAft>
                <a:spcPts val="400"/>
              </a:spcAft>
              <a:buFontTx/>
              <a:buNone/>
              <a:defRPr sz="1200"/>
            </a:lvl1pPr>
            <a:lvl2pPr>
              <a:defRPr sz="1200"/>
            </a:lvl2pPr>
            <a:lvl3pPr>
              <a:defRPr sz="1000"/>
            </a:lvl3pPr>
            <a:lvl4pPr>
              <a:defRPr sz="900"/>
            </a:lvl4pPr>
            <a:lvl5pPr>
              <a:defRPr sz="900"/>
            </a:lvl5pPr>
          </a:lstStyle>
          <a:p>
            <a:pPr lvl="0" eaLnBrk="1" latinLnBrk="0" hangingPunct="1"/>
            <a:r>
              <a:rPr kumimoji="0" lang="ja-JP" altLang="en-US" smtClean="0"/>
              <a:t>マスタ テキストの書式設定</a:t>
            </a:r>
          </a:p>
        </p:txBody>
      </p:sp>
      <p:sp>
        <p:nvSpPr>
          <p:cNvPr id="10" name="直線コネクタ 9"/>
          <p:cNvSpPr>
            <a:spLocks noChangeShapeType="1"/>
          </p:cNvSpPr>
          <p:nvPr/>
        </p:nvSpPr>
        <p:spPr bwMode="auto">
          <a:xfrm>
            <a:off x="8991600" y="0"/>
            <a:ext cx="0" cy="6858000"/>
          </a:xfrm>
          <a:prstGeom prst="line">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正方形/長方形 10"/>
          <p:cNvSpPr/>
          <p:nvPr/>
        </p:nvSpPr>
        <p:spPr bwMode="auto">
          <a:xfrm>
            <a:off x="8839200" y="0"/>
            <a:ext cx="304800" cy="6858000"/>
          </a:xfrm>
          <a:prstGeom prst="rect">
            <a:avLst/>
          </a:prstGeom>
          <a:solidFill>
            <a:schemeClr val="accent1">
              <a:tint val="60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直線コネクタ 11"/>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9" name="直線コネクタ 18"/>
          <p:cNvSpPr>
            <a:spLocks noChangeShapeType="1"/>
          </p:cNvSpPr>
          <p:nvPr/>
        </p:nvSpPr>
        <p:spPr bwMode="auto">
          <a:xfrm>
            <a:off x="6248400" y="0"/>
            <a:ext cx="0" cy="6858000"/>
          </a:xfrm>
          <a:prstGeom prst="line">
            <a:avLst/>
          </a:prstGeom>
          <a:noFill/>
          <a:ln w="38100" cap="flat" cmpd="sng"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0" name="直線コネクタ 19"/>
          <p:cNvSpPr>
            <a:spLocks noChangeShapeType="1"/>
          </p:cNvSpPr>
          <p:nvPr/>
        </p:nvSpPr>
        <p:spPr bwMode="auto">
          <a:xfrm>
            <a:off x="6192296" y="0"/>
            <a:ext cx="0" cy="6858000"/>
          </a:xfrm>
          <a:prstGeom prst="line">
            <a:avLst/>
          </a:prstGeom>
          <a:noFill/>
          <a:ln w="1270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17" name="日付プレースホルダ 16"/>
          <p:cNvSpPr>
            <a:spLocks noGrp="1"/>
          </p:cNvSpPr>
          <p:nvPr>
            <p:ph type="dt" sz="half" idx="10"/>
          </p:nvPr>
        </p:nvSpPr>
        <p:spPr/>
        <p:txBody>
          <a:bodyPr rtlCol="0"/>
          <a:lstStyle/>
          <a:p>
            <a:fld id="{911A9209-7A98-44DC-A305-E0DE540DB832}" type="datetimeFigureOut">
              <a:rPr kumimoji="1" lang="ja-JP" altLang="en-US" smtClean="0"/>
              <a:pPr/>
              <a:t>2009/5/10</a:t>
            </a:fld>
            <a:endParaRPr kumimoji="1" lang="ja-JP" altLang="en-US"/>
          </a:p>
        </p:txBody>
      </p:sp>
      <p:sp>
        <p:nvSpPr>
          <p:cNvPr id="18" name="スライド番号プレースホルダ 17"/>
          <p:cNvSpPr>
            <a:spLocks noGrp="1"/>
          </p:cNvSpPr>
          <p:nvPr>
            <p:ph type="sldNum" sz="quarter" idx="11"/>
          </p:nvPr>
        </p:nvSpPr>
        <p:spPr/>
        <p:txBody>
          <a:bodyPr rtlCol="0"/>
          <a:lstStyle/>
          <a:p>
            <a:fld id="{9E699EB6-5B70-4015-A130-90D3DA56FB81}" type="slidenum">
              <a:rPr kumimoji="1" lang="ja-JP" altLang="en-US" smtClean="0"/>
              <a:pPr/>
              <a:t>&lt;#&gt;</a:t>
            </a:fld>
            <a:endParaRPr kumimoji="1" lang="ja-JP" altLang="en-US"/>
          </a:p>
        </p:txBody>
      </p:sp>
      <p:sp>
        <p:nvSpPr>
          <p:cNvPr id="21" name="フッター プレースホルダ 20"/>
          <p:cNvSpPr>
            <a:spLocks noGrp="1"/>
          </p:cNvSpPr>
          <p:nvPr>
            <p:ph type="ftr" sz="quarter" idx="12"/>
          </p:nvPr>
        </p:nvSpPr>
        <p:spPr/>
        <p:txBody>
          <a:bodyPr rtlCol="0"/>
          <a:lstStyle/>
          <a:p>
            <a:endParaRPr kumimoji="1" lang="ja-JP" alt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 name="直線コネクタ 15"/>
          <p:cNvSpPr>
            <a:spLocks noChangeShapeType="1"/>
          </p:cNvSpPr>
          <p:nvPr/>
        </p:nvSpPr>
        <p:spPr bwMode="auto">
          <a:xfrm>
            <a:off x="8763000" y="0"/>
            <a:ext cx="0" cy="6858000"/>
          </a:xfrm>
          <a:prstGeom prst="line">
            <a:avLst/>
          </a:prstGeom>
          <a:noFill/>
          <a:ln w="38100" cap="flat" cmpd="sng" algn="ctr">
            <a:solidFill>
              <a:schemeClr val="accent1">
                <a:tint val="60000"/>
                <a:alpha val="93000"/>
              </a:schemeClr>
            </a:solidFill>
            <a:prstDash val="solid"/>
            <a:round/>
            <a:headEnd type="none" w="med" len="med"/>
            <a:tailEnd type="none" w="med" len="med"/>
          </a:ln>
          <a:effectLst/>
        </p:spPr>
        <p:txBody>
          <a:bodyPr vert="horz" wrap="square" lIns="91440" tIns="45720" rIns="91440" bIns="45720" anchor="t" compatLnSpc="1"/>
          <a:lstStyle/>
          <a:p>
            <a:endParaRPr kumimoji="0" lang="en-US" dirty="0"/>
          </a:p>
        </p:txBody>
      </p:sp>
      <p:sp>
        <p:nvSpPr>
          <p:cNvPr id="22" name="タイトル プレースホルダ 21"/>
          <p:cNvSpPr>
            <a:spLocks noGrp="1"/>
          </p:cNvSpPr>
          <p:nvPr>
            <p:ph type="title"/>
          </p:nvPr>
        </p:nvSpPr>
        <p:spPr>
          <a:xfrm>
            <a:off x="457200" y="274638"/>
            <a:ext cx="7467600" cy="1143000"/>
          </a:xfrm>
          <a:prstGeom prst="rect">
            <a:avLst/>
          </a:prstGeom>
        </p:spPr>
        <p:txBody>
          <a:bodyPr vert="horz" anchor="b">
            <a:normAutofit/>
          </a:bodyPr>
          <a:lstStyle/>
          <a:p>
            <a:r>
              <a:rPr kumimoji="0" lang="ja-JP" altLang="en-US" smtClean="0"/>
              <a:t>マスタ タイトルの書式設定</a:t>
            </a:r>
            <a:endParaRPr kumimoji="0" lang="en-US"/>
          </a:p>
        </p:txBody>
      </p:sp>
      <p:sp>
        <p:nvSpPr>
          <p:cNvPr id="13" name="テキスト プレースホルダ 12"/>
          <p:cNvSpPr>
            <a:spLocks noGrp="1"/>
          </p:cNvSpPr>
          <p:nvPr>
            <p:ph type="body" idx="1"/>
          </p:nvPr>
        </p:nvSpPr>
        <p:spPr>
          <a:xfrm>
            <a:off x="457200" y="1600200"/>
            <a:ext cx="7467600" cy="4873752"/>
          </a:xfrm>
          <a:prstGeom prst="rect">
            <a:avLst/>
          </a:prstGeom>
        </p:spPr>
        <p:txBody>
          <a:bodyPr vert="horz">
            <a:normAutofit/>
          </a:bodyPr>
          <a:lstStyle/>
          <a:p>
            <a:pPr lvl="0" eaLnBrk="1" latinLnBrk="0" hangingPunct="1"/>
            <a:r>
              <a:rPr kumimoji="0" lang="ja-JP" altLang="en-US" smtClean="0"/>
              <a:t>マスタ テキストの書式設定</a:t>
            </a:r>
          </a:p>
          <a:p>
            <a:pPr lvl="1" eaLnBrk="1" latinLnBrk="0" hangingPunct="1"/>
            <a:r>
              <a:rPr kumimoji="0" lang="ja-JP" altLang="en-US" smtClean="0"/>
              <a:t>第 </a:t>
            </a:r>
            <a:r>
              <a:rPr kumimoji="0" lang="en-US" altLang="ja-JP" smtClean="0"/>
              <a:t>2 </a:t>
            </a:r>
            <a:r>
              <a:rPr kumimoji="0" lang="ja-JP" altLang="en-US" smtClean="0"/>
              <a:t>レベル</a:t>
            </a:r>
          </a:p>
          <a:p>
            <a:pPr lvl="2" eaLnBrk="1" latinLnBrk="0" hangingPunct="1"/>
            <a:r>
              <a:rPr kumimoji="0" lang="ja-JP" altLang="en-US" smtClean="0"/>
              <a:t>第 </a:t>
            </a:r>
            <a:r>
              <a:rPr kumimoji="0" lang="en-US" altLang="ja-JP" smtClean="0"/>
              <a:t>3 </a:t>
            </a:r>
            <a:r>
              <a:rPr kumimoji="0" lang="ja-JP" altLang="en-US" smtClean="0"/>
              <a:t>レベル</a:t>
            </a:r>
          </a:p>
          <a:p>
            <a:pPr lvl="3" eaLnBrk="1" latinLnBrk="0" hangingPunct="1"/>
            <a:r>
              <a:rPr kumimoji="0" lang="ja-JP" altLang="en-US" smtClean="0"/>
              <a:t>第 </a:t>
            </a:r>
            <a:r>
              <a:rPr kumimoji="0" lang="en-US" altLang="ja-JP" smtClean="0"/>
              <a:t>4 </a:t>
            </a:r>
            <a:r>
              <a:rPr kumimoji="0" lang="ja-JP" altLang="en-US" smtClean="0"/>
              <a:t>レベル</a:t>
            </a:r>
          </a:p>
          <a:p>
            <a:pPr lvl="4" eaLnBrk="1" latinLnBrk="0" hangingPunct="1"/>
            <a:r>
              <a:rPr kumimoji="0" lang="ja-JP" altLang="en-US" smtClean="0"/>
              <a:t>第 </a:t>
            </a:r>
            <a:r>
              <a:rPr kumimoji="0" lang="en-US" altLang="ja-JP" smtClean="0"/>
              <a:t>5 </a:t>
            </a:r>
            <a:r>
              <a:rPr kumimoji="0" lang="ja-JP" altLang="en-US" smtClean="0"/>
              <a:t>レベル</a:t>
            </a:r>
            <a:endParaRPr kumimoji="0" lang="en-US"/>
          </a:p>
        </p:txBody>
      </p:sp>
      <p:sp>
        <p:nvSpPr>
          <p:cNvPr id="14" name="日付プレースホルダ 13"/>
          <p:cNvSpPr>
            <a:spLocks noGrp="1"/>
          </p:cNvSpPr>
          <p:nvPr>
            <p:ph type="dt" sz="half" idx="2"/>
          </p:nvPr>
        </p:nvSpPr>
        <p:spPr>
          <a:xfrm rot="5400000">
            <a:off x="7589520" y="1081851"/>
            <a:ext cx="2011680" cy="384048"/>
          </a:xfrm>
          <a:prstGeom prst="rect">
            <a:avLst/>
          </a:prstGeom>
        </p:spPr>
        <p:txBody>
          <a:bodyPr vert="horz" anchor="ctr" anchorCtr="0"/>
          <a:lstStyle>
            <a:lvl1pPr algn="r" eaLnBrk="1" latinLnBrk="0" hangingPunct="1">
              <a:defRPr kumimoji="0" sz="1200">
                <a:solidFill>
                  <a:schemeClr val="tx2"/>
                </a:solidFill>
              </a:defRPr>
            </a:lvl1pPr>
          </a:lstStyle>
          <a:p>
            <a:fld id="{911A9209-7A98-44DC-A305-E0DE540DB832}" type="datetimeFigureOut">
              <a:rPr kumimoji="1" lang="ja-JP" altLang="en-US" smtClean="0"/>
              <a:pPr/>
              <a:t>2009/5/10</a:t>
            </a:fld>
            <a:endParaRPr kumimoji="1" lang="ja-JP" altLang="en-US"/>
          </a:p>
        </p:txBody>
      </p:sp>
      <p:sp>
        <p:nvSpPr>
          <p:cNvPr id="3" name="フッター プレースホルダ 2"/>
          <p:cNvSpPr>
            <a:spLocks noGrp="1"/>
          </p:cNvSpPr>
          <p:nvPr>
            <p:ph type="ftr" sz="quarter" idx="3"/>
          </p:nvPr>
        </p:nvSpPr>
        <p:spPr>
          <a:xfrm rot="5400000">
            <a:off x="6990186" y="3737240"/>
            <a:ext cx="3200400" cy="365760"/>
          </a:xfrm>
          <a:prstGeom prst="rect">
            <a:avLst/>
          </a:prstGeom>
        </p:spPr>
        <p:txBody>
          <a:bodyPr vert="horz" anchor="ctr" anchorCtr="0"/>
          <a:lstStyle>
            <a:lvl1pPr algn="l" eaLnBrk="1" latinLnBrk="0" hangingPunct="1">
              <a:defRPr kumimoji="0" sz="1200">
                <a:solidFill>
                  <a:schemeClr val="tx2"/>
                </a:solidFill>
              </a:defRPr>
            </a:lvl1pPr>
          </a:lstStyle>
          <a:p>
            <a:endParaRPr kumimoji="1" lang="ja-JP" altLang="en-US"/>
          </a:p>
        </p:txBody>
      </p:sp>
      <p:sp>
        <p:nvSpPr>
          <p:cNvPr id="7" name="直線コネクタ 6"/>
          <p:cNvSpPr>
            <a:spLocks noChangeShapeType="1"/>
          </p:cNvSpPr>
          <p:nvPr/>
        </p:nvSpPr>
        <p:spPr bwMode="auto">
          <a:xfrm>
            <a:off x="76200" y="0"/>
            <a:ext cx="0" cy="6858000"/>
          </a:xfrm>
          <a:prstGeom prst="line">
            <a:avLst/>
          </a:prstGeom>
          <a:noFill/>
          <a:ln w="57150" cap="flat" cmpd="thickThin" algn="ctr">
            <a:solidFill>
              <a:schemeClr val="accent1">
                <a:tint val="60000"/>
              </a:schemeClr>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直線コネクタ 8"/>
          <p:cNvSpPr>
            <a:spLocks noChangeShapeType="1"/>
          </p:cNvSpPr>
          <p:nvPr/>
        </p:nvSpPr>
        <p:spPr bwMode="auto">
          <a:xfrm>
            <a:off x="8991600" y="0"/>
            <a:ext cx="0" cy="6858000"/>
          </a:xfrm>
          <a:prstGeom prst="line">
            <a:avLst/>
          </a:prstGeom>
          <a:noFill/>
          <a:ln w="19050"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正方形/長方形 9"/>
          <p:cNvSpPr/>
          <p:nvPr/>
        </p:nvSpPr>
        <p:spPr bwMode="auto">
          <a:xfrm>
            <a:off x="8839200" y="0"/>
            <a:ext cx="304800" cy="6858000"/>
          </a:xfrm>
          <a:prstGeom prst="rect">
            <a:avLst/>
          </a:prstGeom>
          <a:solidFill>
            <a:schemeClr val="accent1">
              <a:tint val="60000"/>
              <a:alpha val="87000"/>
            </a:schemeClr>
          </a:solidFill>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直線コネクタ 10"/>
          <p:cNvSpPr>
            <a:spLocks noChangeShapeType="1"/>
          </p:cNvSpPr>
          <p:nvPr/>
        </p:nvSpPr>
        <p:spPr bwMode="auto">
          <a:xfrm>
            <a:off x="8915400" y="0"/>
            <a:ext cx="0" cy="6858000"/>
          </a:xfrm>
          <a:prstGeom prst="line">
            <a:avLst/>
          </a:prstGeom>
          <a:noFill/>
          <a:ln w="9525" cap="flat" cmpd="sng" algn="ctr">
            <a:solidFill>
              <a:schemeClr val="accent1"/>
            </a:soli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円/楕円 11"/>
          <p:cNvSpPr/>
          <p:nvPr/>
        </p:nvSpPr>
        <p:spPr>
          <a:xfrm>
            <a:off x="8156448" y="5715000"/>
            <a:ext cx="548640" cy="548640"/>
          </a:xfrm>
          <a:prstGeom prst="ellipse">
            <a:avLst/>
          </a:prstGeom>
          <a:ln w="38100"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スライド番号プレースホルダ 22"/>
          <p:cNvSpPr>
            <a:spLocks noGrp="1"/>
          </p:cNvSpPr>
          <p:nvPr>
            <p:ph type="sldNum" sz="quarter" idx="4"/>
          </p:nvPr>
        </p:nvSpPr>
        <p:spPr>
          <a:xfrm>
            <a:off x="8129016" y="5734050"/>
            <a:ext cx="609600" cy="521208"/>
          </a:xfrm>
          <a:prstGeom prst="rect">
            <a:avLst/>
          </a:prstGeom>
        </p:spPr>
        <p:txBody>
          <a:bodyPr vert="horz" anchor="ctr"/>
          <a:lstStyle>
            <a:lvl1pPr algn="ctr" eaLnBrk="1" latinLnBrk="0" hangingPunct="1">
              <a:defRPr kumimoji="0" sz="1400" b="1">
                <a:solidFill>
                  <a:srgbClr val="FFFFFF"/>
                </a:solidFill>
              </a:defRPr>
            </a:lvl1pPr>
          </a:lstStyle>
          <a:p>
            <a:fld id="{9E699EB6-5B70-4015-A130-90D3DA56FB81}" type="slidenum">
              <a:rPr kumimoji="1" lang="ja-JP" altLang="en-US" smtClean="0"/>
              <a:pPr/>
              <a:t>&lt;#&gt;</a:t>
            </a:fld>
            <a:endParaRPr kumimoji="1" lang="ja-JP" alt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rtl="0" eaLnBrk="1" latinLnBrk="0" hangingPunct="1">
        <a:spcBef>
          <a:spcPct val="0"/>
        </a:spcBef>
        <a:buNone/>
        <a:defRPr kumimoji="1" sz="3000" b="0" kern="1200" cap="small" baseline="0">
          <a:solidFill>
            <a:schemeClr val="tx2"/>
          </a:solidFill>
          <a:latin typeface="+mj-lt"/>
          <a:ea typeface="+mj-ea"/>
          <a:cs typeface="+mj-cs"/>
        </a:defRPr>
      </a:lvl1pPr>
    </p:titleStyle>
    <p:bodyStyle>
      <a:lvl1pPr marL="274320" indent="-274320" algn="l" rtl="0" eaLnBrk="1" latinLnBrk="0" hangingPunct="1">
        <a:spcBef>
          <a:spcPts val="600"/>
        </a:spcBef>
        <a:buClr>
          <a:schemeClr val="accent1"/>
        </a:buClr>
        <a:buSzPct val="70000"/>
        <a:buFont typeface="Wingdings"/>
        <a:buChar char=""/>
        <a:defRPr kumimoji="1" sz="2400" kern="1200">
          <a:solidFill>
            <a:schemeClr val="tx1"/>
          </a:solidFill>
          <a:latin typeface="+mn-lt"/>
          <a:ea typeface="+mn-ea"/>
          <a:cs typeface="+mn-cs"/>
        </a:defRPr>
      </a:lvl1pPr>
      <a:lvl2pPr marL="640080" indent="-274320" algn="l" rtl="0" eaLnBrk="1" latinLnBrk="0" hangingPunct="1">
        <a:spcBef>
          <a:spcPct val="20000"/>
        </a:spcBef>
        <a:buClr>
          <a:schemeClr val="accent1"/>
        </a:buClr>
        <a:buSzPct val="80000"/>
        <a:buFont typeface="Wingdings 2"/>
        <a:buChar char=""/>
        <a:defRPr kumimoji="1" sz="2100" kern="1200">
          <a:solidFill>
            <a:schemeClr val="tx1"/>
          </a:solidFill>
          <a:latin typeface="+mn-lt"/>
          <a:ea typeface="+mn-ea"/>
          <a:cs typeface="+mn-cs"/>
        </a:defRPr>
      </a:lvl2pPr>
      <a:lvl3pPr marL="914400" indent="-182880" algn="l" rtl="0" eaLnBrk="1" latinLnBrk="0" hangingPunct="1">
        <a:spcBef>
          <a:spcPct val="20000"/>
        </a:spcBef>
        <a:buClr>
          <a:schemeClr val="accent1">
            <a:shade val="75000"/>
          </a:schemeClr>
        </a:buClr>
        <a:buSzPct val="60000"/>
        <a:buFont typeface="Wingdings"/>
        <a:buChar char=""/>
        <a:defRPr kumimoji="1" sz="1800" kern="1200">
          <a:solidFill>
            <a:schemeClr val="tx1"/>
          </a:solidFill>
          <a:latin typeface="+mn-lt"/>
          <a:ea typeface="+mn-ea"/>
          <a:cs typeface="+mn-cs"/>
        </a:defRPr>
      </a:lvl3pPr>
      <a:lvl4pPr marL="1188720" indent="-182880" algn="l" rtl="0" eaLnBrk="1" latinLnBrk="0" hangingPunct="1">
        <a:spcBef>
          <a:spcPct val="20000"/>
        </a:spcBef>
        <a:buClr>
          <a:schemeClr val="accent1">
            <a:tint val="60000"/>
          </a:schemeClr>
        </a:buClr>
        <a:buSzPct val="60000"/>
        <a:buFont typeface="Wingdings"/>
        <a:buChar char=""/>
        <a:defRPr kumimoji="1" sz="1800" kern="1200">
          <a:solidFill>
            <a:schemeClr val="tx1"/>
          </a:solidFill>
          <a:latin typeface="+mn-lt"/>
          <a:ea typeface="+mn-ea"/>
          <a:cs typeface="+mn-cs"/>
        </a:defRPr>
      </a:lvl4pPr>
      <a:lvl5pPr marL="1463040" indent="-182880" algn="l" rtl="0" eaLnBrk="1" latinLnBrk="0" hangingPunct="1">
        <a:spcBef>
          <a:spcPct val="20000"/>
        </a:spcBef>
        <a:buClr>
          <a:schemeClr val="accent2">
            <a:tint val="60000"/>
          </a:schemeClr>
        </a:buClr>
        <a:buSzPct val="68000"/>
        <a:buFont typeface="Wingdings 2"/>
        <a:buChar char=""/>
        <a:defRPr kumimoji="1" sz="1600" kern="1200">
          <a:solidFill>
            <a:schemeClr val="tx1"/>
          </a:solidFill>
          <a:latin typeface="+mn-lt"/>
          <a:ea typeface="+mn-ea"/>
          <a:cs typeface="+mn-cs"/>
        </a:defRPr>
      </a:lvl5pPr>
      <a:lvl6pPr marL="1737360" indent="-182880" algn="l" rtl="0" eaLnBrk="1" latinLnBrk="0" hangingPunct="1">
        <a:spcBef>
          <a:spcPct val="20000"/>
        </a:spcBef>
        <a:buClr>
          <a:schemeClr val="accent1"/>
        </a:buClr>
        <a:buChar char="•"/>
        <a:defRPr kumimoji="1" sz="1600" kern="1200">
          <a:solidFill>
            <a:schemeClr val="tx2"/>
          </a:solidFill>
          <a:latin typeface="+mn-lt"/>
          <a:ea typeface="+mn-ea"/>
          <a:cs typeface="+mn-cs"/>
        </a:defRPr>
      </a:lvl6pPr>
      <a:lvl7pPr marL="2011680" indent="-182880" algn="l" rtl="0" eaLnBrk="1" latinLnBrk="0" hangingPunct="1">
        <a:spcBef>
          <a:spcPct val="20000"/>
        </a:spcBef>
        <a:buClr>
          <a:schemeClr val="accent1">
            <a:tint val="60000"/>
          </a:schemeClr>
        </a:buClr>
        <a:buSzPct val="60000"/>
        <a:buFont typeface="Wingdings"/>
        <a:buChar char=""/>
        <a:defRPr kumimoji="1" sz="1400" kern="1200" baseline="0">
          <a:solidFill>
            <a:schemeClr val="tx2"/>
          </a:solidFill>
          <a:latin typeface="+mn-lt"/>
          <a:ea typeface="+mn-ea"/>
          <a:cs typeface="+mn-cs"/>
        </a:defRPr>
      </a:lvl7pPr>
      <a:lvl8pPr marL="2286000" indent="-182880" algn="l" rtl="0" eaLnBrk="1" latinLnBrk="0" hangingPunct="1">
        <a:spcBef>
          <a:spcPct val="20000"/>
        </a:spcBef>
        <a:buClr>
          <a:schemeClr val="accent2"/>
        </a:buClr>
        <a:buChar char="•"/>
        <a:defRPr kumimoji="1" sz="1400" kern="1200" cap="small" baseline="0">
          <a:solidFill>
            <a:schemeClr val="tx2"/>
          </a:solidFill>
          <a:latin typeface="+mn-lt"/>
          <a:ea typeface="+mn-ea"/>
          <a:cs typeface="+mn-cs"/>
        </a:defRPr>
      </a:lvl8pPr>
      <a:lvl9pPr marL="2560320" indent="-182880" algn="l" rtl="0" eaLnBrk="1" latinLnBrk="0" hangingPunct="1">
        <a:spcBef>
          <a:spcPct val="20000"/>
        </a:spcBef>
        <a:buClr>
          <a:schemeClr val="accent1">
            <a:shade val="75000"/>
          </a:schemeClr>
        </a:buClr>
        <a:buChar char="•"/>
        <a:defRPr kumimoji="1" sz="1400" kern="1200" baseline="0">
          <a:solidFill>
            <a:schemeClr val="tx2"/>
          </a:solidFill>
          <a:latin typeface="+mn-lt"/>
          <a:ea typeface="+mn-ea"/>
          <a:cs typeface="+mn-cs"/>
        </a:defRPr>
      </a:lvl9pPr>
    </p:bodyStyle>
    <p:otherStyle>
      <a:lvl1pPr marL="0" algn="l" rtl="0" eaLnBrk="1" latinLnBrk="0" hangingPunct="1">
        <a:defRPr kumimoji="1" kern="1200">
          <a:solidFill>
            <a:schemeClr val="tx1"/>
          </a:solidFill>
          <a:latin typeface="+mn-lt"/>
          <a:ea typeface="+mn-ea"/>
          <a:cs typeface="+mn-cs"/>
        </a:defRPr>
      </a:lvl1pPr>
      <a:lvl2pPr marL="457200" algn="l" rtl="0" eaLnBrk="1" latinLnBrk="0" hangingPunct="1">
        <a:defRPr kumimoji="1" kern="1200">
          <a:solidFill>
            <a:schemeClr val="tx1"/>
          </a:solidFill>
          <a:latin typeface="+mn-lt"/>
          <a:ea typeface="+mn-ea"/>
          <a:cs typeface="+mn-cs"/>
        </a:defRPr>
      </a:lvl2pPr>
      <a:lvl3pPr marL="914400" algn="l" rtl="0" eaLnBrk="1" latinLnBrk="0" hangingPunct="1">
        <a:defRPr kumimoji="1" kern="1200">
          <a:solidFill>
            <a:schemeClr val="tx1"/>
          </a:solidFill>
          <a:latin typeface="+mn-lt"/>
          <a:ea typeface="+mn-ea"/>
          <a:cs typeface="+mn-cs"/>
        </a:defRPr>
      </a:lvl3pPr>
      <a:lvl4pPr marL="1371600" algn="l" rtl="0" eaLnBrk="1" latinLnBrk="0" hangingPunct="1">
        <a:defRPr kumimoji="1" kern="1200">
          <a:solidFill>
            <a:schemeClr val="tx1"/>
          </a:solidFill>
          <a:latin typeface="+mn-lt"/>
          <a:ea typeface="+mn-ea"/>
          <a:cs typeface="+mn-cs"/>
        </a:defRPr>
      </a:lvl4pPr>
      <a:lvl5pPr marL="1828800" algn="l" rtl="0" eaLnBrk="1" latinLnBrk="0" hangingPunct="1">
        <a:defRPr kumimoji="1" kern="1200">
          <a:solidFill>
            <a:schemeClr val="tx1"/>
          </a:solidFill>
          <a:latin typeface="+mn-lt"/>
          <a:ea typeface="+mn-ea"/>
          <a:cs typeface="+mn-cs"/>
        </a:defRPr>
      </a:lvl5pPr>
      <a:lvl6pPr marL="2286000" algn="l" rtl="0" eaLnBrk="1" latinLnBrk="0" hangingPunct="1">
        <a:defRPr kumimoji="1" kern="1200">
          <a:solidFill>
            <a:schemeClr val="tx1"/>
          </a:solidFill>
          <a:latin typeface="+mn-lt"/>
          <a:ea typeface="+mn-ea"/>
          <a:cs typeface="+mn-cs"/>
        </a:defRPr>
      </a:lvl6pPr>
      <a:lvl7pPr marL="2743200" algn="l" rtl="0" eaLnBrk="1" latinLnBrk="0" hangingPunct="1">
        <a:defRPr kumimoji="1" kern="1200">
          <a:solidFill>
            <a:schemeClr val="tx1"/>
          </a:solidFill>
          <a:latin typeface="+mn-lt"/>
          <a:ea typeface="+mn-ea"/>
          <a:cs typeface="+mn-cs"/>
        </a:defRPr>
      </a:lvl7pPr>
      <a:lvl8pPr marL="3200400" algn="l" rtl="0" eaLnBrk="1" latinLnBrk="0" hangingPunct="1">
        <a:defRPr kumimoji="1" kern="1200">
          <a:solidFill>
            <a:schemeClr val="tx1"/>
          </a:solidFill>
          <a:latin typeface="+mn-lt"/>
          <a:ea typeface="+mn-ea"/>
          <a:cs typeface="+mn-cs"/>
        </a:defRPr>
      </a:lvl8pPr>
      <a:lvl9pPr marL="3657600" algn="l" rtl="0" eaLnBrk="1" latinLnBrk="0" hangingPunct="1">
        <a:defRPr kumimoji="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p:txBody>
          <a:bodyPr/>
          <a:lstStyle/>
          <a:p>
            <a:r>
              <a:rPr kumimoji="1" lang="ja-JP" altLang="en-US" dirty="0" smtClean="0"/>
              <a:t>電子商取引（</a:t>
            </a:r>
            <a:r>
              <a:rPr kumimoji="1" lang="en-US" altLang="ja-JP" dirty="0" smtClean="0"/>
              <a:t>EC</a:t>
            </a:r>
            <a:r>
              <a:rPr kumimoji="1" lang="ja-JP" altLang="en-US" dirty="0" smtClean="0"/>
              <a:t>）業界</a:t>
            </a:r>
            <a:endParaRPr kumimoji="1" lang="ja-JP" altLang="en-US" dirty="0"/>
          </a:p>
        </p:txBody>
      </p:sp>
      <p:sp>
        <p:nvSpPr>
          <p:cNvPr id="3" name="サブタイトル 2"/>
          <p:cNvSpPr>
            <a:spLocks noGrp="1"/>
          </p:cNvSpPr>
          <p:nvPr>
            <p:ph type="subTitle" idx="1"/>
          </p:nvPr>
        </p:nvSpPr>
        <p:spPr>
          <a:xfrm>
            <a:off x="1714480" y="5934084"/>
            <a:ext cx="7272366" cy="923916"/>
          </a:xfrm>
        </p:spPr>
        <p:txBody>
          <a:bodyPr/>
          <a:lstStyle/>
          <a:p>
            <a:pPr algn="r"/>
            <a:r>
              <a:rPr kumimoji="1" lang="ja-JP" altLang="en-US" dirty="0" smtClean="0"/>
              <a:t>３年４１組　小島　暢子</a:t>
            </a:r>
            <a:endParaRPr kumimoji="1" lang="ja-JP" alt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目次</a:t>
            </a:r>
            <a:endParaRPr kumimoji="1" lang="ja-JP" altLang="en-US" dirty="0"/>
          </a:p>
        </p:txBody>
      </p:sp>
      <p:sp>
        <p:nvSpPr>
          <p:cNvPr id="3" name="コンテンツ プレースホルダ 2"/>
          <p:cNvSpPr>
            <a:spLocks noGrp="1"/>
          </p:cNvSpPr>
          <p:nvPr>
            <p:ph sz="quarter" idx="1"/>
          </p:nvPr>
        </p:nvSpPr>
        <p:spPr/>
        <p:txBody>
          <a:bodyPr/>
          <a:lstStyle/>
          <a:p>
            <a:r>
              <a:rPr kumimoji="1" lang="ja-JP" altLang="en-US" dirty="0" smtClean="0"/>
              <a:t>電子商取引とは</a:t>
            </a:r>
            <a:endParaRPr kumimoji="1" lang="en-US" altLang="ja-JP" dirty="0" smtClean="0"/>
          </a:p>
          <a:p>
            <a:r>
              <a:rPr lang="ja-JP" altLang="en-US" dirty="0" smtClean="0"/>
              <a:t>おもな会社</a:t>
            </a:r>
            <a:endParaRPr lang="en-US" altLang="ja-JP" dirty="0" smtClean="0"/>
          </a:p>
          <a:p>
            <a:r>
              <a:rPr kumimoji="1" lang="ja-JP" altLang="en-US" dirty="0" smtClean="0"/>
              <a:t>仕事内容</a:t>
            </a:r>
            <a:endParaRPr kumimoji="1" lang="en-US" altLang="ja-JP" dirty="0" smtClean="0"/>
          </a:p>
          <a:p>
            <a:r>
              <a:rPr lang="ja-JP" altLang="en-US" dirty="0" smtClean="0"/>
              <a:t>利点と欠点</a:t>
            </a:r>
            <a:endParaRPr lang="en-US" altLang="ja-JP" dirty="0" smtClean="0"/>
          </a:p>
          <a:p>
            <a:r>
              <a:rPr kumimoji="1" lang="ja-JP" altLang="en-US" dirty="0" smtClean="0"/>
              <a:t>利点・欠点からの業界将来分析</a:t>
            </a:r>
            <a:endParaRPr kumimoji="1" lang="en-US" altLang="ja-JP" dirty="0" smtClean="0"/>
          </a:p>
          <a:p>
            <a:endParaRPr kumimoji="1" lang="en-US" altLang="ja-JP" dirty="0" smtClean="0"/>
          </a:p>
          <a:p>
            <a:endParaRPr kumimoji="1" lang="ja-JP" altLang="en-US"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電子商取引とは？</a:t>
            </a:r>
            <a:endParaRPr kumimoji="1" lang="ja-JP" altLang="en-US" dirty="0"/>
          </a:p>
        </p:txBody>
      </p:sp>
      <p:sp>
        <p:nvSpPr>
          <p:cNvPr id="3" name="コンテンツ プレースホルダ 2"/>
          <p:cNvSpPr>
            <a:spLocks noGrp="1"/>
          </p:cNvSpPr>
          <p:nvPr>
            <p:ph sz="quarter" idx="1"/>
          </p:nvPr>
        </p:nvSpPr>
        <p:spPr/>
        <p:txBody>
          <a:bodyPr/>
          <a:lstStyle/>
          <a:p>
            <a:r>
              <a:rPr lang="ja-JP" altLang="en-US" dirty="0" smtClean="0"/>
              <a:t>一般の消費者が、インターネットを利用して家庭で居ながらにして買い物をする、つまりインターネットショッピングを指す。</a:t>
            </a:r>
            <a:endParaRPr lang="en-US" altLang="ja-JP" dirty="0" smtClean="0"/>
          </a:p>
          <a:p>
            <a:pPr>
              <a:buNone/>
            </a:pPr>
            <a:endParaRPr lang="en-US" altLang="ja-JP" dirty="0" smtClean="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おもな会社</a:t>
            </a:r>
            <a:endParaRPr kumimoji="1" lang="ja-JP" altLang="en-US" dirty="0"/>
          </a:p>
        </p:txBody>
      </p:sp>
      <p:sp>
        <p:nvSpPr>
          <p:cNvPr id="3" name="コンテンツ プレースホルダ 2"/>
          <p:cNvSpPr>
            <a:spLocks noGrp="1"/>
          </p:cNvSpPr>
          <p:nvPr>
            <p:ph sz="quarter" idx="1"/>
          </p:nvPr>
        </p:nvSpPr>
        <p:spPr/>
        <p:txBody>
          <a:bodyPr/>
          <a:lstStyle/>
          <a:p>
            <a:r>
              <a:rPr kumimoji="1" lang="ja-JP" altLang="en-US" dirty="0" smtClean="0"/>
              <a:t>ヤフー</a:t>
            </a:r>
            <a:endParaRPr kumimoji="1" lang="en-US" altLang="ja-JP" dirty="0" smtClean="0"/>
          </a:p>
          <a:p>
            <a:r>
              <a:rPr lang="ja-JP" altLang="en-US" dirty="0" smtClean="0"/>
              <a:t>楽天</a:t>
            </a:r>
            <a:endParaRPr lang="en-US" altLang="ja-JP" dirty="0" smtClean="0"/>
          </a:p>
          <a:p>
            <a:r>
              <a:rPr kumimoji="1" lang="ja-JP" altLang="en-US" dirty="0" smtClean="0"/>
              <a:t>ライブドア</a:t>
            </a:r>
            <a:endParaRPr kumimoji="1" lang="en-US" altLang="ja-JP" dirty="0" smtClean="0"/>
          </a:p>
          <a:p>
            <a:r>
              <a:rPr lang="ja-JP" altLang="en-US" dirty="0" smtClean="0"/>
              <a:t>エキサイト</a:t>
            </a:r>
            <a:endParaRPr lang="en-US" altLang="ja-JP" dirty="0" smtClean="0"/>
          </a:p>
          <a:p>
            <a:r>
              <a:rPr kumimoji="1" lang="ja-JP" altLang="en-US" dirty="0" smtClean="0"/>
              <a:t>ディー・エヌ・エー</a:t>
            </a:r>
            <a:endParaRPr kumimoji="1" lang="en-US" altLang="ja-JP" dirty="0" smtClean="0"/>
          </a:p>
          <a:p>
            <a:r>
              <a:rPr lang="ja-JP" altLang="en-US" dirty="0" smtClean="0"/>
              <a:t>イーネット・ジャパン</a:t>
            </a:r>
            <a:endParaRPr lang="en-US" altLang="ja-JP" dirty="0" smtClean="0"/>
          </a:p>
          <a:p>
            <a:r>
              <a:rPr kumimoji="1" lang="ja-JP" altLang="en-US" dirty="0" smtClean="0"/>
              <a:t>アマゾン</a:t>
            </a:r>
            <a:endParaRPr kumimoji="1" lang="en-US" altLang="ja-JP" dirty="0" smtClean="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主な仕事内容</a:t>
            </a:r>
            <a:endParaRPr kumimoji="1" lang="ja-JP" altLang="en-US" dirty="0"/>
          </a:p>
        </p:txBody>
      </p:sp>
      <p:sp>
        <p:nvSpPr>
          <p:cNvPr id="3" name="コンテンツ プレースホルダ 2"/>
          <p:cNvSpPr>
            <a:spLocks noGrp="1"/>
          </p:cNvSpPr>
          <p:nvPr>
            <p:ph sz="quarter" idx="1"/>
          </p:nvPr>
        </p:nvSpPr>
        <p:spPr/>
        <p:txBody>
          <a:bodyPr/>
          <a:lstStyle/>
          <a:p>
            <a:r>
              <a:rPr kumimoji="1" lang="ja-JP" altLang="en-US" dirty="0" smtClean="0"/>
              <a:t>経営戦略部門</a:t>
            </a:r>
            <a:endParaRPr kumimoji="1" lang="en-US" altLang="ja-JP" dirty="0" smtClean="0"/>
          </a:p>
          <a:p>
            <a:r>
              <a:rPr lang="ja-JP" altLang="en-US" dirty="0" smtClean="0"/>
              <a:t>エンジニア部門</a:t>
            </a:r>
            <a:endParaRPr lang="en-US" altLang="ja-JP" dirty="0" smtClean="0"/>
          </a:p>
          <a:p>
            <a:r>
              <a:rPr lang="ja-JP" altLang="en-US" dirty="0" smtClean="0"/>
              <a:t>営業部門</a:t>
            </a:r>
            <a:endParaRPr lang="en-US" altLang="ja-JP" dirty="0" smtClean="0"/>
          </a:p>
          <a:p>
            <a:r>
              <a:rPr lang="ja-JP" altLang="en-US" dirty="0" smtClean="0"/>
              <a:t>企画・マーケティング部門</a:t>
            </a:r>
            <a:endParaRPr lang="en-US" altLang="ja-JP" dirty="0" smtClean="0"/>
          </a:p>
          <a:p>
            <a:r>
              <a:rPr lang="ja-JP" altLang="en-US" dirty="0" smtClean="0"/>
              <a:t>法務</a:t>
            </a:r>
            <a:endParaRPr lang="en-US" altLang="ja-JP" dirty="0" smtClean="0"/>
          </a:p>
          <a:p>
            <a:r>
              <a:rPr lang="ja-JP" altLang="en-US" sz="1600" dirty="0" smtClean="0"/>
              <a:t>総務</a:t>
            </a:r>
            <a:endParaRPr lang="en-US" altLang="ja-JP" sz="1600" dirty="0" smtClean="0"/>
          </a:p>
          <a:p>
            <a:r>
              <a:rPr lang="ja-JP" altLang="en-US" sz="1600" dirty="0" smtClean="0"/>
              <a:t>人事</a:t>
            </a:r>
            <a:endParaRPr lang="en-US" altLang="ja-JP" sz="1600" dirty="0" smtClean="0"/>
          </a:p>
          <a:p>
            <a:pPr>
              <a:buNone/>
            </a:pPr>
            <a:r>
              <a:rPr lang="ja-JP" altLang="en-US" dirty="0" smtClean="0"/>
              <a:t>         </a:t>
            </a:r>
            <a:r>
              <a:rPr kumimoji="1" lang="ja-JP" altLang="en-US" dirty="0" smtClean="0"/>
              <a:t>　　　　　　　　　　</a:t>
            </a:r>
            <a:r>
              <a:rPr kumimoji="1" lang="en-US" altLang="ja-JP" dirty="0" smtClean="0"/>
              <a:t>etc…</a:t>
            </a:r>
            <a:endParaRPr kumimoji="1" lang="ja-JP" alt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利点と欠点</a:t>
            </a:r>
            <a:endParaRPr kumimoji="1" lang="ja-JP" altLang="en-US" dirty="0"/>
          </a:p>
        </p:txBody>
      </p:sp>
      <p:sp>
        <p:nvSpPr>
          <p:cNvPr id="3" name="コンテンツ プレースホルダ 2"/>
          <p:cNvSpPr>
            <a:spLocks noGrp="1"/>
          </p:cNvSpPr>
          <p:nvPr>
            <p:ph sz="quarter" idx="1"/>
          </p:nvPr>
        </p:nvSpPr>
        <p:spPr/>
        <p:txBody>
          <a:bodyPr/>
          <a:lstStyle/>
          <a:p>
            <a:r>
              <a:rPr lang="ja-JP" altLang="en-US" b="1" dirty="0" smtClean="0"/>
              <a:t>利点</a:t>
            </a:r>
            <a:endParaRPr lang="en-US" altLang="ja-JP" b="1" dirty="0" smtClean="0"/>
          </a:p>
          <a:p>
            <a:pPr>
              <a:buNone/>
            </a:pPr>
            <a:r>
              <a:rPr lang="ja-JP" altLang="en-US" dirty="0" smtClean="0"/>
              <a:t>　 </a:t>
            </a:r>
            <a:r>
              <a:rPr lang="en-US" altLang="ja-JP" dirty="0" smtClean="0"/>
              <a:t>1.</a:t>
            </a:r>
            <a:r>
              <a:rPr lang="ja-JP" altLang="en-US" dirty="0" smtClean="0"/>
              <a:t>時間を気にせず買い物ができる</a:t>
            </a:r>
            <a:br>
              <a:rPr lang="ja-JP" altLang="en-US" dirty="0" smtClean="0"/>
            </a:br>
            <a:r>
              <a:rPr lang="en-US" altLang="ja-JP" dirty="0" smtClean="0"/>
              <a:t>2.</a:t>
            </a:r>
            <a:r>
              <a:rPr lang="ja-JP" altLang="en-US" dirty="0" smtClean="0"/>
              <a:t>居ながらにして買い物ができる</a:t>
            </a:r>
            <a:br>
              <a:rPr lang="ja-JP" altLang="en-US" dirty="0" smtClean="0"/>
            </a:br>
            <a:r>
              <a:rPr lang="en-US" altLang="ja-JP" dirty="0" smtClean="0"/>
              <a:t>3.</a:t>
            </a:r>
            <a:r>
              <a:rPr lang="ja-JP" altLang="en-US" dirty="0" smtClean="0"/>
              <a:t>入手しにくい商品が購入できる</a:t>
            </a:r>
            <a:endParaRPr lang="en-US" altLang="ja-JP" dirty="0" smtClean="0"/>
          </a:p>
          <a:p>
            <a:pPr>
              <a:buNone/>
            </a:pPr>
            <a:r>
              <a:rPr kumimoji="1" lang="en-US" altLang="ja-JP" dirty="0" smtClean="0"/>
              <a:t> </a:t>
            </a:r>
            <a:endParaRPr lang="en-US" altLang="ja-JP" dirty="0" smtClean="0"/>
          </a:p>
          <a:p>
            <a:r>
              <a:rPr lang="ja-JP" altLang="en-US" b="1" dirty="0" smtClean="0"/>
              <a:t>欠点</a:t>
            </a:r>
            <a:endParaRPr lang="en-US" altLang="ja-JP" b="1" dirty="0" smtClean="0"/>
          </a:p>
          <a:p>
            <a:pPr>
              <a:buNone/>
            </a:pPr>
            <a:r>
              <a:rPr lang="ja-JP" altLang="en-US" dirty="0" smtClean="0"/>
              <a:t>　 </a:t>
            </a:r>
            <a:r>
              <a:rPr lang="en-US" altLang="ja-JP" dirty="0" smtClean="0"/>
              <a:t>1.</a:t>
            </a:r>
            <a:r>
              <a:rPr lang="ja-JP" altLang="en-US" dirty="0" smtClean="0"/>
              <a:t>個人情報の漏えい</a:t>
            </a:r>
            <a:endParaRPr lang="en-US" altLang="ja-JP" dirty="0" smtClean="0"/>
          </a:p>
          <a:p>
            <a:pPr>
              <a:buNone/>
            </a:pPr>
            <a:r>
              <a:rPr lang="en-US" altLang="ja-JP" dirty="0" smtClean="0"/>
              <a:t>   2.</a:t>
            </a:r>
            <a:r>
              <a:rPr lang="ja-JP" altLang="en-US" dirty="0" smtClean="0"/>
              <a:t>クレジット番号の送信</a:t>
            </a:r>
            <a:endParaRPr lang="en-US" altLang="ja-JP" dirty="0" smtClean="0"/>
          </a:p>
          <a:p>
            <a:pPr>
              <a:buNone/>
            </a:pPr>
            <a:r>
              <a:rPr lang="en-US" altLang="ja-JP" dirty="0" smtClean="0"/>
              <a:t>   3.</a:t>
            </a:r>
            <a:r>
              <a:rPr lang="ja-JP" altLang="en-US" dirty="0" smtClean="0"/>
              <a:t>事業者の信用性</a:t>
            </a:r>
            <a:endParaRPr lang="en-US" altLang="ja-JP" dirty="0" smtClean="0"/>
          </a:p>
          <a:p>
            <a:pPr>
              <a:buNone/>
            </a:pPr>
            <a:r>
              <a:rPr lang="ja-JP" altLang="en-US" dirty="0" smtClean="0"/>
              <a:t>　 ４．パソコンが苦手な人にはとっつきにくい</a:t>
            </a:r>
            <a:br>
              <a:rPr lang="ja-JP" altLang="en-US" dirty="0" smtClean="0"/>
            </a:br>
            <a:endParaRPr lang="en-US" altLang="ja-JP" dirty="0" smtClean="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dirty="0" smtClean="0"/>
              <a:t>欠点の克服（１）</a:t>
            </a:r>
            <a:endParaRPr kumimoji="1" lang="ja-JP" altLang="en-US" dirty="0"/>
          </a:p>
        </p:txBody>
      </p:sp>
      <p:sp>
        <p:nvSpPr>
          <p:cNvPr id="3" name="コンテンツ プレースホルダ 2"/>
          <p:cNvSpPr>
            <a:spLocks noGrp="1"/>
          </p:cNvSpPr>
          <p:nvPr>
            <p:ph sz="quarter" idx="1"/>
          </p:nvPr>
        </p:nvSpPr>
        <p:spPr/>
        <p:txBody>
          <a:bodyPr/>
          <a:lstStyle/>
          <a:p>
            <a:r>
              <a:rPr kumimoji="1" lang="ja-JP" altLang="en-US" b="1" dirty="0" smtClean="0"/>
              <a:t>個人情報の漏えい・クレジットカードの送信</a:t>
            </a:r>
            <a:endParaRPr kumimoji="1" lang="en-US" altLang="ja-JP" b="1" dirty="0" smtClean="0"/>
          </a:p>
          <a:p>
            <a:pPr>
              <a:buNone/>
            </a:pPr>
            <a:r>
              <a:rPr lang="ja-JP" altLang="en-US" dirty="0" smtClean="0"/>
              <a:t>　　→法律の強化・インターネット内のインフラ整備（暗号化・認証化などの）が整ってきているなか、十分克服できる問題</a:t>
            </a:r>
            <a:endParaRPr lang="en-US" altLang="ja-JP" dirty="0" smtClean="0"/>
          </a:p>
          <a:p>
            <a:endParaRPr kumimoji="1" lang="en-US" altLang="ja-JP" dirty="0" smtClean="0"/>
          </a:p>
          <a:p>
            <a:r>
              <a:rPr kumimoji="1" lang="ja-JP" altLang="en-US" b="1" dirty="0" smtClean="0"/>
              <a:t>事業者の信用性</a:t>
            </a:r>
            <a:endParaRPr kumimoji="1" lang="en-US" altLang="ja-JP" b="1" dirty="0" smtClean="0"/>
          </a:p>
          <a:p>
            <a:pPr>
              <a:buNone/>
            </a:pPr>
            <a:r>
              <a:rPr lang="ja-JP" altLang="en-US" dirty="0" smtClean="0"/>
              <a:t>　　→オンラインマーク制度の普及の可能性</a:t>
            </a:r>
            <a:endParaRPr lang="en-US" altLang="ja-JP" dirty="0" smtClean="0"/>
          </a:p>
          <a:p>
            <a:pPr>
              <a:buNone/>
            </a:pPr>
            <a:r>
              <a:rPr lang="ja-JP" altLang="en-US" dirty="0" smtClean="0"/>
              <a:t>　　信頼ある特定機関が所定の基準にもとづいて審査を行い、消費者は安心してインターネット通販を利用するためのひとつの判断材料が提供されることになる。</a:t>
            </a:r>
            <a:endParaRPr lang="en-US" altLang="ja-JP" dirty="0" smtClean="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欠点の克服（２）</a:t>
            </a:r>
            <a:endParaRPr kumimoji="1" lang="ja-JP" altLang="en-US" dirty="0"/>
          </a:p>
        </p:txBody>
      </p:sp>
      <p:sp>
        <p:nvSpPr>
          <p:cNvPr id="3" name="コンテンツ プレースホルダ 2"/>
          <p:cNvSpPr>
            <a:spLocks noGrp="1"/>
          </p:cNvSpPr>
          <p:nvPr>
            <p:ph sz="quarter" idx="1"/>
          </p:nvPr>
        </p:nvSpPr>
        <p:spPr/>
        <p:txBody>
          <a:bodyPr/>
          <a:lstStyle/>
          <a:p>
            <a:r>
              <a:rPr kumimoji="1" lang="ja-JP" altLang="en-US" b="1" dirty="0" smtClean="0"/>
              <a:t>パソコンが苦手な人に</a:t>
            </a:r>
            <a:r>
              <a:rPr lang="ja-JP" altLang="en-US" b="1" dirty="0" smtClean="0"/>
              <a:t>とってはとっつきにくい</a:t>
            </a:r>
            <a:endParaRPr lang="en-US" altLang="ja-JP" b="1" dirty="0" smtClean="0"/>
          </a:p>
          <a:p>
            <a:pPr>
              <a:buNone/>
            </a:pPr>
            <a:r>
              <a:rPr lang="ja-JP" altLang="en-US" dirty="0" smtClean="0"/>
              <a:t>　　→取引の際に手続きが安全性を維持したまま簡略化が進んでいる。</a:t>
            </a:r>
            <a:endParaRPr lang="en-US" altLang="ja-JP" dirty="0" smtClean="0"/>
          </a:p>
          <a:p>
            <a:pPr>
              <a:buNone/>
            </a:pPr>
            <a:r>
              <a:rPr lang="ja-JP" altLang="en-US" dirty="0" smtClean="0"/>
              <a:t>　　→さらにインターネット教育が推進されているので、将来的に利用者数はもっと伸びるはず。</a:t>
            </a:r>
            <a:endParaRPr lang="en-US" altLang="ja-JP" dirty="0" smtClean="0"/>
          </a:p>
          <a:p>
            <a:pPr>
              <a:buNone/>
            </a:pPr>
            <a:endParaRPr lang="en-US" altLang="ja-JP" dirty="0" smtClean="0"/>
          </a:p>
          <a:p>
            <a:pPr>
              <a:buNone/>
            </a:pPr>
            <a:endParaRPr lang="en-US" altLang="ja-JP" dirty="0" smtClean="0"/>
          </a:p>
          <a:p>
            <a:pPr>
              <a:buNone/>
            </a:pPr>
            <a:r>
              <a:rPr lang="ja-JP" altLang="en-US" sz="3200" b="1" dirty="0" smtClean="0"/>
              <a:t>→不安要素を取り除くことは現実可能であり、それが改善されれば市場の拡大余地が大いにある。</a:t>
            </a:r>
            <a:endParaRPr lang="en-US" altLang="ja-JP" sz="3200" b="1" dirty="0" smtClean="0"/>
          </a:p>
          <a:p>
            <a:pPr>
              <a:buNone/>
            </a:pPr>
            <a:endParaRPr lang="en-US" altLang="ja-JP" dirty="0" smtClean="0"/>
          </a:p>
          <a:p>
            <a:pPr>
              <a:buNone/>
            </a:pPr>
            <a:endParaRPr lang="en-US" altLang="ja-JP" dirty="0" smtClean="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dirty="0" smtClean="0"/>
              <a:t>利点を伸ばす</a:t>
            </a:r>
            <a:endParaRPr kumimoji="1" lang="ja-JP" altLang="en-US" dirty="0"/>
          </a:p>
        </p:txBody>
      </p:sp>
      <p:sp>
        <p:nvSpPr>
          <p:cNvPr id="3" name="コンテンツ プレースホルダ 2"/>
          <p:cNvSpPr>
            <a:spLocks noGrp="1"/>
          </p:cNvSpPr>
          <p:nvPr>
            <p:ph sz="quarter" idx="1"/>
          </p:nvPr>
        </p:nvSpPr>
        <p:spPr/>
        <p:txBody>
          <a:bodyPr>
            <a:normAutofit fontScale="92500" lnSpcReduction="10000"/>
          </a:bodyPr>
          <a:lstStyle/>
          <a:p>
            <a:r>
              <a:rPr lang="ja-JP" altLang="en-US" dirty="0" smtClean="0"/>
              <a:t>商品をより手軽に買えるようにするには、</a:t>
            </a:r>
            <a:endParaRPr lang="en-US" altLang="ja-JP" dirty="0" smtClean="0"/>
          </a:p>
          <a:p>
            <a:pPr>
              <a:buNone/>
            </a:pPr>
            <a:r>
              <a:rPr lang="ja-JP" altLang="en-US" dirty="0" smtClean="0"/>
              <a:t>　→携帯電話のインターネット利用増加にのっかってインターネットだけでなく、携帯電話でも気軽に使えるようにする</a:t>
            </a:r>
            <a:endParaRPr lang="en-US" altLang="ja-JP" dirty="0" smtClean="0"/>
          </a:p>
          <a:p>
            <a:endParaRPr lang="en-US" altLang="ja-JP" dirty="0" smtClean="0"/>
          </a:p>
          <a:p>
            <a:r>
              <a:rPr lang="ja-JP" altLang="en-US" dirty="0" smtClean="0"/>
              <a:t>さらに便利になるためには、</a:t>
            </a:r>
            <a:endParaRPr lang="en-US" altLang="ja-JP" dirty="0" smtClean="0"/>
          </a:p>
          <a:p>
            <a:pPr>
              <a:buNone/>
            </a:pPr>
            <a:r>
              <a:rPr lang="ja-JP" altLang="en-US" dirty="0" smtClean="0"/>
              <a:t>　→商品の検索を便利にしたり、現物をみているかのような画像の表示などなど</a:t>
            </a:r>
            <a:r>
              <a:rPr lang="ja-JP" altLang="en-US" dirty="0" err="1" smtClean="0"/>
              <a:t>。。</a:t>
            </a:r>
            <a:endParaRPr lang="en-US" altLang="ja-JP" dirty="0" smtClean="0"/>
          </a:p>
          <a:p>
            <a:endParaRPr lang="en-US" altLang="ja-JP" dirty="0" smtClean="0"/>
          </a:p>
          <a:p>
            <a:pPr>
              <a:buNone/>
            </a:pPr>
            <a:endParaRPr lang="en-US" altLang="ja-JP" dirty="0" smtClean="0"/>
          </a:p>
          <a:p>
            <a:pPr>
              <a:buNone/>
            </a:pPr>
            <a:r>
              <a:rPr lang="ja-JP" altLang="en-US" sz="3200" b="1" dirty="0" smtClean="0"/>
              <a:t>→より市場を拡大させることができる</a:t>
            </a:r>
            <a:endParaRPr lang="en-US" altLang="ja-JP" sz="3200" b="1" dirty="0" smtClean="0"/>
          </a:p>
          <a:p>
            <a:pPr>
              <a:buNone/>
            </a:pPr>
            <a:endParaRPr lang="en-US" altLang="ja-JP" sz="3200" b="1" dirty="0" smtClean="0"/>
          </a:p>
          <a:p>
            <a:pPr>
              <a:buNone/>
            </a:pPr>
            <a:r>
              <a:rPr lang="ja-JP" altLang="en-US" sz="3200" b="1" dirty="0" smtClean="0">
                <a:solidFill>
                  <a:srgbClr val="FF0000"/>
                </a:solidFill>
              </a:rPr>
              <a:t>→将来性のある業種</a:t>
            </a:r>
            <a:endParaRPr lang="en-US" altLang="ja-JP" sz="3200" b="1" dirty="0" smtClean="0">
              <a:solidFill>
                <a:srgbClr val="FF0000"/>
              </a:solidFill>
            </a:endParaRPr>
          </a:p>
          <a:p>
            <a:pPr>
              <a:buNone/>
            </a:pPr>
            <a:endParaRPr lang="en-US" altLang="ja-JP" dirty="0" smtClean="0"/>
          </a:p>
          <a:p>
            <a:pPr>
              <a:buNone/>
            </a:pPr>
            <a:endParaRPr lang="en-US" altLang="ja-JP" dirty="0" smtClean="0"/>
          </a:p>
          <a:p>
            <a:pPr>
              <a:buNone/>
            </a:pPr>
            <a:endParaRPr lang="en-US" altLang="ja-JP" dirty="0" smtClean="0"/>
          </a:p>
        </p:txBody>
      </p:sp>
    </p:spTree>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スパイス">
  <a:themeElements>
    <a:clrScheme name="スパイス">
      <a:dk1>
        <a:sysClr val="windowText" lastClr="000000"/>
      </a:dk1>
      <a:lt1>
        <a:sysClr val="window" lastClr="FFFFFF"/>
      </a:lt1>
      <a:dk2>
        <a:srgbClr val="575F6D"/>
      </a:dk2>
      <a:lt2>
        <a:srgbClr val="FFF39D"/>
      </a:lt2>
      <a:accent1>
        <a:srgbClr val="FE8637"/>
      </a:accent1>
      <a:accent2>
        <a:srgbClr val="7598D9"/>
      </a:accent2>
      <a:accent3>
        <a:srgbClr val="B32C16"/>
      </a:accent3>
      <a:accent4>
        <a:srgbClr val="F5CD2D"/>
      </a:accent4>
      <a:accent5>
        <a:srgbClr val="AEBAD5"/>
      </a:accent5>
      <a:accent6>
        <a:srgbClr val="777C84"/>
      </a:accent6>
      <a:hlink>
        <a:srgbClr val="D2611C"/>
      </a:hlink>
      <a:folHlink>
        <a:srgbClr val="3B435B"/>
      </a:folHlink>
    </a:clrScheme>
    <a:fontScheme name="スパイス">
      <a:majorFont>
        <a:latin typeface="Century Schoolbook"/>
        <a:ea typeface=""/>
        <a:cs typeface=""/>
        <a:font script="Jpan" typeface="ＭＳ Ｐ明朝"/>
        <a:font script="Hang" typeface="휴먼매직체"/>
        <a:font script="Hans" typeface="华文楷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entury Schoolbook"/>
        <a:ea typeface=""/>
        <a:cs typeface=""/>
        <a:font script="Jpan" typeface="ＭＳ Ｐ明朝"/>
        <a:font script="Hang" typeface="휴먼매직체"/>
        <a:font script="Hans" typeface="宋体"/>
        <a:font script="Hant" typeface="新細明體"/>
        <a:font script="Arab" typeface="Times New Roman"/>
        <a:font script="Hebr" typeface="Times New Roman"/>
        <a:font script="Thai" typeface="Kodchiang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スパイス">
      <a:fillStyleLst>
        <a:solidFill>
          <a:schemeClr val="phClr"/>
        </a:solidFill>
        <a:gradFill rotWithShape="1">
          <a:gsLst>
            <a:gs pos="0">
              <a:schemeClr val="phClr">
                <a:tint val="35000"/>
                <a:satMod val="260000"/>
              </a:schemeClr>
            </a:gs>
            <a:gs pos="30000">
              <a:schemeClr val="phClr">
                <a:tint val="38000"/>
                <a:satMod val="260000"/>
              </a:schemeClr>
            </a:gs>
            <a:gs pos="75000">
              <a:schemeClr val="phClr">
                <a:tint val="55000"/>
                <a:satMod val="255000"/>
              </a:schemeClr>
            </a:gs>
            <a:gs pos="100000">
              <a:schemeClr val="phClr">
                <a:tint val="70000"/>
                <a:satMod val="255000"/>
              </a:schemeClr>
            </a:gs>
          </a:gsLst>
          <a:path path="circle">
            <a:fillToRect l="5000" t="100000" r="120000" b="10000"/>
          </a:path>
        </a:gradFill>
        <a:gradFill rotWithShape="1">
          <a:gsLst>
            <a:gs pos="0">
              <a:schemeClr val="phClr">
                <a:shade val="63000"/>
                <a:satMod val="165000"/>
              </a:schemeClr>
            </a:gs>
            <a:gs pos="30000">
              <a:schemeClr val="phClr">
                <a:shade val="58000"/>
                <a:satMod val="165000"/>
              </a:schemeClr>
            </a:gs>
            <a:gs pos="75000">
              <a:schemeClr val="phClr">
                <a:shade val="30000"/>
                <a:satMod val="175000"/>
              </a:schemeClr>
            </a:gs>
            <a:gs pos="100000">
              <a:schemeClr val="phClr">
                <a:shade val="15000"/>
                <a:satMod val="175000"/>
              </a:schemeClr>
            </a:gs>
          </a:gsLst>
          <a:path path="circle">
            <a:fillToRect l="5000" t="100000" r="120000" b="10000"/>
          </a:path>
        </a:gradFill>
      </a:fillStyleLst>
      <a:lnStyleLst>
        <a:ln w="12700" cap="flat" cmpd="sng" algn="ctr">
          <a:solidFill>
            <a:schemeClr val="phClr">
              <a:shade val="70000"/>
              <a:satMod val="150000"/>
            </a:schemeClr>
          </a:solidFill>
          <a:prstDash val="solid"/>
        </a:ln>
        <a:ln w="25400" cap="flat" cmpd="sng" algn="ctr">
          <a:solidFill>
            <a:schemeClr val="phClr"/>
          </a:solidFill>
          <a:prstDash val="solid"/>
        </a:ln>
        <a:ln w="34925" cap="flat" cmpd="sng" algn="ctr">
          <a:solidFill>
            <a:schemeClr val="phClr"/>
          </a:solidFill>
          <a:prstDash val="solid"/>
        </a:ln>
      </a:lnStyleLst>
      <a:effectStyleLst>
        <a:effectStyle>
          <a:effectLst>
            <a:outerShdw blurRad="50800" dist="25000" dir="5400000" rotWithShape="0">
              <a:srgbClr val="000000">
                <a:alpha val="40000"/>
              </a:srgbClr>
            </a:outerShdw>
          </a:effectLst>
        </a:effectStyle>
        <a:effectStyle>
          <a:effectLst>
            <a:outerShdw blurRad="50800" dist="20000" dir="5400000" rotWithShape="0">
              <a:srgbClr val="000000">
                <a:alpha val="42000"/>
              </a:srgbClr>
            </a:outerShdw>
          </a:effectLst>
        </a:effectStyle>
        <a:effectStyle>
          <a:effectLst>
            <a:outerShdw blurRad="50800" dist="20000" dir="5400000" rotWithShape="0">
              <a:srgbClr val="000000">
                <a:alpha val="42000"/>
              </a:srgbClr>
            </a:outerShdw>
          </a:effectLst>
          <a:scene3d>
            <a:camera prst="orthographicFront">
              <a:rot lat="0" lon="0" rev="0"/>
            </a:camera>
            <a:lightRig rig="balanced" dir="t">
              <a:rot lat="0" lon="0" rev="0"/>
            </a:lightRig>
          </a:scene3d>
          <a:sp3d>
            <a:bevelT w="47625" h="69850"/>
            <a:contourClr>
              <a:schemeClr val="lt1"/>
            </a:contourClr>
          </a:sp3d>
        </a:effectStyle>
      </a:effectStyleLst>
      <a:bgFillStyleLst>
        <a:solidFill>
          <a:schemeClr val="phClr"/>
        </a:solidFill>
        <a:gradFill rotWithShape="1">
          <a:gsLst>
            <a:gs pos="0">
              <a:schemeClr val="phClr">
                <a:shade val="58000"/>
                <a:satMod val="125000"/>
              </a:schemeClr>
            </a:gs>
            <a:gs pos="40000">
              <a:schemeClr val="phClr">
                <a:tint val="90000"/>
                <a:shade val="90000"/>
                <a:satMod val="120000"/>
              </a:schemeClr>
            </a:gs>
            <a:gs pos="100000">
              <a:schemeClr val="phClr">
                <a:tint val="50000"/>
              </a:schemeClr>
            </a:gs>
          </a:gsLst>
          <a:lin ang="16200000" scaled="1"/>
        </a:gradFill>
        <a:blipFill>
          <a:blip xmlns:r="http://schemas.openxmlformats.org/officeDocument/2006/relationships" r:embed="rId1">
            <a:duotone>
              <a:schemeClr val="phClr">
                <a:shade val="80000"/>
              </a:schemeClr>
              <a:schemeClr val="phClr">
                <a:tint val="91000"/>
              </a:schemeClr>
            </a:duotone>
          </a:blip>
          <a:tile tx="0" ty="0" sx="40000" sy="50000" flip="y"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Oriel</Template>
  <TotalTime>148</TotalTime>
  <Words>140</Words>
  <Application>Microsoft Office PowerPoint</Application>
  <PresentationFormat>画面に合わせる (4:3)</PresentationFormat>
  <Paragraphs>62</Paragraphs>
  <Slides>9</Slides>
  <Notes>0</Notes>
  <HiddenSlides>0</HiddenSlides>
  <MMClips>0</MMClips>
  <ScaleCrop>false</ScaleCrop>
  <HeadingPairs>
    <vt:vector size="4" baseType="variant">
      <vt:variant>
        <vt:lpstr>テーマ</vt:lpstr>
      </vt:variant>
      <vt:variant>
        <vt:i4>1</vt:i4>
      </vt:variant>
      <vt:variant>
        <vt:lpstr>スライド タイトル</vt:lpstr>
      </vt:variant>
      <vt:variant>
        <vt:i4>9</vt:i4>
      </vt:variant>
    </vt:vector>
  </HeadingPairs>
  <TitlesOfParts>
    <vt:vector size="10" baseType="lpstr">
      <vt:lpstr>スパイス</vt:lpstr>
      <vt:lpstr>電子商取引（EC）業界</vt:lpstr>
      <vt:lpstr>目次</vt:lpstr>
      <vt:lpstr>電子商取引とは？</vt:lpstr>
      <vt:lpstr>おもな会社</vt:lpstr>
      <vt:lpstr>主な仕事内容</vt:lpstr>
      <vt:lpstr>利点と欠点</vt:lpstr>
      <vt:lpstr>欠点の克服（１）</vt:lpstr>
      <vt:lpstr>欠点の克服（２）</vt:lpstr>
      <vt:lpstr>利点を伸ばす</vt:lpstr>
    </vt:vector>
  </TitlesOfParts>
  <Company>Keio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電子商取引（EC）業界</dc:title>
  <dc:creator>keio</dc:creator>
  <cp:lastModifiedBy>yoko</cp:lastModifiedBy>
  <cp:revision>15</cp:revision>
  <dcterms:created xsi:type="dcterms:W3CDTF">2009-05-08T05:19:49Z</dcterms:created>
  <dcterms:modified xsi:type="dcterms:W3CDTF">2009-05-09T15:50:13Z</dcterms:modified>
</cp:coreProperties>
</file>