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8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9" name="タイトル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9" name="サブタイトル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ja-JP" altLang="en-US" smtClean="0"/>
              <a:t>マスタ サブタイトルの書式設定</a:t>
            </a:r>
            <a:endParaRPr kumimoji="0" lang="en-US"/>
          </a:p>
        </p:txBody>
      </p:sp>
      <p:sp>
        <p:nvSpPr>
          <p:cNvPr id="16" name="日付プレースホルダ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E4E68-FA75-4104-BA02-4A387B75E955}" type="datetimeFigureOut">
              <a:rPr kumimoji="1" lang="ja-JP" altLang="en-US" smtClean="0"/>
              <a:t>2009/7/1</a:t>
            </a:fld>
            <a:endParaRPr kumimoji="1" lang="ja-JP" altLang="en-US" dirty="0"/>
          </a:p>
        </p:txBody>
      </p:sp>
      <p:sp>
        <p:nvSpPr>
          <p:cNvPr id="2" name="フッター プレースホルダ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5" name="スライド番号プレースホルダ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DE563E2-C442-4B84-A9EA-CC681F33B025}" type="slidenum">
              <a:rPr kumimoji="1" lang="ja-JP" altLang="en-US" smtClean="0"/>
              <a:t>&lt;#&gt;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E4E68-FA75-4104-BA02-4A387B75E955}" type="datetimeFigureOut">
              <a:rPr kumimoji="1" lang="ja-JP" altLang="en-US" smtClean="0"/>
              <a:t>2009/7/1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63E2-C442-4B84-A9EA-CC681F33B025}" type="slidenum">
              <a:rPr kumimoji="1" lang="ja-JP" altLang="en-US" smtClean="0"/>
              <a:t>&lt;#&gt;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E4E68-FA75-4104-BA02-4A387B75E955}" type="datetimeFigureOut">
              <a:rPr kumimoji="1" lang="ja-JP" altLang="en-US" smtClean="0"/>
              <a:t>2009/7/1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63E2-C442-4B84-A9EA-CC681F33B025}" type="slidenum">
              <a:rPr kumimoji="1" lang="ja-JP" altLang="en-US" smtClean="0"/>
              <a:t>&lt;#&gt;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タイトル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27" name="コンテンツ プレースホルダ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25" name="日付プレースホルダ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E4E68-FA75-4104-BA02-4A387B75E955}" type="datetimeFigureOut">
              <a:rPr kumimoji="1" lang="ja-JP" altLang="en-US" smtClean="0"/>
              <a:t>2009/7/1</a:t>
            </a:fld>
            <a:endParaRPr kumimoji="1" lang="ja-JP" altLang="en-US" dirty="0"/>
          </a:p>
        </p:txBody>
      </p:sp>
      <p:sp>
        <p:nvSpPr>
          <p:cNvPr id="19" name="フッター プレースホルダ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kumimoji="1" lang="ja-JP" altLang="en-US" dirty="0"/>
          </a:p>
        </p:txBody>
      </p:sp>
      <p:sp>
        <p:nvSpPr>
          <p:cNvPr id="16" name="スライド番号プレースホルダ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8DE563E2-C442-4B84-A9EA-CC681F33B025}" type="slidenum">
              <a:rPr kumimoji="1" lang="ja-JP" altLang="en-US" smtClean="0"/>
              <a:t>&lt;#&gt;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セクション見出し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6" name="テキスト プレースホルダ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19" name="日付プレースホルダ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E4E68-FA75-4104-BA02-4A387B75E955}" type="datetimeFigureOut">
              <a:rPr kumimoji="1" lang="ja-JP" altLang="en-US" smtClean="0"/>
              <a:t>2009/7/1</a:t>
            </a:fld>
            <a:endParaRPr kumimoji="1" lang="ja-JP" altLang="en-US" dirty="0"/>
          </a:p>
        </p:txBody>
      </p:sp>
      <p:sp>
        <p:nvSpPr>
          <p:cNvPr id="11" name="フッター プレースホルダ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16" name="スライド番号プレースホルダ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63E2-C442-4B84-A9EA-CC681F33B025}" type="slidenum">
              <a:rPr kumimoji="1" lang="ja-JP" altLang="en-US" smtClean="0"/>
              <a:t>&lt;#&gt;</a:t>
            </a:fld>
            <a:endParaRPr kumimoji="1" lang="ja-JP" altLang="en-US" dirty="0"/>
          </a:p>
        </p:txBody>
      </p:sp>
      <p:sp>
        <p:nvSpPr>
          <p:cNvPr id="8" name="タイトル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タイトル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14" name="コンテンツ プレースホルダ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3" name="コンテンツ プレースホルダ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21" name="日付プレースホルダ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E4E68-FA75-4104-BA02-4A387B75E955}" type="datetimeFigureOut">
              <a:rPr kumimoji="1" lang="ja-JP" altLang="en-US" smtClean="0"/>
              <a:t>2009/7/1</a:t>
            </a:fld>
            <a:endParaRPr kumimoji="1" lang="ja-JP" altLang="en-US" dirty="0"/>
          </a:p>
        </p:txBody>
      </p:sp>
      <p:sp>
        <p:nvSpPr>
          <p:cNvPr id="10" name="フッター プレースホルダ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1" name="スライド番号プレースホルダ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63E2-C442-4B84-A9EA-CC681F33B025}" type="slidenum">
              <a:rPr kumimoji="1" lang="ja-JP" altLang="en-US" smtClean="0"/>
              <a:t>&lt;#&gt;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タイトル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13" name="テキスト プレースホルダ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25" name="テキスト プレースホルダ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28" name="コンテンツ プレースホルダ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10" name="日付プレースホルダ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E4E68-FA75-4104-BA02-4A387B75E955}" type="datetimeFigureOut">
              <a:rPr kumimoji="1" lang="ja-JP" altLang="en-US" smtClean="0"/>
              <a:t>2009/7/1</a:t>
            </a:fld>
            <a:endParaRPr kumimoji="1" lang="ja-JP" altLang="en-US" dirty="0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8DE563E2-C442-4B84-A9EA-CC681F33B025}" type="slidenum">
              <a:rPr kumimoji="1" lang="ja-JP" altLang="en-US" smtClean="0"/>
              <a:t>&lt;#&gt;</a:t>
            </a:fld>
            <a:endParaRPr kumimoji="1" lang="ja-JP" altLang="en-US" dirty="0"/>
          </a:p>
        </p:txBody>
      </p:sp>
      <p:sp>
        <p:nvSpPr>
          <p:cNvPr id="11" name="直線コネクタ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タイトル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12" name="日付プレースホル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E4E68-FA75-4104-BA02-4A387B75E955}" type="datetimeFigureOut">
              <a:rPr kumimoji="1" lang="ja-JP" altLang="en-US" smtClean="0"/>
              <a:t>2009/7/1</a:t>
            </a:fld>
            <a:endParaRPr kumimoji="1" lang="ja-JP" altLang="en-US" dirty="0"/>
          </a:p>
        </p:txBody>
      </p:sp>
      <p:sp>
        <p:nvSpPr>
          <p:cNvPr id="21" name="フッター プレースホルダ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63E2-C442-4B84-A9EA-CC681F33B025}" type="slidenum">
              <a:rPr kumimoji="1" lang="ja-JP" altLang="en-US" smtClean="0"/>
              <a:t>&lt;#&gt;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E4E68-FA75-4104-BA02-4A387B75E955}" type="datetimeFigureOut">
              <a:rPr kumimoji="1" lang="ja-JP" altLang="en-US" smtClean="0"/>
              <a:t>2009/7/1</a:t>
            </a:fld>
            <a:endParaRPr kumimoji="1" lang="ja-JP" altLang="en-US" dirty="0"/>
          </a:p>
        </p:txBody>
      </p:sp>
      <p:sp>
        <p:nvSpPr>
          <p:cNvPr id="24" name="フッター プレースホルダ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63E2-C442-4B84-A9EA-CC681F33B025}" type="slidenum">
              <a:rPr kumimoji="1" lang="ja-JP" altLang="en-US" smtClean="0"/>
              <a:t>&lt;#&gt;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直線コネクタ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タイトル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26" name="テキスト プレースホルダ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  <p:sp>
        <p:nvSpPr>
          <p:cNvPr id="14" name="コンテンツ プレースホルダ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ja-JP" altLang="en-US" smtClean="0"/>
              <a:t>マスタ テキストの書式設定</a:t>
            </a:r>
          </a:p>
          <a:p>
            <a:pPr lvl="1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 eaLnBrk="1" latinLnBrk="0" hangingPunct="1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kumimoji="0" lang="en-US"/>
          </a:p>
        </p:txBody>
      </p:sp>
      <p:sp>
        <p:nvSpPr>
          <p:cNvPr id="25" name="日付プレースホルダ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E4E68-FA75-4104-BA02-4A387B75E955}" type="datetimeFigureOut">
              <a:rPr kumimoji="1" lang="ja-JP" altLang="en-US" smtClean="0"/>
              <a:t>2009/7/1</a:t>
            </a:fld>
            <a:endParaRPr kumimoji="1" lang="ja-JP" altLang="en-US" dirty="0"/>
          </a:p>
        </p:txBody>
      </p:sp>
      <p:sp>
        <p:nvSpPr>
          <p:cNvPr id="29" name="フッター プレースホルダ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63E2-C442-4B84-A9EA-CC681F33B025}" type="slidenum">
              <a:rPr kumimoji="1" lang="ja-JP" altLang="en-US" smtClean="0"/>
              <a:t>&lt;#&gt;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図プレースホルダ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ja-JP" altLang="en-US" dirty="0" smtClean="0"/>
              <a:t>アイコンをクリックして図を追加</a:t>
            </a:r>
            <a:endParaRPr kumimoji="0" lang="en-US" dirty="0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1E4E68-FA75-4104-BA02-4A387B75E955}" type="datetimeFigureOut">
              <a:rPr kumimoji="1" lang="ja-JP" altLang="en-US" smtClean="0"/>
              <a:t>2009/7/1</a:t>
            </a:fld>
            <a:endParaRPr kumimoji="1" lang="ja-JP" altLang="en-US" dirty="0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1" name="スライド番号プレースホルダ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563E2-C442-4B84-A9EA-CC681F33B025}" type="slidenum">
              <a:rPr kumimoji="1" lang="ja-JP" altLang="en-US" smtClean="0"/>
              <a:t>&lt;#&gt;</a:t>
            </a:fld>
            <a:endParaRPr kumimoji="1" lang="ja-JP" altLang="en-US" dirty="0"/>
          </a:p>
        </p:txBody>
      </p:sp>
      <p:sp>
        <p:nvSpPr>
          <p:cNvPr id="17" name="タイトル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26" name="テキスト プレースホルダ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直線コネクタ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8" name="テキスト プレースホルダ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ja-JP" altLang="en-US" smtClean="0"/>
              <a:t>マスタ テキストの書式設定</a:t>
            </a:r>
          </a:p>
          <a:p>
            <a:pPr lvl="1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2 </a:t>
            </a:r>
            <a:r>
              <a:rPr kumimoji="0" lang="ja-JP" altLang="en-US" smtClean="0"/>
              <a:t>レベル</a:t>
            </a:r>
          </a:p>
          <a:p>
            <a:pPr lvl="2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3 </a:t>
            </a:r>
            <a:r>
              <a:rPr kumimoji="0" lang="ja-JP" altLang="en-US" smtClean="0"/>
              <a:t>レベル</a:t>
            </a:r>
          </a:p>
          <a:p>
            <a:pPr lvl="3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4 </a:t>
            </a:r>
            <a:r>
              <a:rPr kumimoji="0" lang="ja-JP" altLang="en-US" smtClean="0"/>
              <a:t>レベル</a:t>
            </a:r>
          </a:p>
          <a:p>
            <a:pPr lvl="4" eaLnBrk="1" latinLnBrk="0" hangingPunct="1"/>
            <a:r>
              <a:rPr kumimoji="0" lang="ja-JP" altLang="en-US" smtClean="0"/>
              <a:t>第 </a:t>
            </a:r>
            <a:r>
              <a:rPr kumimoji="0" lang="en-US" altLang="ja-JP" smtClean="0"/>
              <a:t>5 </a:t>
            </a:r>
            <a:r>
              <a:rPr kumimoji="0" lang="ja-JP" altLang="en-US" smtClean="0"/>
              <a:t>レベル</a:t>
            </a:r>
            <a:endParaRPr kumimoji="0" lang="en-US"/>
          </a:p>
        </p:txBody>
      </p:sp>
      <p:sp>
        <p:nvSpPr>
          <p:cNvPr id="11" name="日付プレースホルダ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01E4E68-FA75-4104-BA02-4A387B75E955}" type="datetimeFigureOut">
              <a:rPr kumimoji="1" lang="ja-JP" altLang="en-US" smtClean="0"/>
              <a:t>2009/7/1</a:t>
            </a:fld>
            <a:endParaRPr kumimoji="1" lang="ja-JP" altLang="en-US" dirty="0"/>
          </a:p>
        </p:txBody>
      </p:sp>
      <p:sp>
        <p:nvSpPr>
          <p:cNvPr id="28" name="フッター プレースホルダ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8DE563E2-C442-4B84-A9EA-CC681F33B025}" type="slidenum">
              <a:rPr kumimoji="1" lang="ja-JP" altLang="en-US" smtClean="0"/>
              <a:t>&lt;#&gt;</a:t>
            </a:fld>
            <a:endParaRPr kumimoji="1" lang="ja-JP" altLang="en-US" dirty="0"/>
          </a:p>
        </p:txBody>
      </p:sp>
      <p:sp>
        <p:nvSpPr>
          <p:cNvPr id="10" name="タイトル プレースホルダ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ja-JP" altLang="en-US" smtClean="0"/>
              <a:t>マスタ タイトルの書式設定</a:t>
            </a:r>
            <a:endParaRPr kumimoji="0" lang="en-US"/>
          </a:p>
        </p:txBody>
      </p:sp>
      <p:sp>
        <p:nvSpPr>
          <p:cNvPr id="9" name="直線コネクタ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2" name="直線コネクタ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1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1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1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1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1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1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1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1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1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ja-JP" altLang="en-US" sz="4400" dirty="0" smtClean="0"/>
              <a:t>食の安全促進への提案</a:t>
            </a:r>
            <a:r>
              <a:rPr lang="en-US" altLang="ja-JP" sz="4000" dirty="0" smtClean="0"/>
              <a:t/>
            </a:r>
            <a:br>
              <a:rPr lang="en-US" altLang="ja-JP" sz="4000" dirty="0" smtClean="0"/>
            </a:br>
            <a:r>
              <a:rPr lang="ja-JP" altLang="en-US" sz="4000" dirty="0" smtClean="0"/>
              <a:t>　　　　</a:t>
            </a:r>
            <a:r>
              <a:rPr lang="ja-JP" altLang="en-US" dirty="0" smtClean="0">
                <a:solidFill>
                  <a:schemeClr val="accent2">
                    <a:lumMod val="75000"/>
                  </a:schemeClr>
                </a:solidFill>
              </a:rPr>
              <a:t>我が国</a:t>
            </a:r>
            <a:r>
              <a:rPr lang="ja-JP" altLang="en-US" dirty="0" smtClean="0">
                <a:solidFill>
                  <a:schemeClr val="accent2">
                    <a:lumMod val="75000"/>
                  </a:schemeClr>
                </a:solidFill>
              </a:rPr>
              <a:t>の金融を巡る課題と処方箋</a:t>
            </a:r>
            <a:endParaRPr kumimoji="1" lang="ja-JP" altLang="en-US" sz="40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kumimoji="1" lang="ja-JP" altLang="en-US" sz="2800" dirty="0" smtClean="0"/>
              <a:t>　　　　　　　　　　　　　　　　　　</a:t>
            </a:r>
            <a:r>
              <a:rPr kumimoji="1" lang="en-US" altLang="ja-JP" sz="2800" dirty="0" smtClean="0"/>
              <a:t>SIGNAL</a:t>
            </a:r>
            <a:r>
              <a:rPr lang="ja-JP" altLang="en-US" sz="2800" dirty="0" smtClean="0"/>
              <a:t>　　</a:t>
            </a:r>
            <a:endParaRPr kumimoji="1" lang="en-US" altLang="ja-JP" sz="2800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我が国の金融を巡る課題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食料自給率の低さ</a:t>
            </a:r>
            <a:endParaRPr kumimoji="1" lang="en-US" altLang="ja-JP" dirty="0" smtClean="0"/>
          </a:p>
          <a:p>
            <a:r>
              <a:rPr lang="ja-JP" altLang="en-US" dirty="0" smtClean="0"/>
              <a:t>輸入品の安全性</a:t>
            </a:r>
            <a:endParaRPr kumimoji="1" lang="ja-JP" alt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トラベル">
  <a:themeElements>
    <a:clrScheme name="トラベル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トラベル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トラベル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13</TotalTime>
  <Words>20</Words>
  <Application>Microsoft Office PowerPoint</Application>
  <PresentationFormat>画面に合わせる (4:3)</PresentationFormat>
  <Paragraphs>5</Paragraphs>
  <Slides>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トラベル</vt:lpstr>
      <vt:lpstr>食の安全促進への提案 　　　　我が国の金融を巡る課題と処方箋</vt:lpstr>
      <vt:lpstr>我が国の金融を巡る課題</vt:lpstr>
    </vt:vector>
  </TitlesOfParts>
  <Company>Keio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食の安全促進への提案 　　　　我が国の金融を巡る課題と処方箋</dc:title>
  <dc:creator>MitaITC</dc:creator>
  <cp:lastModifiedBy>MitaITC</cp:lastModifiedBy>
  <cp:revision>2</cp:revision>
  <dcterms:created xsi:type="dcterms:W3CDTF">2009-07-01T08:09:16Z</dcterms:created>
  <dcterms:modified xsi:type="dcterms:W3CDTF">2009-07-01T08:22:17Z</dcterms:modified>
</cp:coreProperties>
</file>