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07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ja-JP" altLang="en-US" smtClean="0"/>
              <a:t>マスタ タイトルの書式設定</a:t>
            </a:r>
            <a:endParaRPr kumimoji="0" lang="en-US"/>
          </a:p>
        </p:txBody>
      </p:sp>
      <p:sp>
        <p:nvSpPr>
          <p:cNvPr id="28" name="日付プレースホルダ 27"/>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
        <p:nvSpPr>
          <p:cNvPr id="9" name="サブタイトル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a:xfrm>
            <a:off x="7924800" y="6416675"/>
            <a:ext cx="762000" cy="365125"/>
          </a:xfrm>
        </p:spPr>
        <p:txBody>
          <a:bodyPr/>
          <a:lstStyle/>
          <a:p>
            <a:fld id="{6314B8B5-484F-4AFB-BCCE-1CB5A14A94D2}" type="slidenum">
              <a:rPr kumimoji="1" lang="ja-JP" altLang="en-US" smtClean="0"/>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ja-JP" altLang="en-US" smtClean="0">
                <a:solidFill>
                  <a:schemeClr val="lt1"/>
                </a:solidFill>
                <a:latin typeface="+mn-lt"/>
                <a:ea typeface="+mn-ea"/>
                <a:cs typeface="+mn-cs"/>
              </a:rPr>
              <a:t>アイコンをクリックして図を追加</a:t>
            </a:r>
            <a:endParaRPr kumimoji="0" lang="en-US" dirty="0">
              <a:solidFill>
                <a:schemeClr val="lt1"/>
              </a:solidFill>
              <a:latin typeface="+mn-lt"/>
              <a:ea typeface="+mn-ea"/>
              <a:cs typeface="+mn-cs"/>
            </a:endParaRPr>
          </a:p>
        </p:txBody>
      </p:sp>
      <p:sp>
        <p:nvSpPr>
          <p:cNvPr id="4" name="テキスト プレースホルダ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5EBEAE10-EF67-4C44-B8CB-C424618E0845}" type="datetimeFigureOut">
              <a:rPr kumimoji="1" lang="ja-JP" altLang="en-US" smtClean="0"/>
              <a:t>2009/6/12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314B8B5-484F-4AFB-BCCE-1CB5A14A94D2}" type="slidenum">
              <a:rPr kumimoji="1" lang="ja-JP" altLang="en-US" smtClean="0"/>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EBEAE10-EF67-4C44-B8CB-C424618E0845}" type="datetimeFigureOut">
              <a:rPr kumimoji="1" lang="ja-JP" altLang="en-US" smtClean="0"/>
              <a:t>2009/6/12</a:t>
            </a:fld>
            <a:endParaRPr kumimoji="1" lang="ja-JP" altLang="en-US"/>
          </a:p>
        </p:txBody>
      </p:sp>
      <p:sp>
        <p:nvSpPr>
          <p:cNvPr id="3" name="フッター プレースホルダ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kumimoji="1" lang="ja-JP" altLang="en-US"/>
          </a:p>
        </p:txBody>
      </p:sp>
      <p:sp>
        <p:nvSpPr>
          <p:cNvPr id="23" name="スライド番号プレースホルダ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314B8B5-484F-4AFB-BCCE-1CB5A14A94D2}" type="slidenum">
              <a:rPr kumimoji="1" lang="ja-JP" altLang="en-US" smtClean="0"/>
              <a:t>&lt;#&gt;</a:t>
            </a:fld>
            <a:endParaRPr kumimoji="1" lang="ja-JP"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1"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1"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1"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1"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1"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1"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1"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1"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構造改革特区</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手続き</a:t>
            </a:r>
            <a:endParaRPr kumimoji="1" lang="ja-JP" altLang="en-US" dirty="0"/>
          </a:p>
        </p:txBody>
      </p:sp>
      <p:pic>
        <p:nvPicPr>
          <p:cNvPr id="4" name="コンテンツ プレースホルダ 3" descr="image4.gif"/>
          <p:cNvPicPr>
            <a:picLocks noGrp="1" noChangeAspect="1"/>
          </p:cNvPicPr>
          <p:nvPr>
            <p:ph idx="1"/>
          </p:nvPr>
        </p:nvPicPr>
        <p:blipFill>
          <a:blip r:embed="rId2"/>
          <a:stretch>
            <a:fillRect/>
          </a:stretch>
        </p:blipFill>
        <p:spPr>
          <a:xfrm>
            <a:off x="1347787" y="1930400"/>
            <a:ext cx="6448425" cy="4048125"/>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特区の種類</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教育特区</a:t>
            </a:r>
            <a:endParaRPr kumimoji="1" lang="en-US" altLang="ja-JP" dirty="0" smtClean="0"/>
          </a:p>
          <a:p>
            <a:r>
              <a:rPr lang="ja-JP" altLang="en-US" dirty="0"/>
              <a:t>物流特</a:t>
            </a:r>
            <a:r>
              <a:rPr lang="ja-JP" altLang="en-US" dirty="0" smtClean="0"/>
              <a:t>区</a:t>
            </a:r>
            <a:endParaRPr lang="en-US" altLang="ja-JP" dirty="0" smtClean="0"/>
          </a:p>
          <a:p>
            <a:r>
              <a:rPr kumimoji="1" lang="ja-JP" altLang="en-US" dirty="0"/>
              <a:t>国際</a:t>
            </a:r>
            <a:r>
              <a:rPr kumimoji="1" lang="ja-JP" altLang="en-US" dirty="0" smtClean="0"/>
              <a:t>交流</a:t>
            </a:r>
            <a:r>
              <a:rPr kumimoji="1" lang="ja-JP" altLang="en-US" dirty="0"/>
              <a:t>特</a:t>
            </a:r>
            <a:r>
              <a:rPr kumimoji="1" lang="ja-JP" altLang="en-US" dirty="0" smtClean="0"/>
              <a:t>区</a:t>
            </a:r>
            <a:endParaRPr kumimoji="1" lang="en-US" altLang="ja-JP" dirty="0" smtClean="0"/>
          </a:p>
          <a:p>
            <a:r>
              <a:rPr lang="ja-JP" altLang="en-US" dirty="0"/>
              <a:t>農業特</a:t>
            </a:r>
            <a:r>
              <a:rPr lang="ja-JP" altLang="en-US" dirty="0" smtClean="0"/>
              <a:t>区</a:t>
            </a:r>
            <a:endParaRPr lang="en-US" altLang="ja-JP" dirty="0" smtClean="0"/>
          </a:p>
          <a:p>
            <a:r>
              <a:rPr kumimoji="1" lang="ja-JP" altLang="en-US" dirty="0" smtClean="0"/>
              <a:t>街作り特区</a:t>
            </a:r>
            <a:endParaRPr kumimoji="1" lang="en-US" altLang="ja-JP" dirty="0" smtClean="0"/>
          </a:p>
          <a:p>
            <a:r>
              <a:rPr lang="ja-JP" altLang="en-US" dirty="0"/>
              <a:t>エコロジー特</a:t>
            </a:r>
            <a:r>
              <a:rPr lang="ja-JP" altLang="en-US" dirty="0" smtClean="0"/>
              <a:t>区</a:t>
            </a:r>
            <a:endParaRPr lang="en-US" altLang="ja-JP" dirty="0" smtClean="0"/>
          </a:p>
          <a:p>
            <a:r>
              <a:rPr kumimoji="1" lang="ja-JP" altLang="en-US" dirty="0"/>
              <a:t>行政サービス特</a:t>
            </a:r>
            <a:r>
              <a:rPr kumimoji="1" lang="ja-JP" altLang="en-US" dirty="0" smtClean="0"/>
              <a:t>区</a:t>
            </a:r>
            <a:endParaRPr kumimoji="1" lang="en-US" altLang="ja-JP" dirty="0" smtClean="0"/>
          </a:p>
          <a:p>
            <a:r>
              <a:rPr lang="ja-JP" altLang="en-US" dirty="0" smtClean="0"/>
              <a:t>福祉</a:t>
            </a:r>
            <a:r>
              <a:rPr lang="ja-JP" altLang="en-US" dirty="0"/>
              <a:t>特</a:t>
            </a:r>
            <a:r>
              <a:rPr lang="ja-JP" altLang="en-US" dirty="0" smtClean="0"/>
              <a:t>区</a:t>
            </a:r>
            <a:endParaRPr lang="en-US" altLang="ja-JP" dirty="0" smtClean="0"/>
          </a:p>
          <a:p>
            <a:r>
              <a:rPr kumimoji="1" lang="ja-JP" altLang="en-US" dirty="0"/>
              <a:t>医療特</a:t>
            </a:r>
            <a:r>
              <a:rPr kumimoji="1" lang="ja-JP" altLang="en-US" dirty="0" smtClean="0"/>
              <a:t>区</a:t>
            </a:r>
            <a:endParaRPr kumimoji="1" lang="en-US" altLang="ja-JP" dirty="0" smtClean="0"/>
          </a:p>
          <a:p>
            <a:r>
              <a:rPr lang="ja-JP" altLang="en-US" dirty="0"/>
              <a:t>ロケット特</a:t>
            </a:r>
            <a:r>
              <a:rPr lang="ja-JP" altLang="en-US" dirty="0" smtClean="0"/>
              <a:t>区・ロボット特区等の産学特区</a:t>
            </a:r>
            <a:endParaRPr lang="en-US" altLang="ja-JP" dirty="0" smtClean="0"/>
          </a:p>
          <a:p>
            <a:r>
              <a:rPr kumimoji="1" lang="ja-JP" altLang="en-US" dirty="0" err="1"/>
              <a:t>どぶ</a:t>
            </a:r>
            <a:r>
              <a:rPr kumimoji="1" lang="ja-JP" altLang="en-US" dirty="0"/>
              <a:t>ろく特</a:t>
            </a:r>
            <a:r>
              <a:rPr kumimoji="1" lang="ja-JP" altLang="en-US" dirty="0" smtClean="0"/>
              <a:t>区　</a:t>
            </a:r>
            <a:endParaRPr kumimoji="1" lang="en-US" altLang="ja-JP" dirty="0" smtClean="0"/>
          </a:p>
          <a:p>
            <a:pPr>
              <a:buNone/>
            </a:pPr>
            <a:r>
              <a:rPr lang="ja-JP" altLang="en-US" dirty="0" smtClean="0"/>
              <a:t>　</a:t>
            </a:r>
            <a:r>
              <a:rPr lang="ja-JP" altLang="en-US" dirty="0" smtClean="0"/>
              <a:t>・・・ｅｔｃ</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p:cBhvr override="childStyle">
                                        <p:cTn id="6" dur="2000" fill="hold"/>
                                        <p:tgtEl>
                                          <p:spTgt spid="3">
                                            <p:txEl>
                                              <p:pRg st="3" end="3"/>
                                            </p:txEl>
                                          </p:spTgt>
                                        </p:tgtEl>
                                        <p:attrNameLst>
                                          <p:attrName>style.color</p:attrName>
                                        </p:attrNameLst>
                                      </p:cBhvr>
                                      <p:to>
                                        <a:srgbClr val="F0190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農業特区の規制緩和</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担い手の多様化、遊休農地等の</a:t>
            </a:r>
            <a:r>
              <a:rPr lang="ja-JP" altLang="en-US" dirty="0" smtClean="0"/>
              <a:t>対策</a:t>
            </a:r>
            <a:endParaRPr lang="en-US" altLang="ja-JP" dirty="0" smtClean="0"/>
          </a:p>
          <a:p>
            <a:r>
              <a:rPr lang="ja-JP" altLang="en-US" dirty="0" smtClean="0"/>
              <a:t>グリーン・ツーリズム</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担い手の多様化、遊休農地等の対策</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株式会社等の農業生産法人以外の法人が、地方公共団体又は農地保有合理化法人から農地等を賃借できるようにします</a:t>
            </a:r>
            <a:r>
              <a:rPr lang="en-US" altLang="ja-JP" dirty="0" smtClean="0"/>
              <a:t>(</a:t>
            </a:r>
            <a:r>
              <a:rPr lang="ja-JP" altLang="en-US" dirty="0" smtClean="0"/>
              <a:t>地方公共団体又は農地保有合理化法人による農地又は採草放牧地の特定法人への賃貸事業</a:t>
            </a:r>
            <a:r>
              <a:rPr lang="en-US" altLang="ja-JP" dirty="0" smtClean="0"/>
              <a:t>)</a:t>
            </a:r>
            <a:r>
              <a:rPr lang="ja-JP" altLang="en-US" dirty="0" err="1" smtClean="0"/>
              <a:t>。</a:t>
            </a:r>
            <a:endParaRPr lang="en-US" altLang="ja-JP" dirty="0" smtClean="0"/>
          </a:p>
          <a:p>
            <a:r>
              <a:rPr lang="ja-JP" altLang="en-US" dirty="0" smtClean="0"/>
              <a:t>農地の権利取得後の合計面積に係る下限面積要件を、</a:t>
            </a:r>
            <a:r>
              <a:rPr lang="en-US" altLang="ja-JP" dirty="0" smtClean="0"/>
              <a:t>10</a:t>
            </a:r>
            <a:r>
              <a:rPr lang="ja-JP" altLang="en-US" dirty="0" smtClean="0"/>
              <a:t>アール以上に設定できるようにします</a:t>
            </a:r>
            <a:r>
              <a:rPr lang="en-US" altLang="ja-JP" dirty="0" smtClean="0"/>
              <a:t>(</a:t>
            </a:r>
            <a:r>
              <a:rPr lang="ja-JP" altLang="en-US" dirty="0" smtClean="0"/>
              <a:t>農地の権利取得後の下限面積要件の特例設定基準の弾力化による農地利用増進事業</a:t>
            </a:r>
            <a:r>
              <a:rPr lang="en-US" altLang="ja-JP" dirty="0" smtClean="0"/>
              <a:t>)</a:t>
            </a:r>
            <a:r>
              <a:rPr lang="ja-JP" altLang="en-US" dirty="0" err="1" smtClean="0"/>
              <a:t>。</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グリーン・ツーリズム</a:t>
            </a:r>
            <a:endParaRPr kumimoji="1" lang="ja-JP" altLang="en-US" dirty="0"/>
          </a:p>
        </p:txBody>
      </p:sp>
      <p:sp>
        <p:nvSpPr>
          <p:cNvPr id="3" name="コンテンツ プレースホルダ 2"/>
          <p:cNvSpPr>
            <a:spLocks noGrp="1"/>
          </p:cNvSpPr>
          <p:nvPr>
            <p:ph idx="1"/>
          </p:nvPr>
        </p:nvSpPr>
        <p:spPr/>
        <p:txBody>
          <a:bodyPr/>
          <a:lstStyle/>
          <a:p>
            <a:r>
              <a:rPr lang="ja-JP" altLang="en-US" sz="2000" dirty="0" smtClean="0"/>
              <a:t>農家民宿について、誘導標識に関する規定など、消防署設備等に関する消防法令の規定の一部を適用除外にします</a:t>
            </a:r>
            <a:r>
              <a:rPr lang="en-US" altLang="ja-JP" sz="2000" dirty="0" smtClean="0"/>
              <a:t>(</a:t>
            </a:r>
            <a:r>
              <a:rPr lang="ja-JP" altLang="en-US" sz="2000" dirty="0" smtClean="0"/>
              <a:t>農地民宿における簡易な消防用設備等の容認事業</a:t>
            </a:r>
            <a:r>
              <a:rPr lang="en-US" altLang="ja-JP" sz="2000" dirty="0" smtClean="0"/>
              <a:t>)</a:t>
            </a:r>
            <a:r>
              <a:rPr lang="ja-JP" altLang="en-US" sz="2000" dirty="0" err="1" smtClean="0"/>
              <a:t>。</a:t>
            </a:r>
            <a:endParaRPr lang="en-US" altLang="ja-JP" sz="2000" dirty="0" smtClean="0"/>
          </a:p>
          <a:p>
            <a:r>
              <a:rPr lang="ja-JP" altLang="en-US" sz="2000" dirty="0" smtClean="0"/>
              <a:t>農家民宿等を経営する農業者が、自ら生産した農産物を主原料として、いわゆる「どぶくろ」</a:t>
            </a:r>
            <a:r>
              <a:rPr lang="en-US" altLang="ja-JP" sz="2000" dirty="0" smtClean="0"/>
              <a:t>(</a:t>
            </a:r>
            <a:r>
              <a:rPr lang="ja-JP" altLang="en-US" sz="2000" dirty="0" smtClean="0"/>
              <a:t>濁酒</a:t>
            </a:r>
            <a:r>
              <a:rPr lang="en-US" altLang="ja-JP" sz="2000" dirty="0" smtClean="0"/>
              <a:t>)</a:t>
            </a:r>
            <a:r>
              <a:rPr lang="ja-JP" altLang="en-US" sz="2000" dirty="0" smtClean="0"/>
              <a:t>製造場合には、酒類製造免許にあたって、最低製造数量基準を適用しません</a:t>
            </a:r>
            <a:r>
              <a:rPr lang="en-US" altLang="ja-JP" sz="2000" dirty="0" smtClean="0"/>
              <a:t>(</a:t>
            </a:r>
            <a:r>
              <a:rPr lang="ja-JP" altLang="en-US" sz="2000" dirty="0" smtClean="0"/>
              <a:t>特定農業者による濁酒の製造事業</a:t>
            </a:r>
            <a:r>
              <a:rPr lang="en-US" altLang="ja-JP" sz="2000" dirty="0" smtClean="0"/>
              <a:t>)</a:t>
            </a:r>
          </a:p>
          <a:p>
            <a:r>
              <a:rPr lang="ja-JP" altLang="en-US" sz="2000" dirty="0" smtClean="0"/>
              <a:t>特定農地賃貸による市民農園の開設主体を、地方公共団体及び農業協同組合以外のものに拡大します</a:t>
            </a:r>
            <a:r>
              <a:rPr lang="en-US" altLang="ja-JP" sz="2000" dirty="0" smtClean="0"/>
              <a:t>(</a:t>
            </a:r>
            <a:r>
              <a:rPr lang="ja-JP" altLang="en-US" sz="2000" dirty="0" smtClean="0"/>
              <a:t>地方公共団体及び農業協同組合以外のものによる特定農地賃貸事業</a:t>
            </a:r>
            <a:r>
              <a:rPr lang="en-US" altLang="ja-JP" sz="2000" dirty="0" smtClean="0"/>
              <a:t>)</a:t>
            </a:r>
            <a:r>
              <a:rPr lang="ja-JP" altLang="en-US" sz="2000" dirty="0" err="1" smtClean="0"/>
              <a:t>。</a:t>
            </a:r>
            <a:endParaRPr lang="en-US" altLang="ja-JP" sz="2000" dirty="0" smtClean="0"/>
          </a:p>
          <a:p>
            <a:r>
              <a:rPr lang="ja-JP" altLang="en-US" sz="2000" dirty="0" smtClean="0"/>
              <a:t>農業生産法人が農業関連事業として行うことができる事業の範囲に、農業体験施設の運営や農業体験のため民宿業を追加します</a:t>
            </a:r>
            <a:r>
              <a:rPr lang="en-US" altLang="ja-JP" sz="2000" dirty="0" smtClean="0"/>
              <a:t>(</a:t>
            </a:r>
            <a:r>
              <a:rPr lang="ja-JP" altLang="en-US" sz="2000" dirty="0" smtClean="0"/>
              <a:t>農業生産法人の行う農業関連事業の拡大事業</a:t>
            </a:r>
            <a:r>
              <a:rPr lang="en-US" altLang="ja-JP" sz="2000" dirty="0" smtClean="0"/>
              <a:t>)</a:t>
            </a:r>
            <a:r>
              <a:rPr lang="ja-JP" altLang="en-US" sz="2000" dirty="0" err="1" smtClean="0"/>
              <a:t>。</a:t>
            </a:r>
            <a:endParaRPr kumimoji="1" lang="ja-JP" alt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ひらめき">
  <a:themeElements>
    <a:clrScheme name="ひらめき">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ひらめき">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ひらめき">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TotalTime>
  <Words>375</Words>
  <Application>Microsoft Office PowerPoint</Application>
  <PresentationFormat>画面に合わせる (4:3)</PresentationFormat>
  <Paragraphs>26</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ひらめき</vt:lpstr>
      <vt:lpstr>構造改革特区</vt:lpstr>
      <vt:lpstr>手続き</vt:lpstr>
      <vt:lpstr>特区の種類</vt:lpstr>
      <vt:lpstr>農業特区の規制緩和</vt:lpstr>
      <vt:lpstr>担い手の多様化、遊休農地等の対策</vt:lpstr>
      <vt:lpstr>グリーン・ツーリズム</vt:lpstr>
    </vt:vector>
  </TitlesOfParts>
  <Company>Keio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構造改革特区</dc:title>
  <dc:creator>keio</dc:creator>
  <cp:lastModifiedBy>keio</cp:lastModifiedBy>
  <cp:revision>4</cp:revision>
  <dcterms:created xsi:type="dcterms:W3CDTF">2009-06-12T04:52:59Z</dcterms:created>
  <dcterms:modified xsi:type="dcterms:W3CDTF">2009-06-12T05:30:44Z</dcterms:modified>
</cp:coreProperties>
</file>