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8" r:id="rId4"/>
    <p:sldId id="262" r:id="rId5"/>
    <p:sldId id="267" r:id="rId6"/>
    <p:sldId id="258" r:id="rId7"/>
    <p:sldId id="259" r:id="rId8"/>
    <p:sldId id="265" r:id="rId9"/>
    <p:sldId id="260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売上高割合（２００４年度）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日本コカコーラ</c:v>
                </c:pt>
                <c:pt idx="1">
                  <c:v>サントリー</c:v>
                </c:pt>
                <c:pt idx="2">
                  <c:v>キリンビバレッジ</c:v>
                </c:pt>
                <c:pt idx="3">
                  <c:v>アサヒ飲料</c:v>
                </c:pt>
                <c:pt idx="4">
                  <c:v>大塚製薬</c:v>
                </c:pt>
                <c:pt idx="5">
                  <c:v>伊藤園</c:v>
                </c:pt>
                <c:pt idx="6">
                  <c:v>ダイドードリンコ</c:v>
                </c:pt>
                <c:pt idx="7">
                  <c:v>カルピス</c:v>
                </c:pt>
                <c:pt idx="8">
                  <c:v>その他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32.6</c:v>
                </c:pt>
                <c:pt idx="1">
                  <c:v>12.3</c:v>
                </c:pt>
                <c:pt idx="2">
                  <c:v>7.1</c:v>
                </c:pt>
                <c:pt idx="3">
                  <c:v>6.8</c:v>
                </c:pt>
                <c:pt idx="4">
                  <c:v>6.3</c:v>
                </c:pt>
                <c:pt idx="5">
                  <c:v>4.2</c:v>
                </c:pt>
                <c:pt idx="6">
                  <c:v>4</c:v>
                </c:pt>
                <c:pt idx="7">
                  <c:v>2.9</c:v>
                </c:pt>
                <c:pt idx="8">
                  <c:v>23.799999999999983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6735309904609833"/>
          <c:y val="0.19503896453410086"/>
          <c:w val="0.22225517955767768"/>
          <c:h val="0.71625813134601712"/>
        </c:manualLayout>
      </c:layout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style val="4"/>
  <c:chart>
    <c:title>
      <c:tx>
        <c:rich>
          <a:bodyPr/>
          <a:lstStyle/>
          <a:p>
            <a:pPr>
              <a:defRPr/>
            </a:pPr>
            <a:r>
              <a:rPr lang="ja-JP" altLang="en-US" b="0" dirty="0" smtClean="0"/>
              <a:t>業界規模推移</a:t>
            </a:r>
            <a:r>
              <a:rPr lang="zh-TW" altLang="en-US" dirty="0"/>
              <a:t>　（単位：兆）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業界規模　（単位：兆）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平成１５年</c:v>
                </c:pt>
                <c:pt idx="1">
                  <c:v>平成１６年</c:v>
                </c:pt>
                <c:pt idx="2">
                  <c:v>平成１７年</c:v>
                </c:pt>
                <c:pt idx="3">
                  <c:v>平成１８年</c:v>
                </c:pt>
                <c:pt idx="4">
                  <c:v>平成１９年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3.5</c:v>
                </c:pt>
                <c:pt idx="1">
                  <c:v>3.6</c:v>
                </c:pt>
                <c:pt idx="2">
                  <c:v>3.7</c:v>
                </c:pt>
                <c:pt idx="3">
                  <c:v>3.9</c:v>
                </c:pt>
                <c:pt idx="4">
                  <c:v>4.2</c:v>
                </c:pt>
              </c:numCache>
            </c:numRef>
          </c:val>
        </c:ser>
        <c:overlap val="100"/>
        <c:axId val="139797248"/>
        <c:axId val="139799168"/>
      </c:barChart>
      <c:catAx>
        <c:axId val="139797248"/>
        <c:scaling>
          <c:orientation val="minMax"/>
        </c:scaling>
        <c:axPos val="b"/>
        <c:tickLblPos val="nextTo"/>
        <c:crossAx val="139799168"/>
        <c:crosses val="autoZero"/>
        <c:auto val="1"/>
        <c:lblAlgn val="ctr"/>
        <c:lblOffset val="100"/>
      </c:catAx>
      <c:valAx>
        <c:axId val="139799168"/>
        <c:scaling>
          <c:orientation val="minMax"/>
        </c:scaling>
        <c:axPos val="l"/>
        <c:majorGridlines/>
        <c:numFmt formatCode="General" sourceLinked="1"/>
        <c:tickLblPos val="nextTo"/>
        <c:crossAx val="1397972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つの角を丸めた四角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10" name="フリーフォーム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フリーフォーム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D9E409-F69D-4B02-AE45-11CFDF8B86AC}" type="datetimeFigureOut">
              <a:rPr kumimoji="1" lang="ja-JP" altLang="en-US" smtClean="0"/>
              <a:pPr/>
              <a:t>2009/5/22</a:t>
            </a:fld>
            <a:endParaRPr kumimoji="1"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591A4A-6F0F-42D5-A105-E8F3D527E4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フリーフォーム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shiete1.goo.ne.jp/qa810126.html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yokai-search.com/3-drink.ht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yokai-search.com/3-drink.htm" TargetMode="Externa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清涼飲料業界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慶應義塾大学３年</a:t>
            </a:r>
            <a:endParaRPr lang="en-US" altLang="ja-JP" dirty="0" smtClean="0"/>
          </a:p>
          <a:p>
            <a:r>
              <a:rPr kumimoji="1" lang="ja-JP" altLang="en-US" dirty="0" smtClean="0"/>
              <a:t>小島暢子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kumimoji="1" lang="ja-JP" altLang="en-US" dirty="0" smtClean="0"/>
              <a:t>清涼飲料企業</a:t>
            </a:r>
            <a:endParaRPr kumimoji="1" lang="ja-JP" altLang="en-US" dirty="0"/>
          </a:p>
        </p:txBody>
      </p:sp>
      <p:graphicFrame>
        <p:nvGraphicFramePr>
          <p:cNvPr id="4" name="グラフ 3"/>
          <p:cNvGraphicFramePr/>
          <p:nvPr/>
        </p:nvGraphicFramePr>
        <p:xfrm>
          <a:off x="214282" y="1357298"/>
          <a:ext cx="8286808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85720" y="5643578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清涼</a:t>
            </a:r>
            <a:r>
              <a:rPr lang="ja-JP" altLang="en-US" sz="2400" dirty="0" smtClean="0"/>
              <a:t>飲料水業界は意外と企業数が多い。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6211669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市場規模＆業界シェア（日本実業出版社）</a:t>
            </a:r>
            <a:r>
              <a:rPr lang="en-US" altLang="ja-JP" dirty="0" smtClean="0">
                <a:hlinkClick r:id="rId3"/>
              </a:rPr>
              <a:t>http</a:t>
            </a:r>
            <a:r>
              <a:rPr lang="en-US" altLang="ja-JP" dirty="0" smtClean="0">
                <a:hlinkClick r:id="rId3"/>
              </a:rPr>
              <a:t>://</a:t>
            </a:r>
            <a:r>
              <a:rPr lang="en-US" altLang="ja-JP" dirty="0" smtClean="0">
                <a:hlinkClick r:id="rId3"/>
              </a:rPr>
              <a:t>oshiete1.goo.ne.jp/qa810126.html</a:t>
            </a:r>
            <a:r>
              <a:rPr lang="ja-JP" altLang="en-US" dirty="0" smtClean="0"/>
              <a:t>より引用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有名な飲料水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コカコーラ・グループ・・・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ジョージア</a:t>
            </a:r>
            <a:r>
              <a:rPr kumimoji="1" lang="en-US" altLang="ja-JP" dirty="0" smtClean="0"/>
              <a:t>』</a:t>
            </a:r>
            <a:r>
              <a:rPr kumimoji="1" lang="ja-JP" altLang="en-US" dirty="0" err="1" smtClean="0"/>
              <a:t>、</a:t>
            </a:r>
            <a:r>
              <a:rPr lang="en-US" altLang="ja-JP" dirty="0" smtClean="0"/>
              <a:t>『</a:t>
            </a:r>
            <a:r>
              <a:rPr lang="ja-JP" altLang="en-US" dirty="0" smtClean="0"/>
              <a:t>アクエリアス</a:t>
            </a:r>
            <a:r>
              <a:rPr lang="en-US" altLang="ja-JP" dirty="0" smtClean="0"/>
              <a:t>』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『</a:t>
            </a:r>
            <a:r>
              <a:rPr lang="ja-JP" altLang="en-US" dirty="0" smtClean="0"/>
              <a:t>コカ・コーラ</a:t>
            </a:r>
            <a:r>
              <a:rPr lang="en-US" altLang="ja-JP" dirty="0" smtClean="0"/>
              <a:t>』</a:t>
            </a:r>
          </a:p>
          <a:p>
            <a:r>
              <a:rPr kumimoji="1" lang="ja-JP" altLang="en-US" dirty="0" smtClean="0"/>
              <a:t>サントリー・・・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ボス</a:t>
            </a:r>
            <a:r>
              <a:rPr kumimoji="1" lang="en-US" altLang="ja-JP" dirty="0" smtClean="0"/>
              <a:t>』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伊右衛門</a:t>
            </a:r>
            <a:r>
              <a:rPr kumimoji="1" lang="en-US" altLang="ja-JP" dirty="0" smtClean="0"/>
              <a:t>』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ペプシ</a:t>
            </a:r>
            <a:r>
              <a:rPr kumimoji="1" lang="en-US" altLang="ja-JP" dirty="0" smtClean="0"/>
              <a:t>』</a:t>
            </a:r>
          </a:p>
          <a:p>
            <a:r>
              <a:rPr kumimoji="1" lang="ja-JP" altLang="en-US" dirty="0" smtClean="0"/>
              <a:t>キリン・・・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午後の紅茶</a:t>
            </a:r>
            <a:r>
              <a:rPr kumimoji="1" lang="en-US" altLang="ja-JP" dirty="0" smtClean="0"/>
              <a:t>』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生茶</a:t>
            </a:r>
            <a:r>
              <a:rPr kumimoji="1" lang="en-US" altLang="ja-JP" dirty="0" smtClean="0"/>
              <a:t>』</a:t>
            </a:r>
          </a:p>
          <a:p>
            <a:r>
              <a:rPr lang="ja-JP" altLang="en-US" dirty="0" smtClean="0"/>
              <a:t>大塚</a:t>
            </a:r>
            <a:r>
              <a:rPr lang="ja-JP" altLang="en-US" dirty="0" smtClean="0"/>
              <a:t>製薬・・・</a:t>
            </a:r>
            <a:r>
              <a:rPr lang="en-US" altLang="ja-JP" dirty="0" smtClean="0"/>
              <a:t>『</a:t>
            </a:r>
            <a:r>
              <a:rPr lang="ja-JP" altLang="en-US" dirty="0" smtClean="0"/>
              <a:t>オロナミンＣ</a:t>
            </a:r>
            <a:r>
              <a:rPr lang="en-US" altLang="ja-JP" dirty="0" smtClean="0"/>
              <a:t>』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『</a:t>
            </a:r>
            <a:r>
              <a:rPr lang="ja-JP" altLang="en-US" dirty="0" smtClean="0"/>
              <a:t>ポカリス</a:t>
            </a:r>
            <a:r>
              <a:rPr lang="ja-JP" altLang="en-US" dirty="0" smtClean="0"/>
              <a:t>エット</a:t>
            </a:r>
            <a:r>
              <a:rPr lang="en-US" altLang="ja-JP" dirty="0" smtClean="0"/>
              <a:t>』</a:t>
            </a:r>
          </a:p>
          <a:p>
            <a:r>
              <a:rPr kumimoji="1" lang="ja-JP" altLang="en-US" dirty="0" smtClean="0"/>
              <a:t>アサヒ飲料・・・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ワンダ</a:t>
            </a:r>
            <a:r>
              <a:rPr kumimoji="1" lang="en-US" altLang="ja-JP" dirty="0" smtClean="0"/>
              <a:t>』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十六茶</a:t>
            </a:r>
            <a:r>
              <a:rPr kumimoji="1" lang="en-US" altLang="ja-JP" dirty="0" smtClean="0"/>
              <a:t>』</a:t>
            </a:r>
            <a:r>
              <a:rPr kumimoji="1" lang="ja-JP" altLang="en-US" dirty="0" err="1" smtClean="0"/>
              <a:t>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三ツ矢サイダー</a:t>
            </a:r>
            <a:r>
              <a:rPr kumimoji="1" lang="en-US" altLang="ja-JP" dirty="0" smtClean="0"/>
              <a:t>』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飲料 規模・収益性・人口・勤続年数・年収・成長性レーダー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000108"/>
            <a:ext cx="7284322" cy="5009691"/>
          </a:xfrm>
          <a:prstGeom prst="rect">
            <a:avLst/>
          </a:prstGeom>
          <a:noFill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基本</a:t>
            </a:r>
            <a:r>
              <a:rPr kumimoji="1" lang="ja-JP" altLang="en-US" dirty="0" smtClean="0"/>
              <a:t>情報（１）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売上高純利益率：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3.4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％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前年比伸び率：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+8.2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％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総資産額：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12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兆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0,329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億円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労働者数：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39,472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人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平均年齢：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39.2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歳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平均勤続年数：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15.6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年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平均年収：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663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万円 </a:t>
            </a:r>
          </a:p>
          <a:p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（平成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20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年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3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月</a:t>
            </a:r>
            <a:r>
              <a:rPr lang="en-US" altLang="ja-JP" dirty="0" smtClean="0">
                <a:latin typeface="HGPｺﾞｼｯｸE" pitchFamily="50" charset="-128"/>
                <a:ea typeface="HGPｺﾞｼｯｸE" pitchFamily="50" charset="-128"/>
              </a:rPr>
              <a:t>31</a:t>
            </a:r>
            <a:r>
              <a:rPr lang="ja-JP" altLang="en-US" dirty="0" smtClean="0">
                <a:latin typeface="HGPｺﾞｼｯｸE" pitchFamily="50" charset="-128"/>
                <a:ea typeface="HGPｺﾞｼｯｸE" pitchFamily="50" charset="-128"/>
              </a:rPr>
              <a:t>日現在）</a:t>
            </a:r>
            <a:endParaRPr lang="ja-JP" altLang="en-US" dirty="0"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20" y="6286520"/>
            <a:ext cx="8858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hlinkClick r:id="rId3"/>
              </a:rPr>
              <a:t>http://gyokai-search.com/3-drink.htm</a:t>
            </a:r>
            <a:r>
              <a:rPr lang="ja-JP" altLang="en-US" dirty="0" smtClean="0"/>
              <a:t>より引用　清涼飲料水　基本情報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基本情報（２）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7543824" cy="3708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500034" y="5715016"/>
            <a:ext cx="778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800" dirty="0" smtClean="0"/>
              <a:t>平成１６年度以降緩やかな上昇傾向にある。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42976" y="6488668"/>
            <a:ext cx="8858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hlinkClick r:id="rId3"/>
              </a:rPr>
              <a:t>http://gyokai-search.com/3-drink.htm</a:t>
            </a:r>
            <a:r>
              <a:rPr lang="ja-JP" altLang="en-US" dirty="0" smtClean="0"/>
              <a:t>より引用　清涼飲料水　基本情報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清涼飲料市場拡大経緯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89120"/>
          </a:xfrm>
        </p:spPr>
        <p:txBody>
          <a:bodyPr/>
          <a:lstStyle/>
          <a:p>
            <a:r>
              <a:rPr kumimoji="1" lang="ja-JP" altLang="en-US" dirty="0" smtClean="0"/>
              <a:t>１９６１年コーラ原液輸入自由化以後全体的な市場拡大</a:t>
            </a:r>
            <a:endParaRPr lang="en-US" altLang="ja-JP" dirty="0"/>
          </a:p>
          <a:p>
            <a:r>
              <a:rPr kumimoji="1" lang="ja-JP" altLang="en-US" dirty="0" smtClean="0"/>
              <a:t>６９年　缶コーヒー発売　</a:t>
            </a:r>
            <a:r>
              <a:rPr kumimoji="1" lang="ja-JP" altLang="en-US" dirty="0" smtClean="0"/>
              <a:t>以降序々に</a:t>
            </a:r>
            <a:r>
              <a:rPr kumimoji="1" lang="ja-JP" altLang="en-US" dirty="0" smtClean="0"/>
              <a:t>拡大</a:t>
            </a:r>
            <a:endParaRPr kumimoji="1" lang="en-US" altLang="ja-JP" dirty="0" smtClean="0"/>
          </a:p>
          <a:p>
            <a:r>
              <a:rPr lang="ja-JP" altLang="en-US" dirty="0" smtClean="0"/>
              <a:t>７９年　スポーツドリンク市場拡大</a:t>
            </a:r>
            <a:endParaRPr lang="en-US" altLang="ja-JP" dirty="0" smtClean="0"/>
          </a:p>
          <a:p>
            <a:r>
              <a:rPr lang="ja-JP" altLang="en-US" dirty="0" smtClean="0"/>
              <a:t>９０年　</a:t>
            </a:r>
            <a:r>
              <a:rPr lang="ja-JP" altLang="en-US" dirty="0" smtClean="0"/>
              <a:t>カルピスウォーターヒット</a:t>
            </a:r>
            <a:endParaRPr lang="en-US" altLang="ja-JP" dirty="0" smtClean="0"/>
          </a:p>
          <a:p>
            <a:r>
              <a:rPr lang="ja-JP" altLang="en-US" dirty="0" smtClean="0"/>
              <a:t>９２年　乳性飲料系がヒット</a:t>
            </a:r>
            <a:endParaRPr lang="en-US" altLang="ja-JP" dirty="0" smtClean="0"/>
          </a:p>
          <a:p>
            <a:r>
              <a:rPr kumimoji="1" lang="ja-JP" altLang="en-US" dirty="0" smtClean="0"/>
              <a:t>００年代　健康指向の影響で緑茶</a:t>
            </a:r>
            <a:r>
              <a:rPr kumimoji="1" lang="ja-JP" altLang="en-US" dirty="0" smtClean="0"/>
              <a:t>飲料・野菜飲料など</a:t>
            </a:r>
            <a:r>
              <a:rPr kumimoji="1" lang="ja-JP" altLang="en-US" dirty="0" smtClean="0"/>
              <a:t>の需要高まる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外的影響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少子高齢化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en-US" dirty="0" smtClean="0"/>
              <a:t>→</a:t>
            </a:r>
            <a:r>
              <a:rPr lang="ja-JP" altLang="en-US" dirty="0" smtClean="0"/>
              <a:t>炭酸</a:t>
            </a:r>
            <a:r>
              <a:rPr lang="ja-JP" altLang="en-US" dirty="0" smtClean="0"/>
              <a:t>飲料などの不健康に感じる飲料水の</a:t>
            </a:r>
            <a:r>
              <a:rPr lang="ja-JP" altLang="en-US" dirty="0" smtClean="0"/>
              <a:t>需要減少</a:t>
            </a:r>
            <a:endParaRPr lang="en-US" altLang="ja-JP" dirty="0" smtClean="0"/>
          </a:p>
          <a:p>
            <a:r>
              <a:rPr lang="ja-JP" altLang="en-US" dirty="0" smtClean="0"/>
              <a:t>健康指向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kumimoji="1" lang="ja-JP" altLang="en-US" dirty="0" smtClean="0"/>
              <a:t>→</a:t>
            </a:r>
            <a:r>
              <a:rPr kumimoji="1" lang="ja-JP" altLang="en-US" dirty="0" smtClean="0"/>
              <a:t>お茶・低カロリーの商品・ミネラルウォーター・野菜飲料の需要が高まる　しかし成熟化？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グローバル化による原料価格の上昇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ja-JP" altLang="en-US" dirty="0" smtClean="0"/>
              <a:t>→</a:t>
            </a:r>
            <a:r>
              <a:rPr lang="ja-JP" altLang="en-US" dirty="0" smtClean="0"/>
              <a:t>利潤は得にくくなって</a:t>
            </a:r>
            <a:r>
              <a:rPr lang="ja-JP" altLang="en-US" dirty="0" smtClean="0"/>
              <a:t>いる</a:t>
            </a:r>
            <a:endParaRPr lang="en-US" altLang="ja-JP" dirty="0" smtClean="0"/>
          </a:p>
          <a:p>
            <a:r>
              <a:rPr lang="ja-JP" altLang="en-US" dirty="0" smtClean="0"/>
              <a:t>天候に左右されやすい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→猛暑のときは売れる、など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清涼飲料業界の現在の特徴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935480"/>
            <a:ext cx="8715436" cy="4389120"/>
          </a:xfrm>
        </p:spPr>
        <p:txBody>
          <a:bodyPr/>
          <a:lstStyle/>
          <a:p>
            <a:r>
              <a:rPr lang="ja-JP" altLang="en-US" dirty="0" smtClean="0"/>
              <a:t>ブームや、消費者ニーズの変化により商品入れ替えが激しい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　　　ｅｘ　豆乳ブーム　お茶ブーム</a:t>
            </a:r>
            <a:endParaRPr lang="en-US" altLang="ja-JP" dirty="0" smtClean="0"/>
          </a:p>
          <a:p>
            <a:r>
              <a:rPr lang="ja-JP" altLang="en-US" dirty="0" smtClean="0"/>
              <a:t>自販機事業の統合が進む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ｅｘ　アサヒ飲料とカルピスの事業統合</a:t>
            </a:r>
            <a:endParaRPr lang="en-US" altLang="ja-JP" dirty="0" smtClean="0"/>
          </a:p>
          <a:p>
            <a:r>
              <a:rPr lang="ja-JP" altLang="en-US" dirty="0" smtClean="0"/>
              <a:t>寡占化が進みつつあるが、依然として企業数は多い</a:t>
            </a:r>
            <a:endParaRPr lang="en-US" altLang="ja-JP" dirty="0" smtClean="0"/>
          </a:p>
          <a:p>
            <a:r>
              <a:rPr lang="ja-JP" altLang="en-US" dirty="0" smtClean="0"/>
              <a:t>ＰＥＴボトルの容器をひと工夫</a:t>
            </a:r>
            <a:endParaRPr lang="en-US" altLang="ja-JP" dirty="0" smtClean="0"/>
          </a:p>
          <a:p>
            <a:r>
              <a:rPr lang="ja-JP" altLang="en-US" dirty="0" smtClean="0"/>
              <a:t>ミネラルウォーターの市場成長が注目される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→しかし、低価格競争が進み、売上が伸び悩む懸念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これからの展望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ミネラルウォーターを中心に市場を拡大していく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　　Ｅｘ</a:t>
            </a:r>
            <a:r>
              <a:rPr lang="ja-JP" altLang="en-US" dirty="0" smtClean="0"/>
              <a:t>　コカコーラ・サントリーがミネラルウォーターの工場を再編</a:t>
            </a:r>
            <a:endParaRPr lang="en-US" altLang="ja-JP" dirty="0" smtClean="0"/>
          </a:p>
          <a:p>
            <a:r>
              <a:rPr lang="ja-JP" altLang="en-US" dirty="0" smtClean="0"/>
              <a:t>水の低価格競争が見込まれるので</a:t>
            </a:r>
            <a:r>
              <a:rPr kumimoji="1" lang="ja-JP" altLang="en-US" dirty="0" smtClean="0"/>
              <a:t>水のブランド化を図る</a:t>
            </a:r>
            <a:r>
              <a:rPr kumimoji="1" lang="ja-JP" altLang="en-US" dirty="0" smtClean="0"/>
              <a:t>必要性</a:t>
            </a:r>
            <a:endParaRPr kumimoji="1" lang="en-US" altLang="ja-JP" dirty="0" smtClean="0"/>
          </a:p>
          <a:p>
            <a:r>
              <a:rPr lang="ja-JP" altLang="en-US" dirty="0" smtClean="0"/>
              <a:t>人口の年齢層を把握して、その嗜好にそった製品開発</a:t>
            </a:r>
            <a:endParaRPr lang="en-US" altLang="ja-JP" dirty="0" smtClean="0"/>
          </a:p>
          <a:p>
            <a:r>
              <a:rPr kumimoji="1" lang="ja-JP" altLang="en-US" dirty="0" smtClean="0"/>
              <a:t>環境にやさしい</a:t>
            </a:r>
            <a:r>
              <a:rPr kumimoji="1" lang="ja-JP" altLang="en-US" dirty="0" smtClean="0"/>
              <a:t>容器</a:t>
            </a:r>
            <a:r>
              <a:rPr lang="ja-JP" altLang="en-US" dirty="0" smtClean="0"/>
              <a:t>、ペットボトルに替わる安価な容器の発明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リゾート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</TotalTime>
  <Words>263</Words>
  <Application>Microsoft Office PowerPoint</Application>
  <PresentationFormat>画面に合わせる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リゾート</vt:lpstr>
      <vt:lpstr>清涼飲料業界</vt:lpstr>
      <vt:lpstr>清涼飲料企業</vt:lpstr>
      <vt:lpstr>有名な飲料水</vt:lpstr>
      <vt:lpstr>基本情報（１）</vt:lpstr>
      <vt:lpstr>基本情報（２）</vt:lpstr>
      <vt:lpstr>清涼飲料市場拡大経緯</vt:lpstr>
      <vt:lpstr>外的影響</vt:lpstr>
      <vt:lpstr>清涼飲料業界の現在の特徴</vt:lpstr>
      <vt:lpstr>これからの展望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清涼飲料業界</dc:title>
  <dc:creator>yoko</dc:creator>
  <cp:lastModifiedBy>yoko</cp:lastModifiedBy>
  <cp:revision>2</cp:revision>
  <dcterms:created xsi:type="dcterms:W3CDTF">2009-05-20T22:19:54Z</dcterms:created>
  <dcterms:modified xsi:type="dcterms:W3CDTF">2009-05-21T19:14:50Z</dcterms:modified>
</cp:coreProperties>
</file>