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96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A1C18B-7D81-4E1D-BDE4-BAC42C292D3A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54198809-12C3-4C2D-ABC2-E8C2293B449E}">
      <dgm:prSet phldrT="[テキスト]"/>
      <dgm:spPr/>
      <dgm:t>
        <a:bodyPr/>
        <a:lstStyle/>
        <a:p>
          <a:r>
            <a:rPr kumimoji="1" lang="ja-JP" altLang="en-US" dirty="0" smtClean="0"/>
            <a:t>企業の究極の目的とは何か</a:t>
          </a:r>
          <a:endParaRPr kumimoji="1" lang="ja-JP" altLang="en-US" dirty="0"/>
        </a:p>
      </dgm:t>
    </dgm:pt>
    <dgm:pt modelId="{C8A2B7F0-DFB0-4E86-80E3-F86EC560E5CD}" type="parTrans" cxnId="{A372B42F-5BC8-4A8A-B3AB-6AA1BE61A313}">
      <dgm:prSet/>
      <dgm:spPr/>
      <dgm:t>
        <a:bodyPr/>
        <a:lstStyle/>
        <a:p>
          <a:endParaRPr kumimoji="1" lang="ja-JP" altLang="en-US"/>
        </a:p>
      </dgm:t>
    </dgm:pt>
    <dgm:pt modelId="{DF0DFC7A-1861-4821-9E6E-A1C8ADA35C65}" type="sibTrans" cxnId="{A372B42F-5BC8-4A8A-B3AB-6AA1BE61A313}">
      <dgm:prSet/>
      <dgm:spPr/>
      <dgm:t>
        <a:bodyPr/>
        <a:lstStyle/>
        <a:p>
          <a:endParaRPr kumimoji="1" lang="ja-JP" altLang="en-US"/>
        </a:p>
      </dgm:t>
    </dgm:pt>
    <dgm:pt modelId="{011E076C-342A-41E9-9BFA-8EBA48983AEB}">
      <dgm:prSet phldrT="[テキスト]"/>
      <dgm:spPr/>
      <dgm:t>
        <a:bodyPr/>
        <a:lstStyle/>
        <a:p>
          <a:r>
            <a:rPr kumimoji="1" lang="ja-JP" altLang="en-US" dirty="0" smtClean="0"/>
            <a:t>ＴＯＣ</a:t>
          </a:r>
          <a:r>
            <a:rPr kumimoji="1" lang="en-US" altLang="ja-JP" dirty="0" smtClean="0"/>
            <a:t>(</a:t>
          </a:r>
          <a:r>
            <a:rPr kumimoji="1" lang="ja-JP" altLang="en-US" dirty="0" smtClean="0"/>
            <a:t>制約条件理論</a:t>
          </a:r>
          <a:r>
            <a:rPr kumimoji="1" lang="en-US" altLang="ja-JP" dirty="0" smtClean="0"/>
            <a:t>)</a:t>
          </a:r>
          <a:endParaRPr kumimoji="1" lang="ja-JP" altLang="en-US" dirty="0"/>
        </a:p>
      </dgm:t>
    </dgm:pt>
    <dgm:pt modelId="{1BE6360A-907C-43EE-AAA0-6A4B14EB0B68}" type="parTrans" cxnId="{0C338153-9D00-414A-AF1C-FC17A48C857D}">
      <dgm:prSet/>
      <dgm:spPr/>
      <dgm:t>
        <a:bodyPr/>
        <a:lstStyle/>
        <a:p>
          <a:endParaRPr kumimoji="1" lang="ja-JP" altLang="en-US"/>
        </a:p>
      </dgm:t>
    </dgm:pt>
    <dgm:pt modelId="{38FD6B5C-772F-4CB7-B594-B4431FB81062}" type="sibTrans" cxnId="{0C338153-9D00-414A-AF1C-FC17A48C857D}">
      <dgm:prSet/>
      <dgm:spPr/>
      <dgm:t>
        <a:bodyPr/>
        <a:lstStyle/>
        <a:p>
          <a:endParaRPr kumimoji="1" lang="ja-JP" altLang="en-US"/>
        </a:p>
      </dgm:t>
    </dgm:pt>
    <dgm:pt modelId="{F7CE0223-DF30-4C21-A6D3-FED9F120E82B}" type="pres">
      <dgm:prSet presAssocID="{B6A1C18B-7D81-4E1D-BDE4-BAC42C292D3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6DE9405B-D87E-4BC2-ABA2-A7CBB16AABAF}" type="pres">
      <dgm:prSet presAssocID="{011E076C-342A-41E9-9BFA-8EBA48983AEB}" presName="boxAndChildren" presStyleCnt="0"/>
      <dgm:spPr/>
    </dgm:pt>
    <dgm:pt modelId="{EDF80941-9F99-4D91-BC3B-CD21960967C8}" type="pres">
      <dgm:prSet presAssocID="{011E076C-342A-41E9-9BFA-8EBA48983AEB}" presName="parentTextBox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687917B3-4C11-4F00-82A1-E9B76AE700EF}" type="pres">
      <dgm:prSet presAssocID="{DF0DFC7A-1861-4821-9E6E-A1C8ADA35C65}" presName="sp" presStyleCnt="0"/>
      <dgm:spPr/>
    </dgm:pt>
    <dgm:pt modelId="{E8966DE3-860C-46E6-8D20-868E610DCD53}" type="pres">
      <dgm:prSet presAssocID="{54198809-12C3-4C2D-ABC2-E8C2293B449E}" presName="arrowAndChildren" presStyleCnt="0"/>
      <dgm:spPr/>
    </dgm:pt>
    <dgm:pt modelId="{08C2FE3A-25BC-4158-A8F3-0449477CC67F}" type="pres">
      <dgm:prSet presAssocID="{54198809-12C3-4C2D-ABC2-E8C2293B449E}" presName="parentTextArrow" presStyleLbl="node1" presStyleIdx="1" presStyleCnt="2" custLinFactNeighborX="-383" custLinFactNeighborY="-74"/>
      <dgm:spPr/>
      <dgm:t>
        <a:bodyPr/>
        <a:lstStyle/>
        <a:p>
          <a:endParaRPr kumimoji="1" lang="ja-JP" altLang="en-US"/>
        </a:p>
      </dgm:t>
    </dgm:pt>
  </dgm:ptLst>
  <dgm:cxnLst>
    <dgm:cxn modelId="{8AF52482-86AA-4048-B593-C16DE65B19B9}" type="presOf" srcId="{011E076C-342A-41E9-9BFA-8EBA48983AEB}" destId="{EDF80941-9F99-4D91-BC3B-CD21960967C8}" srcOrd="0" destOrd="0" presId="urn:microsoft.com/office/officeart/2005/8/layout/process4"/>
    <dgm:cxn modelId="{2499E749-2263-4819-B454-2F0738D7B552}" type="presOf" srcId="{B6A1C18B-7D81-4E1D-BDE4-BAC42C292D3A}" destId="{F7CE0223-DF30-4C21-A6D3-FED9F120E82B}" srcOrd="0" destOrd="0" presId="urn:microsoft.com/office/officeart/2005/8/layout/process4"/>
    <dgm:cxn modelId="{0C338153-9D00-414A-AF1C-FC17A48C857D}" srcId="{B6A1C18B-7D81-4E1D-BDE4-BAC42C292D3A}" destId="{011E076C-342A-41E9-9BFA-8EBA48983AEB}" srcOrd="1" destOrd="0" parTransId="{1BE6360A-907C-43EE-AAA0-6A4B14EB0B68}" sibTransId="{38FD6B5C-772F-4CB7-B594-B4431FB81062}"/>
    <dgm:cxn modelId="{A372B42F-5BC8-4A8A-B3AB-6AA1BE61A313}" srcId="{B6A1C18B-7D81-4E1D-BDE4-BAC42C292D3A}" destId="{54198809-12C3-4C2D-ABC2-E8C2293B449E}" srcOrd="0" destOrd="0" parTransId="{C8A2B7F0-DFB0-4E86-80E3-F86EC560E5CD}" sibTransId="{DF0DFC7A-1861-4821-9E6E-A1C8ADA35C65}"/>
    <dgm:cxn modelId="{A0BE27F0-E3BA-4E73-828E-30B37B4F2D36}" type="presOf" srcId="{54198809-12C3-4C2D-ABC2-E8C2293B449E}" destId="{08C2FE3A-25BC-4158-A8F3-0449477CC67F}" srcOrd="0" destOrd="0" presId="urn:microsoft.com/office/officeart/2005/8/layout/process4"/>
    <dgm:cxn modelId="{0D11A1E5-7F40-4C83-9E8A-774C7DF071C5}" type="presParOf" srcId="{F7CE0223-DF30-4C21-A6D3-FED9F120E82B}" destId="{6DE9405B-D87E-4BC2-ABA2-A7CBB16AABAF}" srcOrd="0" destOrd="0" presId="urn:microsoft.com/office/officeart/2005/8/layout/process4"/>
    <dgm:cxn modelId="{686A15A1-E556-4E96-AC19-8A5CF44F7DC1}" type="presParOf" srcId="{6DE9405B-D87E-4BC2-ABA2-A7CBB16AABAF}" destId="{EDF80941-9F99-4D91-BC3B-CD21960967C8}" srcOrd="0" destOrd="0" presId="urn:microsoft.com/office/officeart/2005/8/layout/process4"/>
    <dgm:cxn modelId="{9A33AA3B-9153-40C5-8223-8DA85ED88B59}" type="presParOf" srcId="{F7CE0223-DF30-4C21-A6D3-FED9F120E82B}" destId="{687917B3-4C11-4F00-82A1-E9B76AE700EF}" srcOrd="1" destOrd="0" presId="urn:microsoft.com/office/officeart/2005/8/layout/process4"/>
    <dgm:cxn modelId="{767746DF-5376-4DD8-BD21-9BFABC869EAF}" type="presParOf" srcId="{F7CE0223-DF30-4C21-A6D3-FED9F120E82B}" destId="{E8966DE3-860C-46E6-8D20-868E610DCD53}" srcOrd="2" destOrd="0" presId="urn:microsoft.com/office/officeart/2005/8/layout/process4"/>
    <dgm:cxn modelId="{6C1929DC-4E14-44F9-A150-3DF4ADF04037}" type="presParOf" srcId="{E8966DE3-860C-46E6-8D20-868E610DCD53}" destId="{08C2FE3A-25BC-4158-A8F3-0449477CC67F}" srcOrd="0" destOrd="0" presId="urn:microsoft.com/office/officeart/2005/8/layout/process4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020E458-1355-4D58-AE96-DA31593709EF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02C71159-4502-424B-875B-BC0067653A62}">
      <dgm:prSet phldrT="[テキスト]"/>
      <dgm:spPr/>
      <dgm:t>
        <a:bodyPr/>
        <a:lstStyle/>
        <a:p>
          <a:r>
            <a:rPr kumimoji="1" lang="ja-JP" altLang="en-US" dirty="0" smtClean="0"/>
            <a:t>制約条件を見つける</a:t>
          </a:r>
          <a:endParaRPr kumimoji="1" lang="ja-JP" altLang="en-US" dirty="0"/>
        </a:p>
      </dgm:t>
    </dgm:pt>
    <dgm:pt modelId="{6AF98DB2-5ED3-40F4-A074-2CAC857354E7}" type="parTrans" cxnId="{97DDE453-3107-413C-A207-0BC3E44DE0BD}">
      <dgm:prSet/>
      <dgm:spPr/>
      <dgm:t>
        <a:bodyPr/>
        <a:lstStyle/>
        <a:p>
          <a:endParaRPr kumimoji="1" lang="ja-JP" altLang="en-US"/>
        </a:p>
      </dgm:t>
    </dgm:pt>
    <dgm:pt modelId="{95FA4628-DC24-426C-8DA3-808C614FFF39}" type="sibTrans" cxnId="{97DDE453-3107-413C-A207-0BC3E44DE0BD}">
      <dgm:prSet/>
      <dgm:spPr/>
      <dgm:t>
        <a:bodyPr/>
        <a:lstStyle/>
        <a:p>
          <a:endParaRPr kumimoji="1" lang="ja-JP" altLang="en-US"/>
        </a:p>
      </dgm:t>
    </dgm:pt>
    <dgm:pt modelId="{322EFE8E-3240-43C2-B79F-34CB2B046830}">
      <dgm:prSet phldrT="[テキスト]"/>
      <dgm:spPr/>
      <dgm:t>
        <a:bodyPr/>
        <a:lstStyle/>
        <a:p>
          <a:r>
            <a:rPr kumimoji="1" lang="ja-JP" altLang="en-US" dirty="0" smtClean="0"/>
            <a:t>制約条件をどう「活用する」</a:t>
          </a:r>
          <a:r>
            <a:rPr kumimoji="1" lang="ja-JP" altLang="en-US" dirty="0" err="1" smtClean="0"/>
            <a:t>か</a:t>
          </a:r>
          <a:r>
            <a:rPr kumimoji="1" lang="ja-JP" altLang="en-US" dirty="0" smtClean="0"/>
            <a:t>決める</a:t>
          </a:r>
          <a:endParaRPr kumimoji="1" lang="ja-JP" altLang="en-US" dirty="0"/>
        </a:p>
      </dgm:t>
    </dgm:pt>
    <dgm:pt modelId="{80CFF672-BBDF-4110-B1C3-870B88172AB9}" type="parTrans" cxnId="{19CB4D10-4F97-4444-9F79-604BE01A3E45}">
      <dgm:prSet/>
      <dgm:spPr/>
      <dgm:t>
        <a:bodyPr/>
        <a:lstStyle/>
        <a:p>
          <a:endParaRPr kumimoji="1" lang="ja-JP" altLang="en-US"/>
        </a:p>
      </dgm:t>
    </dgm:pt>
    <dgm:pt modelId="{885FA3A7-A659-49C3-867B-3053D205E00D}" type="sibTrans" cxnId="{19CB4D10-4F97-4444-9F79-604BE01A3E45}">
      <dgm:prSet/>
      <dgm:spPr/>
      <dgm:t>
        <a:bodyPr/>
        <a:lstStyle/>
        <a:p>
          <a:endParaRPr kumimoji="1" lang="ja-JP" altLang="en-US"/>
        </a:p>
      </dgm:t>
    </dgm:pt>
    <dgm:pt modelId="{4FC8ED6B-FF46-4963-96E9-A49B936F758E}">
      <dgm:prSet phldrT="[テキスト]"/>
      <dgm:spPr/>
      <dgm:t>
        <a:bodyPr/>
        <a:lstStyle/>
        <a:p>
          <a:r>
            <a:rPr kumimoji="1" lang="ja-JP" altLang="en-US" dirty="0" smtClean="0"/>
            <a:t>他のすべてを前の段階の決定に「従わせる」</a:t>
          </a:r>
          <a:endParaRPr kumimoji="1" lang="ja-JP" altLang="en-US" dirty="0"/>
        </a:p>
      </dgm:t>
    </dgm:pt>
    <dgm:pt modelId="{B70FC137-578F-47FB-866E-66B6A082032D}" type="parTrans" cxnId="{8A31A0AC-16B1-476C-AA5F-FCCAC3D46FFE}">
      <dgm:prSet/>
      <dgm:spPr/>
      <dgm:t>
        <a:bodyPr/>
        <a:lstStyle/>
        <a:p>
          <a:endParaRPr kumimoji="1" lang="ja-JP" altLang="en-US"/>
        </a:p>
      </dgm:t>
    </dgm:pt>
    <dgm:pt modelId="{B6092711-8577-4DE6-8F4D-02A36C38025F}" type="sibTrans" cxnId="{8A31A0AC-16B1-476C-AA5F-FCCAC3D46FFE}">
      <dgm:prSet/>
      <dgm:spPr/>
      <dgm:t>
        <a:bodyPr/>
        <a:lstStyle/>
        <a:p>
          <a:endParaRPr kumimoji="1" lang="ja-JP" altLang="en-US"/>
        </a:p>
      </dgm:t>
    </dgm:pt>
    <dgm:pt modelId="{11559C4A-EC5B-4A91-87E8-496ABA516BFC}">
      <dgm:prSet phldrT="[テキスト]"/>
      <dgm:spPr/>
      <dgm:t>
        <a:bodyPr/>
        <a:lstStyle/>
        <a:p>
          <a:r>
            <a:rPr kumimoji="1" lang="ja-JP" altLang="en-US" dirty="0" smtClean="0"/>
            <a:t>制約条件の能力を高める</a:t>
          </a:r>
          <a:endParaRPr kumimoji="1" lang="ja-JP" altLang="en-US" dirty="0"/>
        </a:p>
      </dgm:t>
    </dgm:pt>
    <dgm:pt modelId="{B0273A42-1482-41E2-B1F1-CC9D3299A6D5}" type="parTrans" cxnId="{182D0C4C-D0FE-480A-AB29-09C0BC960981}">
      <dgm:prSet/>
      <dgm:spPr/>
      <dgm:t>
        <a:bodyPr/>
        <a:lstStyle/>
        <a:p>
          <a:endParaRPr kumimoji="1" lang="ja-JP" altLang="en-US"/>
        </a:p>
      </dgm:t>
    </dgm:pt>
    <dgm:pt modelId="{6367AB36-0E83-45EC-9EDE-2B004D550126}" type="sibTrans" cxnId="{182D0C4C-D0FE-480A-AB29-09C0BC960981}">
      <dgm:prSet/>
      <dgm:spPr/>
      <dgm:t>
        <a:bodyPr/>
        <a:lstStyle/>
        <a:p>
          <a:endParaRPr kumimoji="1" lang="ja-JP" altLang="en-US"/>
        </a:p>
      </dgm:t>
    </dgm:pt>
    <dgm:pt modelId="{8416E752-4C70-4E7C-AC17-CB434E8EF346}">
      <dgm:prSet phldrT="[テキスト]"/>
      <dgm:spPr/>
      <dgm:t>
        <a:bodyPr/>
        <a:lstStyle/>
        <a:p>
          <a:r>
            <a:rPr kumimoji="1" lang="ja-JP" altLang="en-US" b="0" dirty="0" smtClean="0"/>
            <a:t>ボルトネックが解消したら最初にもどる。</a:t>
          </a:r>
          <a:endParaRPr kumimoji="1" lang="ja-JP" altLang="en-US" b="0" dirty="0"/>
        </a:p>
      </dgm:t>
    </dgm:pt>
    <dgm:pt modelId="{2DB9873D-B903-4FCC-840D-4DD840C398E9}" type="parTrans" cxnId="{BA9CFCCB-9185-40E6-A7F1-9C2C21B3666F}">
      <dgm:prSet/>
      <dgm:spPr/>
      <dgm:t>
        <a:bodyPr/>
        <a:lstStyle/>
        <a:p>
          <a:endParaRPr kumimoji="1" lang="ja-JP" altLang="en-US"/>
        </a:p>
      </dgm:t>
    </dgm:pt>
    <dgm:pt modelId="{9A8D39BF-3F65-4798-8829-0E3C25272A96}" type="sibTrans" cxnId="{BA9CFCCB-9185-40E6-A7F1-9C2C21B3666F}">
      <dgm:prSet/>
      <dgm:spPr/>
      <dgm:t>
        <a:bodyPr/>
        <a:lstStyle/>
        <a:p>
          <a:endParaRPr kumimoji="1" lang="ja-JP" altLang="en-US"/>
        </a:p>
      </dgm:t>
    </dgm:pt>
    <dgm:pt modelId="{DC34CDD8-74BF-46F0-B139-A5B8414583DB}" type="pres">
      <dgm:prSet presAssocID="{E020E458-1355-4D58-AE96-DA31593709E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3B293110-61CD-4C30-8D35-D40ADC0A16F3}" type="pres">
      <dgm:prSet presAssocID="{02C71159-4502-424B-875B-BC0067653A62}" presName="node" presStyleLbl="node1" presStyleIdx="0" presStyleCnt="5" custScaleX="120870" custScaleY="139872" custRadScaleRad="100154" custRadScaleInc="-24049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348482A4-4900-4634-9740-1F2061FB9EC1}" type="pres">
      <dgm:prSet presAssocID="{02C71159-4502-424B-875B-BC0067653A62}" presName="spNode" presStyleCnt="0"/>
      <dgm:spPr/>
    </dgm:pt>
    <dgm:pt modelId="{D7851F86-49B7-4333-A947-4660B554F7DB}" type="pres">
      <dgm:prSet presAssocID="{95FA4628-DC24-426C-8DA3-808C614FFF39}" presName="sibTrans" presStyleLbl="sibTrans1D1" presStyleIdx="0" presStyleCnt="5"/>
      <dgm:spPr/>
      <dgm:t>
        <a:bodyPr/>
        <a:lstStyle/>
        <a:p>
          <a:endParaRPr kumimoji="1" lang="ja-JP" altLang="en-US"/>
        </a:p>
      </dgm:t>
    </dgm:pt>
    <dgm:pt modelId="{E48A10EB-0648-4BF7-B596-9C55591E0CB6}" type="pres">
      <dgm:prSet presAssocID="{322EFE8E-3240-43C2-B79F-34CB2B046830}" presName="node" presStyleLbl="node1" presStyleIdx="1" presStyleCnt="5" custScaleX="203116" custScaleY="130179" custRadScaleRad="131236" custRadScaleInc="824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E7E0767B-392F-4B99-A811-4E52114B541F}" type="pres">
      <dgm:prSet presAssocID="{322EFE8E-3240-43C2-B79F-34CB2B046830}" presName="spNode" presStyleCnt="0"/>
      <dgm:spPr/>
    </dgm:pt>
    <dgm:pt modelId="{58C57DBC-C0CE-492C-B76F-0E9757D2A245}" type="pres">
      <dgm:prSet presAssocID="{885FA3A7-A659-49C3-867B-3053D205E00D}" presName="sibTrans" presStyleLbl="sibTrans1D1" presStyleIdx="1" presStyleCnt="5"/>
      <dgm:spPr/>
      <dgm:t>
        <a:bodyPr/>
        <a:lstStyle/>
        <a:p>
          <a:endParaRPr kumimoji="1" lang="ja-JP" altLang="en-US"/>
        </a:p>
      </dgm:t>
    </dgm:pt>
    <dgm:pt modelId="{975505C4-A36B-4E04-9E98-B5CD5DE78429}" type="pres">
      <dgm:prSet presAssocID="{4FC8ED6B-FF46-4963-96E9-A49B936F758E}" presName="node" presStyleLbl="node1" presStyleIdx="2" presStyleCnt="5" custScaleX="197999" custScaleY="123409" custRadScaleRad="111581" custRadScaleInc="-101829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7494C870-ECBE-482C-A115-4330045B3504}" type="pres">
      <dgm:prSet presAssocID="{4FC8ED6B-FF46-4963-96E9-A49B936F758E}" presName="spNode" presStyleCnt="0"/>
      <dgm:spPr/>
    </dgm:pt>
    <dgm:pt modelId="{0BCC07A0-C1BB-4B93-912A-8DEBAC75B118}" type="pres">
      <dgm:prSet presAssocID="{B6092711-8577-4DE6-8F4D-02A36C38025F}" presName="sibTrans" presStyleLbl="sibTrans1D1" presStyleIdx="2" presStyleCnt="5"/>
      <dgm:spPr/>
      <dgm:t>
        <a:bodyPr/>
        <a:lstStyle/>
        <a:p>
          <a:endParaRPr kumimoji="1" lang="ja-JP" altLang="en-US"/>
        </a:p>
      </dgm:t>
    </dgm:pt>
    <dgm:pt modelId="{30FEAA36-79C1-4B73-A584-07CBE6745453}" type="pres">
      <dgm:prSet presAssocID="{11559C4A-EC5B-4A91-87E8-496ABA516BFC}" presName="node" presStyleLbl="node1" presStyleIdx="3" presStyleCnt="5" custScaleX="182737" custScaleY="121822" custRadScaleRad="104845" custRadScaleInc="836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3007C833-D2E4-4961-BD36-A21B14E01EA1}" type="pres">
      <dgm:prSet presAssocID="{11559C4A-EC5B-4A91-87E8-496ABA516BFC}" presName="spNode" presStyleCnt="0"/>
      <dgm:spPr/>
    </dgm:pt>
    <dgm:pt modelId="{318C20AA-8ACE-44E7-A301-E1ACD06FF7CA}" type="pres">
      <dgm:prSet presAssocID="{6367AB36-0E83-45EC-9EDE-2B004D550126}" presName="sibTrans" presStyleLbl="sibTrans1D1" presStyleIdx="3" presStyleCnt="5"/>
      <dgm:spPr/>
      <dgm:t>
        <a:bodyPr/>
        <a:lstStyle/>
        <a:p>
          <a:endParaRPr kumimoji="1" lang="ja-JP" altLang="en-US"/>
        </a:p>
      </dgm:t>
    </dgm:pt>
    <dgm:pt modelId="{18DA947B-F49A-485A-83F4-A2D85E7FEA34}" type="pres">
      <dgm:prSet presAssocID="{8416E752-4C70-4E7C-AC17-CB434E8EF346}" presName="node" presStyleLbl="node1" presStyleIdx="4" presStyleCnt="5" custScaleX="174920" custScaleY="117757" custRadScaleRad="144759" custRadScaleInc="-15931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9FAAAA8-2EE0-4DDC-860C-E390BCECE4C6}" type="pres">
      <dgm:prSet presAssocID="{8416E752-4C70-4E7C-AC17-CB434E8EF346}" presName="spNode" presStyleCnt="0"/>
      <dgm:spPr/>
    </dgm:pt>
    <dgm:pt modelId="{EF818CCF-8F4C-46D5-900E-CAB9CB274958}" type="pres">
      <dgm:prSet presAssocID="{9A8D39BF-3F65-4798-8829-0E3C25272A96}" presName="sibTrans" presStyleLbl="sibTrans1D1" presStyleIdx="4" presStyleCnt="5"/>
      <dgm:spPr/>
      <dgm:t>
        <a:bodyPr/>
        <a:lstStyle/>
        <a:p>
          <a:endParaRPr kumimoji="1" lang="ja-JP" altLang="en-US"/>
        </a:p>
      </dgm:t>
    </dgm:pt>
  </dgm:ptLst>
  <dgm:cxnLst>
    <dgm:cxn modelId="{027AAAAC-9842-49D3-B79E-A262D692853C}" type="presOf" srcId="{02C71159-4502-424B-875B-BC0067653A62}" destId="{3B293110-61CD-4C30-8D35-D40ADC0A16F3}" srcOrd="0" destOrd="0" presId="urn:microsoft.com/office/officeart/2005/8/layout/cycle5"/>
    <dgm:cxn modelId="{080CD024-9BE6-42CE-9BE3-795254CCBB88}" type="presOf" srcId="{B6092711-8577-4DE6-8F4D-02A36C38025F}" destId="{0BCC07A0-C1BB-4B93-912A-8DEBAC75B118}" srcOrd="0" destOrd="0" presId="urn:microsoft.com/office/officeart/2005/8/layout/cycle5"/>
    <dgm:cxn modelId="{952F7E15-D477-421C-B2F8-E96551AC98BF}" type="presOf" srcId="{E020E458-1355-4D58-AE96-DA31593709EF}" destId="{DC34CDD8-74BF-46F0-B139-A5B8414583DB}" srcOrd="0" destOrd="0" presId="urn:microsoft.com/office/officeart/2005/8/layout/cycle5"/>
    <dgm:cxn modelId="{19CB4D10-4F97-4444-9F79-604BE01A3E45}" srcId="{E020E458-1355-4D58-AE96-DA31593709EF}" destId="{322EFE8E-3240-43C2-B79F-34CB2B046830}" srcOrd="1" destOrd="0" parTransId="{80CFF672-BBDF-4110-B1C3-870B88172AB9}" sibTransId="{885FA3A7-A659-49C3-867B-3053D205E00D}"/>
    <dgm:cxn modelId="{A5A8417F-DE32-475D-9565-14D11F90F229}" type="presOf" srcId="{11559C4A-EC5B-4A91-87E8-496ABA516BFC}" destId="{30FEAA36-79C1-4B73-A584-07CBE6745453}" srcOrd="0" destOrd="0" presId="urn:microsoft.com/office/officeart/2005/8/layout/cycle5"/>
    <dgm:cxn modelId="{B64AB60B-E781-4737-867C-956777183762}" type="presOf" srcId="{8416E752-4C70-4E7C-AC17-CB434E8EF346}" destId="{18DA947B-F49A-485A-83F4-A2D85E7FEA34}" srcOrd="0" destOrd="0" presId="urn:microsoft.com/office/officeart/2005/8/layout/cycle5"/>
    <dgm:cxn modelId="{EC9A1042-8380-44BE-A63D-1AE2DA2BD08F}" type="presOf" srcId="{95FA4628-DC24-426C-8DA3-808C614FFF39}" destId="{D7851F86-49B7-4333-A947-4660B554F7DB}" srcOrd="0" destOrd="0" presId="urn:microsoft.com/office/officeart/2005/8/layout/cycle5"/>
    <dgm:cxn modelId="{8048C0EF-7A5C-4B57-8F49-F7C4DD73853C}" type="presOf" srcId="{322EFE8E-3240-43C2-B79F-34CB2B046830}" destId="{E48A10EB-0648-4BF7-B596-9C55591E0CB6}" srcOrd="0" destOrd="0" presId="urn:microsoft.com/office/officeart/2005/8/layout/cycle5"/>
    <dgm:cxn modelId="{4EC73D93-4617-4904-87E9-A850327A0B80}" type="presOf" srcId="{6367AB36-0E83-45EC-9EDE-2B004D550126}" destId="{318C20AA-8ACE-44E7-A301-E1ACD06FF7CA}" srcOrd="0" destOrd="0" presId="urn:microsoft.com/office/officeart/2005/8/layout/cycle5"/>
    <dgm:cxn modelId="{890FC0B5-DBB2-45CF-84F6-1ED7EC915189}" type="presOf" srcId="{9A8D39BF-3F65-4798-8829-0E3C25272A96}" destId="{EF818CCF-8F4C-46D5-900E-CAB9CB274958}" srcOrd="0" destOrd="0" presId="urn:microsoft.com/office/officeart/2005/8/layout/cycle5"/>
    <dgm:cxn modelId="{BA9CFCCB-9185-40E6-A7F1-9C2C21B3666F}" srcId="{E020E458-1355-4D58-AE96-DA31593709EF}" destId="{8416E752-4C70-4E7C-AC17-CB434E8EF346}" srcOrd="4" destOrd="0" parTransId="{2DB9873D-B903-4FCC-840D-4DD840C398E9}" sibTransId="{9A8D39BF-3F65-4798-8829-0E3C25272A96}"/>
    <dgm:cxn modelId="{97DDE453-3107-413C-A207-0BC3E44DE0BD}" srcId="{E020E458-1355-4D58-AE96-DA31593709EF}" destId="{02C71159-4502-424B-875B-BC0067653A62}" srcOrd="0" destOrd="0" parTransId="{6AF98DB2-5ED3-40F4-A074-2CAC857354E7}" sibTransId="{95FA4628-DC24-426C-8DA3-808C614FFF39}"/>
    <dgm:cxn modelId="{8A31A0AC-16B1-476C-AA5F-FCCAC3D46FFE}" srcId="{E020E458-1355-4D58-AE96-DA31593709EF}" destId="{4FC8ED6B-FF46-4963-96E9-A49B936F758E}" srcOrd="2" destOrd="0" parTransId="{B70FC137-578F-47FB-866E-66B6A082032D}" sibTransId="{B6092711-8577-4DE6-8F4D-02A36C38025F}"/>
    <dgm:cxn modelId="{A2779619-29B2-45BA-8383-F004C03817EF}" type="presOf" srcId="{885FA3A7-A659-49C3-867B-3053D205E00D}" destId="{58C57DBC-C0CE-492C-B76F-0E9757D2A245}" srcOrd="0" destOrd="0" presId="urn:microsoft.com/office/officeart/2005/8/layout/cycle5"/>
    <dgm:cxn modelId="{182D0C4C-D0FE-480A-AB29-09C0BC960981}" srcId="{E020E458-1355-4D58-AE96-DA31593709EF}" destId="{11559C4A-EC5B-4A91-87E8-496ABA516BFC}" srcOrd="3" destOrd="0" parTransId="{B0273A42-1482-41E2-B1F1-CC9D3299A6D5}" sibTransId="{6367AB36-0E83-45EC-9EDE-2B004D550126}"/>
    <dgm:cxn modelId="{0DE38B5E-A263-4D8E-9960-D892058ED17F}" type="presOf" srcId="{4FC8ED6B-FF46-4963-96E9-A49B936F758E}" destId="{975505C4-A36B-4E04-9E98-B5CD5DE78429}" srcOrd="0" destOrd="0" presId="urn:microsoft.com/office/officeart/2005/8/layout/cycle5"/>
    <dgm:cxn modelId="{84E3DB75-2C2E-4ED3-A0D1-D8003A12DF03}" type="presParOf" srcId="{DC34CDD8-74BF-46F0-B139-A5B8414583DB}" destId="{3B293110-61CD-4C30-8D35-D40ADC0A16F3}" srcOrd="0" destOrd="0" presId="urn:microsoft.com/office/officeart/2005/8/layout/cycle5"/>
    <dgm:cxn modelId="{E146A611-74A3-4DEA-814C-9188D4F0133F}" type="presParOf" srcId="{DC34CDD8-74BF-46F0-B139-A5B8414583DB}" destId="{348482A4-4900-4634-9740-1F2061FB9EC1}" srcOrd="1" destOrd="0" presId="urn:microsoft.com/office/officeart/2005/8/layout/cycle5"/>
    <dgm:cxn modelId="{9B3928F8-8E59-42F6-9E03-CF80576604B7}" type="presParOf" srcId="{DC34CDD8-74BF-46F0-B139-A5B8414583DB}" destId="{D7851F86-49B7-4333-A947-4660B554F7DB}" srcOrd="2" destOrd="0" presId="urn:microsoft.com/office/officeart/2005/8/layout/cycle5"/>
    <dgm:cxn modelId="{37122A26-1792-4C9D-BFCE-D5482EBF667E}" type="presParOf" srcId="{DC34CDD8-74BF-46F0-B139-A5B8414583DB}" destId="{E48A10EB-0648-4BF7-B596-9C55591E0CB6}" srcOrd="3" destOrd="0" presId="urn:microsoft.com/office/officeart/2005/8/layout/cycle5"/>
    <dgm:cxn modelId="{58525918-1364-4D59-B8C1-244D524B7980}" type="presParOf" srcId="{DC34CDD8-74BF-46F0-B139-A5B8414583DB}" destId="{E7E0767B-392F-4B99-A811-4E52114B541F}" srcOrd="4" destOrd="0" presId="urn:microsoft.com/office/officeart/2005/8/layout/cycle5"/>
    <dgm:cxn modelId="{DE1A54C1-741E-4455-AE55-D9AF4464A1E5}" type="presParOf" srcId="{DC34CDD8-74BF-46F0-B139-A5B8414583DB}" destId="{58C57DBC-C0CE-492C-B76F-0E9757D2A245}" srcOrd="5" destOrd="0" presId="urn:microsoft.com/office/officeart/2005/8/layout/cycle5"/>
    <dgm:cxn modelId="{DA4AAD54-ED14-464E-AE23-8144553E442D}" type="presParOf" srcId="{DC34CDD8-74BF-46F0-B139-A5B8414583DB}" destId="{975505C4-A36B-4E04-9E98-B5CD5DE78429}" srcOrd="6" destOrd="0" presId="urn:microsoft.com/office/officeart/2005/8/layout/cycle5"/>
    <dgm:cxn modelId="{7CBA9A47-08B3-4320-8CED-A3F77AAA2DE9}" type="presParOf" srcId="{DC34CDD8-74BF-46F0-B139-A5B8414583DB}" destId="{7494C870-ECBE-482C-A115-4330045B3504}" srcOrd="7" destOrd="0" presId="urn:microsoft.com/office/officeart/2005/8/layout/cycle5"/>
    <dgm:cxn modelId="{DE3DCE98-6E9D-4676-BA66-2A405C591CE4}" type="presParOf" srcId="{DC34CDD8-74BF-46F0-B139-A5B8414583DB}" destId="{0BCC07A0-C1BB-4B93-912A-8DEBAC75B118}" srcOrd="8" destOrd="0" presId="urn:microsoft.com/office/officeart/2005/8/layout/cycle5"/>
    <dgm:cxn modelId="{F48C33D7-AB24-4128-AB96-AD8AB1746C97}" type="presParOf" srcId="{DC34CDD8-74BF-46F0-B139-A5B8414583DB}" destId="{30FEAA36-79C1-4B73-A584-07CBE6745453}" srcOrd="9" destOrd="0" presId="urn:microsoft.com/office/officeart/2005/8/layout/cycle5"/>
    <dgm:cxn modelId="{66B4A0D1-B62A-48DF-B7EB-29F376CABFA5}" type="presParOf" srcId="{DC34CDD8-74BF-46F0-B139-A5B8414583DB}" destId="{3007C833-D2E4-4961-BD36-A21B14E01EA1}" srcOrd="10" destOrd="0" presId="urn:microsoft.com/office/officeart/2005/8/layout/cycle5"/>
    <dgm:cxn modelId="{AE8647A7-FFD3-4E9E-B8B7-E72839F00016}" type="presParOf" srcId="{DC34CDD8-74BF-46F0-B139-A5B8414583DB}" destId="{318C20AA-8ACE-44E7-A301-E1ACD06FF7CA}" srcOrd="11" destOrd="0" presId="urn:microsoft.com/office/officeart/2005/8/layout/cycle5"/>
    <dgm:cxn modelId="{347C776D-27D5-4793-A2AB-9E5BBF86C0B6}" type="presParOf" srcId="{DC34CDD8-74BF-46F0-B139-A5B8414583DB}" destId="{18DA947B-F49A-485A-83F4-A2D85E7FEA34}" srcOrd="12" destOrd="0" presId="urn:microsoft.com/office/officeart/2005/8/layout/cycle5"/>
    <dgm:cxn modelId="{6A198797-AD67-4060-82F2-4A61025037D0}" type="presParOf" srcId="{DC34CDD8-74BF-46F0-B139-A5B8414583DB}" destId="{69FAAAA8-2EE0-4DDC-860C-E390BCECE4C6}" srcOrd="13" destOrd="0" presId="urn:microsoft.com/office/officeart/2005/8/layout/cycle5"/>
    <dgm:cxn modelId="{AD146750-7BF6-4A8A-B9DA-6009EC1816FD}" type="presParOf" srcId="{DC34CDD8-74BF-46F0-B139-A5B8414583DB}" destId="{EF818CCF-8F4C-46D5-900E-CAB9CB274958}" srcOrd="14" destOrd="0" presId="urn:microsoft.com/office/officeart/2005/8/layout/cycle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正方形/長方形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正方形/長方形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正方形/長方形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正方形/長方形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角丸四角形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角丸四角形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正方形/長方形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正方形/長方形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正方形/長方形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正方形/長方形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 smtClean="0"/>
              <a:t>マスタ サブタイトルの書式設定</a:t>
            </a:r>
            <a:endParaRPr kumimoji="0" lang="en-US"/>
          </a:p>
        </p:txBody>
      </p:sp>
      <p:sp>
        <p:nvSpPr>
          <p:cNvPr id="28" name="日付プレースホルダ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6E64217-1C8C-4495-83CD-A1542F16809D}" type="datetimeFigureOut">
              <a:rPr kumimoji="1" lang="ja-JP" altLang="en-US" smtClean="0"/>
              <a:pPr/>
              <a:t>2009/5/14</a:t>
            </a:fld>
            <a:endParaRPr kumimoji="1" lang="ja-JP" altLang="en-US"/>
          </a:p>
        </p:txBody>
      </p:sp>
      <p:sp>
        <p:nvSpPr>
          <p:cNvPr id="17" name="フッター プレースホルダ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29" name="スライド番号プレースホルダ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CF81656-555F-43A5-B0B9-80582D1A4FE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64217-1C8C-4495-83CD-A1542F16809D}" type="datetimeFigureOut">
              <a:rPr kumimoji="1" lang="ja-JP" altLang="en-US" smtClean="0"/>
              <a:pPr/>
              <a:t>2009/5/14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1656-555F-43A5-B0B9-80582D1A4FE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64217-1C8C-4495-83CD-A1542F16809D}" type="datetimeFigureOut">
              <a:rPr kumimoji="1" lang="ja-JP" altLang="en-US" smtClean="0"/>
              <a:pPr/>
              <a:t>2009/5/14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1656-555F-43A5-B0B9-80582D1A4FE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64217-1C8C-4495-83CD-A1542F16809D}" type="datetimeFigureOut">
              <a:rPr kumimoji="1" lang="ja-JP" altLang="en-US" smtClean="0"/>
              <a:pPr/>
              <a:t>2009/5/14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1656-555F-43A5-B0B9-80582D1A4FE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64217-1C8C-4495-83CD-A1542F16809D}" type="datetimeFigureOut">
              <a:rPr kumimoji="1" lang="ja-JP" altLang="en-US" smtClean="0"/>
              <a:pPr/>
              <a:t>2009/5/14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1656-555F-43A5-B0B9-80582D1A4FE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64217-1C8C-4495-83CD-A1542F16809D}" type="datetimeFigureOut">
              <a:rPr kumimoji="1" lang="ja-JP" altLang="en-US" smtClean="0"/>
              <a:pPr/>
              <a:t>2009/5/14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1656-555F-43A5-B0B9-80582D1A4FE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26" name="日付プレースホルダ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6E64217-1C8C-4495-83CD-A1542F16809D}" type="datetimeFigureOut">
              <a:rPr kumimoji="1" lang="ja-JP" altLang="en-US" smtClean="0"/>
              <a:pPr/>
              <a:t>2009/5/14</a:t>
            </a:fld>
            <a:endParaRPr kumimoji="1" lang="ja-JP" altLang="en-US"/>
          </a:p>
        </p:txBody>
      </p:sp>
      <p:sp>
        <p:nvSpPr>
          <p:cNvPr id="27" name="スライド番号プレースホルダ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CF81656-555F-43A5-B0B9-80582D1A4FE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28" name="フッター プレースホルダ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6E64217-1C8C-4495-83CD-A1542F16809D}" type="datetimeFigureOut">
              <a:rPr kumimoji="1" lang="ja-JP" altLang="en-US" smtClean="0"/>
              <a:pPr/>
              <a:t>2009/5/14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2CF81656-555F-43A5-B0B9-80582D1A4FE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64217-1C8C-4495-83CD-A1542F16809D}" type="datetimeFigureOut">
              <a:rPr kumimoji="1" lang="ja-JP" altLang="en-US" smtClean="0"/>
              <a:pPr/>
              <a:t>2009/5/14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1656-555F-43A5-B0B9-80582D1A4FE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64217-1C8C-4495-83CD-A1542F16809D}" type="datetimeFigureOut">
              <a:rPr kumimoji="1" lang="ja-JP" altLang="en-US" smtClean="0"/>
              <a:pPr/>
              <a:t>2009/5/14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1656-555F-43A5-B0B9-80582D1A4FE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ja-JP" altLang="en-US" smtClean="0"/>
              <a:t>アイコンをクリックして図を追加</a:t>
            </a:r>
            <a:endParaRPr kumimoji="0" 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64217-1C8C-4495-83CD-A1542F16809D}" type="datetimeFigureOut">
              <a:rPr kumimoji="1" lang="ja-JP" altLang="en-US" smtClean="0"/>
              <a:pPr/>
              <a:t>2009/5/14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1656-555F-43A5-B0B9-80582D1A4FE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正方形/長方形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正方形/長方形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正方形/長方形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正方形/長方形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正方形/長方形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角丸四角形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角丸四角形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正方形/長方形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正方形/長方形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正方形/長方形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正方形/長方形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正方形/長方形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正方形/長方形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タイトル プレースホルダ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13" name="テキスト プレースホルダ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14" name="日付プレースホルダ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6E64217-1C8C-4495-83CD-A1542F16809D}" type="datetimeFigureOut">
              <a:rPr kumimoji="1" lang="ja-JP" altLang="en-US" smtClean="0"/>
              <a:pPr/>
              <a:t>2009/5/14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23" name="スライド番号プレースホルダ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2CF81656-555F-43A5-B0B9-80582D1A4FE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1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1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1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1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1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1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1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1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1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6600" dirty="0" smtClean="0"/>
              <a:t>ザ・ゴール</a:t>
            </a:r>
            <a:endParaRPr kumimoji="1" lang="ja-JP" altLang="en-US" sz="66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【</a:t>
            </a:r>
            <a:r>
              <a:rPr kumimoji="1" lang="ja-JP" altLang="en-US" dirty="0" smtClean="0"/>
              <a:t>著</a:t>
            </a:r>
            <a:r>
              <a:rPr kumimoji="1" lang="en-US" altLang="ja-JP" dirty="0" smtClean="0"/>
              <a:t>】</a:t>
            </a:r>
            <a:r>
              <a:rPr kumimoji="1" lang="ja-JP" altLang="en-US" dirty="0" smtClean="0"/>
              <a:t>エリヤフ・ゴールドラット</a:t>
            </a:r>
            <a:endParaRPr kumimoji="1" lang="en-US" altLang="ja-JP" dirty="0" smtClean="0"/>
          </a:p>
          <a:p>
            <a:r>
              <a:rPr kumimoji="1" lang="en-US" altLang="ja-JP" dirty="0" smtClean="0"/>
              <a:t>【</a:t>
            </a:r>
            <a:r>
              <a:rPr kumimoji="1" lang="ja-JP" altLang="en-US" dirty="0" smtClean="0"/>
              <a:t>訳</a:t>
            </a:r>
            <a:r>
              <a:rPr kumimoji="1" lang="en-US" altLang="ja-JP" dirty="0" smtClean="0"/>
              <a:t>】</a:t>
            </a:r>
            <a:r>
              <a:rPr kumimoji="1" lang="ja-JP" altLang="en-US" dirty="0" smtClean="0"/>
              <a:t>三本木亮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1" lang="ja-JP" altLang="en-US" sz="4400" dirty="0" smtClean="0">
                <a:latin typeface="HGP創英角ﾎﾟｯﾌﾟ体" pitchFamily="50" charset="-128"/>
                <a:ea typeface="HGP創英角ﾎﾟｯﾌﾟ体" pitchFamily="50" charset="-128"/>
              </a:rPr>
              <a:t>どんな本？</a:t>
            </a:r>
            <a:endParaRPr kumimoji="1" lang="ja-JP" altLang="en-US" sz="4400" dirty="0"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sp>
        <p:nvSpPr>
          <p:cNvPr id="7" name="テキスト プレースホルダ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z="4000" dirty="0" smtClean="0"/>
              <a:t>世界で</a:t>
            </a:r>
            <a:r>
              <a:rPr kumimoji="1" lang="en-US" altLang="ja-JP" sz="4000" dirty="0" smtClean="0"/>
              <a:t>1000</a:t>
            </a:r>
            <a:r>
              <a:rPr kumimoji="1" lang="ja-JP" altLang="en-US" sz="4000" dirty="0" smtClean="0"/>
              <a:t>万人が読んだビジネス書</a:t>
            </a:r>
            <a:endParaRPr kumimoji="1" lang="en-US" altLang="ja-JP" sz="4000" dirty="0" smtClean="0"/>
          </a:p>
          <a:p>
            <a:r>
              <a:rPr lang="ja-JP" altLang="en-US" sz="4000" dirty="0" smtClean="0"/>
              <a:t>イスラエルの物理学者によって書かれた本</a:t>
            </a:r>
            <a:endParaRPr lang="en-US" altLang="ja-JP" sz="4000" dirty="0" smtClean="0"/>
          </a:p>
          <a:p>
            <a:r>
              <a:rPr kumimoji="1" lang="ja-JP" altLang="en-US" sz="4000" dirty="0" smtClean="0"/>
              <a:t>ビジネス書なのに小説形式</a:t>
            </a:r>
            <a:endParaRPr kumimoji="1" lang="ja-JP" alt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1" lang="ja-JP" altLang="en-US" sz="4400" dirty="0" smtClean="0">
                <a:latin typeface="HGP創英角ﾎﾟｯﾌﾟ体" pitchFamily="50" charset="-128"/>
                <a:ea typeface="HGP創英角ﾎﾟｯﾌﾟ体" pitchFamily="50" charset="-128"/>
              </a:rPr>
              <a:t>内容</a:t>
            </a:r>
            <a:endParaRPr kumimoji="1" lang="ja-JP" altLang="en-US" sz="4400" dirty="0"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graphicFrame>
        <p:nvGraphicFramePr>
          <p:cNvPr id="7" name="コンテンツ プレースホルダ 6"/>
          <p:cNvGraphicFramePr>
            <a:graphicFrameLocks noGrp="1"/>
          </p:cNvGraphicFramePr>
          <p:nvPr>
            <p:ph idx="1"/>
          </p:nvPr>
        </p:nvGraphicFramePr>
        <p:xfrm>
          <a:off x="857224" y="2571744"/>
          <a:ext cx="7472386" cy="37163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sz="4400" dirty="0" smtClean="0">
                <a:latin typeface="HGP創英角ﾎﾟｯﾌﾟ体" pitchFamily="50" charset="-128"/>
                <a:ea typeface="HGP創英角ﾎﾟｯﾌﾟ体" pitchFamily="50" charset="-128"/>
              </a:rPr>
              <a:t>ＴＯＣ（制約条件理論）</a:t>
            </a:r>
            <a:endParaRPr kumimoji="1" lang="ja-JP" altLang="en-US" sz="4400" dirty="0"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graphicFrame>
        <p:nvGraphicFramePr>
          <p:cNvPr id="5" name="コンテンツ プレースホルダ 4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1" lang="ja-JP" altLang="en-US" sz="4400" dirty="0" smtClean="0">
                <a:latin typeface="HGP創英角ﾎﾟｯﾌﾟ体" pitchFamily="50" charset="-128"/>
                <a:ea typeface="HGP創英角ﾎﾟｯﾌﾟ体" pitchFamily="50" charset="-128"/>
              </a:rPr>
              <a:t>関連本</a:t>
            </a:r>
            <a:endParaRPr kumimoji="1" lang="ja-JP" altLang="en-US" sz="4400" dirty="0"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z="3600" dirty="0" smtClean="0"/>
              <a:t>ザ・ゴール２</a:t>
            </a:r>
            <a:endParaRPr kumimoji="1" lang="en-US" altLang="ja-JP" sz="3600" dirty="0" smtClean="0"/>
          </a:p>
          <a:p>
            <a:r>
              <a:rPr lang="ja-JP" altLang="en-US" sz="3600" dirty="0" smtClean="0"/>
              <a:t>チェンジ・ザ・ルール！</a:t>
            </a:r>
            <a:endParaRPr lang="en-US" altLang="ja-JP" sz="3600" dirty="0" smtClean="0"/>
          </a:p>
          <a:p>
            <a:r>
              <a:rPr kumimoji="1" lang="ja-JP" altLang="en-US" sz="3600" dirty="0" smtClean="0"/>
              <a:t>クリティカルチェーン</a:t>
            </a:r>
            <a:endParaRPr kumimoji="1" lang="en-US" altLang="ja-JP" sz="3600" dirty="0" smtClean="0"/>
          </a:p>
          <a:p>
            <a:r>
              <a:rPr kumimoji="1" lang="ja-JP" altLang="en-US" sz="3600" dirty="0" smtClean="0"/>
              <a:t>ザ・チョイス</a:t>
            </a:r>
            <a:endParaRPr kumimoji="1" lang="en-US" altLang="ja-JP" sz="3600" dirty="0" smtClean="0"/>
          </a:p>
          <a:p>
            <a:r>
              <a:rPr lang="ja-JP" altLang="en-US" sz="3600" dirty="0" smtClean="0"/>
              <a:t>ザ・キャッシュマシーン</a:t>
            </a:r>
            <a:endParaRPr kumimoji="1" lang="ja-JP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アーバン">
  <a:themeElements>
    <a:clrScheme name="アーバン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アーバン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アーバン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74</TotalTime>
  <Words>117</Words>
  <Application>Microsoft Office PowerPoint</Application>
  <PresentationFormat>画面に合わせる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6" baseType="lpstr">
      <vt:lpstr>アーバン</vt:lpstr>
      <vt:lpstr>ザ・ゴール</vt:lpstr>
      <vt:lpstr>どんな本？</vt:lpstr>
      <vt:lpstr>内容</vt:lpstr>
      <vt:lpstr>ＴＯＣ（制約条件理論）</vt:lpstr>
      <vt:lpstr>関連本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ザ・ゴール</dc:title>
  <dc:creator>iku</dc:creator>
  <cp:lastModifiedBy>iku</cp:lastModifiedBy>
  <cp:revision>9</cp:revision>
  <dcterms:created xsi:type="dcterms:W3CDTF">2009-05-14T13:01:59Z</dcterms:created>
  <dcterms:modified xsi:type="dcterms:W3CDTF">2009-05-14T14:23:43Z</dcterms:modified>
</cp:coreProperties>
</file>