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theme/themeOverride1.xml" ContentType="application/vnd.openxmlformats-officedocument.themeOverr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diagrams/quickStyle1.xml" ContentType="application/vnd.openxmlformats-officedocument.drawingml.diagramStyle+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1"/>
  </p:notesMasterIdLst>
  <p:sldIdLst>
    <p:sldId id="256" r:id="rId3"/>
    <p:sldId id="257" r:id="rId4"/>
    <p:sldId id="258"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ＭＳ Ｐゴシック" charset="-128"/>
        <a:cs typeface="+mn-cs"/>
      </a:defRPr>
    </a:lvl1pPr>
    <a:lvl2pPr marL="457200" algn="l" rtl="0" fontAlgn="base">
      <a:spcBef>
        <a:spcPct val="0"/>
      </a:spcBef>
      <a:spcAft>
        <a:spcPct val="0"/>
      </a:spcAft>
      <a:defRPr kern="1200">
        <a:solidFill>
          <a:schemeClr val="tx1"/>
        </a:solidFill>
        <a:latin typeface="Arial" charset="0"/>
        <a:ea typeface="ＭＳ Ｐゴシック" charset="-128"/>
        <a:cs typeface="+mn-cs"/>
      </a:defRPr>
    </a:lvl2pPr>
    <a:lvl3pPr marL="914400" algn="l" rtl="0" fontAlgn="base">
      <a:spcBef>
        <a:spcPct val="0"/>
      </a:spcBef>
      <a:spcAft>
        <a:spcPct val="0"/>
      </a:spcAft>
      <a:defRPr kern="1200">
        <a:solidFill>
          <a:schemeClr val="tx1"/>
        </a:solidFill>
        <a:latin typeface="Arial" charset="0"/>
        <a:ea typeface="ＭＳ Ｐゴシック" charset="-128"/>
        <a:cs typeface="+mn-cs"/>
      </a:defRPr>
    </a:lvl3pPr>
    <a:lvl4pPr marL="1371600" algn="l" rtl="0" fontAlgn="base">
      <a:spcBef>
        <a:spcPct val="0"/>
      </a:spcBef>
      <a:spcAft>
        <a:spcPct val="0"/>
      </a:spcAft>
      <a:defRPr kern="1200">
        <a:solidFill>
          <a:schemeClr val="tx1"/>
        </a:solidFill>
        <a:latin typeface="Arial" charset="0"/>
        <a:ea typeface="ＭＳ Ｐゴシック" charset="-128"/>
        <a:cs typeface="+mn-cs"/>
      </a:defRPr>
    </a:lvl4pPr>
    <a:lvl5pPr marL="1828800" algn="l" rtl="0" fontAlgn="base">
      <a:spcBef>
        <a:spcPct val="0"/>
      </a:spcBef>
      <a:spcAft>
        <a:spcPct val="0"/>
      </a:spcAft>
      <a:defRPr kern="1200">
        <a:solidFill>
          <a:schemeClr val="tx1"/>
        </a:solidFill>
        <a:latin typeface="Arial" charset="0"/>
        <a:ea typeface="ＭＳ Ｐゴシック" charset="-128"/>
        <a:cs typeface="+mn-cs"/>
      </a:defRPr>
    </a:lvl5pPr>
    <a:lvl6pPr marL="2286000" algn="l" defTabSz="914400" rtl="0" eaLnBrk="1" latinLnBrk="0" hangingPunct="1">
      <a:defRPr kern="1200">
        <a:solidFill>
          <a:schemeClr val="tx1"/>
        </a:solidFill>
        <a:latin typeface="Arial" charset="0"/>
        <a:ea typeface="ＭＳ Ｐゴシック" charset="-128"/>
        <a:cs typeface="+mn-cs"/>
      </a:defRPr>
    </a:lvl6pPr>
    <a:lvl7pPr marL="2743200" algn="l" defTabSz="914400" rtl="0" eaLnBrk="1" latinLnBrk="0" hangingPunct="1">
      <a:defRPr kern="1200">
        <a:solidFill>
          <a:schemeClr val="tx1"/>
        </a:solidFill>
        <a:latin typeface="Arial" charset="0"/>
        <a:ea typeface="ＭＳ Ｐゴシック" charset="-128"/>
        <a:cs typeface="+mn-cs"/>
      </a:defRPr>
    </a:lvl7pPr>
    <a:lvl8pPr marL="3200400" algn="l" defTabSz="914400" rtl="0" eaLnBrk="1" latinLnBrk="0" hangingPunct="1">
      <a:defRPr kern="1200">
        <a:solidFill>
          <a:schemeClr val="tx1"/>
        </a:solidFill>
        <a:latin typeface="Arial" charset="0"/>
        <a:ea typeface="ＭＳ Ｐゴシック" charset="-128"/>
        <a:cs typeface="+mn-cs"/>
      </a:defRPr>
    </a:lvl8pPr>
    <a:lvl9pPr marL="3657600" algn="l" defTabSz="914400" rtl="0" eaLnBrk="1" latinLnBrk="0" hangingPunct="1">
      <a:defRPr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8" d="100"/>
          <a:sy n="108" d="100"/>
        </p:scale>
        <p:origin x="-1074" y="-78"/>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6EA533B-914D-4208-99AC-8D7E6BB3F602}" type="doc">
      <dgm:prSet loTypeId="urn:microsoft.com/office/officeart/2005/8/layout/vProcess5" loCatId="process" qsTypeId="urn:microsoft.com/office/officeart/2005/8/quickstyle/3d1" qsCatId="3D" csTypeId="urn:microsoft.com/office/officeart/2005/8/colors/colorful5" csCatId="colorful" phldr="1"/>
      <dgm:spPr/>
      <dgm:t>
        <a:bodyPr/>
        <a:lstStyle/>
        <a:p>
          <a:endParaRPr kumimoji="1" lang="ja-JP" altLang="en-US"/>
        </a:p>
      </dgm:t>
    </dgm:pt>
    <dgm:pt modelId="{767258B9-3BED-459B-A670-E274F41B3353}">
      <dgm:prSet phldrT="[テキスト]" custT="1"/>
      <dgm:spPr/>
      <dgm:t>
        <a:bodyPr/>
        <a:lstStyle/>
        <a:p>
          <a:r>
            <a:rPr kumimoji="1" lang="ja-JP" altLang="en-US" sz="3500" b="0" dirty="0" smtClean="0"/>
            <a:t>共同体社会の解体</a:t>
          </a:r>
          <a:endParaRPr kumimoji="1" lang="ja-JP" altLang="en-US" sz="3500" b="0" dirty="0"/>
        </a:p>
      </dgm:t>
    </dgm:pt>
    <dgm:pt modelId="{A5DCF49A-8407-4BBC-AA57-08710B7FF45A}" type="parTrans" cxnId="{A3221E55-EC6E-44D3-A7E5-81DEB4E0E80A}">
      <dgm:prSet/>
      <dgm:spPr/>
      <dgm:t>
        <a:bodyPr/>
        <a:lstStyle/>
        <a:p>
          <a:endParaRPr kumimoji="1" lang="ja-JP" altLang="en-US"/>
        </a:p>
      </dgm:t>
    </dgm:pt>
    <dgm:pt modelId="{5A0145E4-85D5-4FE8-A577-D7AC91797A86}" type="sibTrans" cxnId="{A3221E55-EC6E-44D3-A7E5-81DEB4E0E80A}">
      <dgm:prSet/>
      <dgm:spPr/>
      <dgm:t>
        <a:bodyPr/>
        <a:lstStyle/>
        <a:p>
          <a:endParaRPr kumimoji="1" lang="ja-JP" altLang="en-US"/>
        </a:p>
      </dgm:t>
    </dgm:pt>
    <dgm:pt modelId="{78CD94A7-9076-4485-AF4D-454339222C4C}">
      <dgm:prSet phldrT="[テキスト]"/>
      <dgm:spPr/>
      <dgm:t>
        <a:bodyPr/>
        <a:lstStyle/>
        <a:p>
          <a:r>
            <a:rPr kumimoji="1" lang="ja-JP" altLang="en-US" dirty="0" smtClean="0"/>
            <a:t>個人主義の全盛</a:t>
          </a:r>
          <a:endParaRPr kumimoji="1" lang="ja-JP" altLang="en-US" dirty="0"/>
        </a:p>
      </dgm:t>
    </dgm:pt>
    <dgm:pt modelId="{F66CB66C-CD1E-4CE3-8E4A-E26676493576}" type="parTrans" cxnId="{653E4577-5C20-47EB-AD30-D8F8C84D5B0A}">
      <dgm:prSet/>
      <dgm:spPr/>
      <dgm:t>
        <a:bodyPr/>
        <a:lstStyle/>
        <a:p>
          <a:endParaRPr kumimoji="1" lang="ja-JP" altLang="en-US"/>
        </a:p>
      </dgm:t>
    </dgm:pt>
    <dgm:pt modelId="{79527406-66A2-4813-852D-444825382608}" type="sibTrans" cxnId="{653E4577-5C20-47EB-AD30-D8F8C84D5B0A}">
      <dgm:prSet/>
      <dgm:spPr/>
      <dgm:t>
        <a:bodyPr/>
        <a:lstStyle/>
        <a:p>
          <a:endParaRPr kumimoji="1" lang="ja-JP" altLang="en-US"/>
        </a:p>
      </dgm:t>
    </dgm:pt>
    <dgm:pt modelId="{8AB02AF0-66EC-4D0B-8783-49B63FA83525}">
      <dgm:prSet phldrT="[テキスト]"/>
      <dgm:spPr/>
      <dgm:t>
        <a:bodyPr/>
        <a:lstStyle/>
        <a:p>
          <a:r>
            <a:rPr kumimoji="1" lang="ja-JP" altLang="en-US" dirty="0" smtClean="0"/>
            <a:t>自我の肥大化</a:t>
          </a:r>
          <a:endParaRPr kumimoji="1" lang="en-US" altLang="ja-JP" dirty="0" smtClean="0"/>
        </a:p>
      </dgm:t>
    </dgm:pt>
    <dgm:pt modelId="{ABA9CBE9-CB69-4C83-AB36-56B8A4FB7758}" type="parTrans" cxnId="{46E10413-4410-4DC9-B397-A5F66A107B2D}">
      <dgm:prSet/>
      <dgm:spPr/>
      <dgm:t>
        <a:bodyPr/>
        <a:lstStyle/>
        <a:p>
          <a:endParaRPr kumimoji="1" lang="ja-JP" altLang="en-US"/>
        </a:p>
      </dgm:t>
    </dgm:pt>
    <dgm:pt modelId="{E69BFFE9-FFC1-4A3D-B336-FE40E5525997}" type="sibTrans" cxnId="{46E10413-4410-4DC9-B397-A5F66A107B2D}">
      <dgm:prSet/>
      <dgm:spPr/>
      <dgm:t>
        <a:bodyPr/>
        <a:lstStyle/>
        <a:p>
          <a:endParaRPr kumimoji="1" lang="ja-JP" altLang="en-US"/>
        </a:p>
      </dgm:t>
    </dgm:pt>
    <dgm:pt modelId="{129BE611-9C4C-461D-AB25-226EC012A026}">
      <dgm:prSet phldrT="[テキスト]" custT="1"/>
      <dgm:spPr/>
      <dgm:t>
        <a:bodyPr/>
        <a:lstStyle/>
        <a:p>
          <a:r>
            <a:rPr kumimoji="1" lang="ja-JP" altLang="en-US" sz="2800" b="1" dirty="0" smtClean="0"/>
            <a:t>近代科学や合理主義の進展</a:t>
          </a:r>
          <a:endParaRPr kumimoji="1" lang="ja-JP" altLang="en-US" sz="2800" b="1" dirty="0"/>
        </a:p>
      </dgm:t>
    </dgm:pt>
    <dgm:pt modelId="{46E5FC46-5756-4FFE-B098-0794A5A2D461}" type="parTrans" cxnId="{79D4BEAC-553C-463D-A48B-A900BF3D59EA}">
      <dgm:prSet/>
      <dgm:spPr/>
      <dgm:t>
        <a:bodyPr/>
        <a:lstStyle/>
        <a:p>
          <a:endParaRPr kumimoji="1" lang="ja-JP" altLang="en-US"/>
        </a:p>
      </dgm:t>
    </dgm:pt>
    <dgm:pt modelId="{08D77D94-9339-470F-8D3E-01B677D72D21}" type="sibTrans" cxnId="{79D4BEAC-553C-463D-A48B-A900BF3D59EA}">
      <dgm:prSet/>
      <dgm:spPr/>
      <dgm:t>
        <a:bodyPr/>
        <a:lstStyle/>
        <a:p>
          <a:endParaRPr kumimoji="1" lang="ja-JP" altLang="en-US"/>
        </a:p>
      </dgm:t>
    </dgm:pt>
    <dgm:pt modelId="{F3AB87A6-5CB1-4635-9DF7-5A285D42E49C}" type="pres">
      <dgm:prSet presAssocID="{76EA533B-914D-4208-99AC-8D7E6BB3F602}" presName="outerComposite" presStyleCnt="0">
        <dgm:presLayoutVars>
          <dgm:chMax val="5"/>
          <dgm:dir/>
          <dgm:resizeHandles val="exact"/>
        </dgm:presLayoutVars>
      </dgm:prSet>
      <dgm:spPr/>
      <dgm:t>
        <a:bodyPr/>
        <a:lstStyle/>
        <a:p>
          <a:endParaRPr kumimoji="1" lang="ja-JP" altLang="en-US"/>
        </a:p>
      </dgm:t>
    </dgm:pt>
    <dgm:pt modelId="{0759A9CF-3557-4153-8570-B6405858323E}" type="pres">
      <dgm:prSet presAssocID="{76EA533B-914D-4208-99AC-8D7E6BB3F602}" presName="dummyMaxCanvas" presStyleCnt="0">
        <dgm:presLayoutVars/>
      </dgm:prSet>
      <dgm:spPr/>
    </dgm:pt>
    <dgm:pt modelId="{5238FE34-0075-4FA0-83A3-90913239F3CF}" type="pres">
      <dgm:prSet presAssocID="{76EA533B-914D-4208-99AC-8D7E6BB3F602}" presName="FourNodes_1" presStyleLbl="node1" presStyleIdx="0" presStyleCnt="4">
        <dgm:presLayoutVars>
          <dgm:bulletEnabled val="1"/>
        </dgm:presLayoutVars>
      </dgm:prSet>
      <dgm:spPr/>
      <dgm:t>
        <a:bodyPr/>
        <a:lstStyle/>
        <a:p>
          <a:endParaRPr kumimoji="1" lang="ja-JP" altLang="en-US"/>
        </a:p>
      </dgm:t>
    </dgm:pt>
    <dgm:pt modelId="{35AFF1D7-D7E2-4468-8FE4-9BBBB53081F2}" type="pres">
      <dgm:prSet presAssocID="{76EA533B-914D-4208-99AC-8D7E6BB3F602}" presName="FourNodes_2" presStyleLbl="node1" presStyleIdx="1" presStyleCnt="4">
        <dgm:presLayoutVars>
          <dgm:bulletEnabled val="1"/>
        </dgm:presLayoutVars>
      </dgm:prSet>
      <dgm:spPr/>
      <dgm:t>
        <a:bodyPr/>
        <a:lstStyle/>
        <a:p>
          <a:endParaRPr kumimoji="1" lang="ja-JP" altLang="en-US"/>
        </a:p>
      </dgm:t>
    </dgm:pt>
    <dgm:pt modelId="{C23AEC2F-3552-42A0-BDFA-E09F5B9F9665}" type="pres">
      <dgm:prSet presAssocID="{76EA533B-914D-4208-99AC-8D7E6BB3F602}" presName="FourNodes_3" presStyleLbl="node1" presStyleIdx="2" presStyleCnt="4">
        <dgm:presLayoutVars>
          <dgm:bulletEnabled val="1"/>
        </dgm:presLayoutVars>
      </dgm:prSet>
      <dgm:spPr/>
      <dgm:t>
        <a:bodyPr/>
        <a:lstStyle/>
        <a:p>
          <a:endParaRPr kumimoji="1" lang="ja-JP" altLang="en-US"/>
        </a:p>
      </dgm:t>
    </dgm:pt>
    <dgm:pt modelId="{61A25665-D82A-4E19-A596-6FD3B13DAAE1}" type="pres">
      <dgm:prSet presAssocID="{76EA533B-914D-4208-99AC-8D7E6BB3F602}" presName="FourNodes_4" presStyleLbl="node1" presStyleIdx="3" presStyleCnt="4">
        <dgm:presLayoutVars>
          <dgm:bulletEnabled val="1"/>
        </dgm:presLayoutVars>
      </dgm:prSet>
      <dgm:spPr/>
      <dgm:t>
        <a:bodyPr/>
        <a:lstStyle/>
        <a:p>
          <a:endParaRPr kumimoji="1" lang="ja-JP" altLang="en-US"/>
        </a:p>
      </dgm:t>
    </dgm:pt>
    <dgm:pt modelId="{96DA33CC-EEA3-431F-AF5F-474FC8403F0A}" type="pres">
      <dgm:prSet presAssocID="{76EA533B-914D-4208-99AC-8D7E6BB3F602}" presName="FourConn_1-2" presStyleLbl="fgAccFollowNode1" presStyleIdx="0" presStyleCnt="3">
        <dgm:presLayoutVars>
          <dgm:bulletEnabled val="1"/>
        </dgm:presLayoutVars>
      </dgm:prSet>
      <dgm:spPr/>
      <dgm:t>
        <a:bodyPr/>
        <a:lstStyle/>
        <a:p>
          <a:endParaRPr kumimoji="1" lang="ja-JP" altLang="en-US"/>
        </a:p>
      </dgm:t>
    </dgm:pt>
    <dgm:pt modelId="{510C6CEB-BB7C-45DD-958D-64268F654B1E}" type="pres">
      <dgm:prSet presAssocID="{76EA533B-914D-4208-99AC-8D7E6BB3F602}" presName="FourConn_2-3" presStyleLbl="fgAccFollowNode1" presStyleIdx="1" presStyleCnt="3">
        <dgm:presLayoutVars>
          <dgm:bulletEnabled val="1"/>
        </dgm:presLayoutVars>
      </dgm:prSet>
      <dgm:spPr/>
      <dgm:t>
        <a:bodyPr/>
        <a:lstStyle/>
        <a:p>
          <a:endParaRPr kumimoji="1" lang="ja-JP" altLang="en-US"/>
        </a:p>
      </dgm:t>
    </dgm:pt>
    <dgm:pt modelId="{53D16EAA-AC0A-453D-9F99-A2334D3F75A7}" type="pres">
      <dgm:prSet presAssocID="{76EA533B-914D-4208-99AC-8D7E6BB3F602}" presName="FourConn_3-4" presStyleLbl="fgAccFollowNode1" presStyleIdx="2" presStyleCnt="3">
        <dgm:presLayoutVars>
          <dgm:bulletEnabled val="1"/>
        </dgm:presLayoutVars>
      </dgm:prSet>
      <dgm:spPr/>
      <dgm:t>
        <a:bodyPr/>
        <a:lstStyle/>
        <a:p>
          <a:endParaRPr kumimoji="1" lang="ja-JP" altLang="en-US"/>
        </a:p>
      </dgm:t>
    </dgm:pt>
    <dgm:pt modelId="{E76E9F76-7F3E-4274-ABBE-56BD19122E3C}" type="pres">
      <dgm:prSet presAssocID="{76EA533B-914D-4208-99AC-8D7E6BB3F602}" presName="FourNodes_1_text" presStyleLbl="node1" presStyleIdx="3" presStyleCnt="4">
        <dgm:presLayoutVars>
          <dgm:bulletEnabled val="1"/>
        </dgm:presLayoutVars>
      </dgm:prSet>
      <dgm:spPr/>
      <dgm:t>
        <a:bodyPr/>
        <a:lstStyle/>
        <a:p>
          <a:endParaRPr kumimoji="1" lang="ja-JP" altLang="en-US"/>
        </a:p>
      </dgm:t>
    </dgm:pt>
    <dgm:pt modelId="{71217013-2C81-4036-935A-C1DBA67F421D}" type="pres">
      <dgm:prSet presAssocID="{76EA533B-914D-4208-99AC-8D7E6BB3F602}" presName="FourNodes_2_text" presStyleLbl="node1" presStyleIdx="3" presStyleCnt="4">
        <dgm:presLayoutVars>
          <dgm:bulletEnabled val="1"/>
        </dgm:presLayoutVars>
      </dgm:prSet>
      <dgm:spPr/>
      <dgm:t>
        <a:bodyPr/>
        <a:lstStyle/>
        <a:p>
          <a:endParaRPr kumimoji="1" lang="ja-JP" altLang="en-US"/>
        </a:p>
      </dgm:t>
    </dgm:pt>
    <dgm:pt modelId="{A8DE9981-852E-4D78-94FD-43FCA7760471}" type="pres">
      <dgm:prSet presAssocID="{76EA533B-914D-4208-99AC-8D7E6BB3F602}" presName="FourNodes_3_text" presStyleLbl="node1" presStyleIdx="3" presStyleCnt="4">
        <dgm:presLayoutVars>
          <dgm:bulletEnabled val="1"/>
        </dgm:presLayoutVars>
      </dgm:prSet>
      <dgm:spPr/>
      <dgm:t>
        <a:bodyPr/>
        <a:lstStyle/>
        <a:p>
          <a:endParaRPr kumimoji="1" lang="ja-JP" altLang="en-US"/>
        </a:p>
      </dgm:t>
    </dgm:pt>
    <dgm:pt modelId="{C568AE45-C361-46FF-8657-4A02D079D490}" type="pres">
      <dgm:prSet presAssocID="{76EA533B-914D-4208-99AC-8D7E6BB3F602}" presName="FourNodes_4_text" presStyleLbl="node1" presStyleIdx="3" presStyleCnt="4">
        <dgm:presLayoutVars>
          <dgm:bulletEnabled val="1"/>
        </dgm:presLayoutVars>
      </dgm:prSet>
      <dgm:spPr/>
      <dgm:t>
        <a:bodyPr/>
        <a:lstStyle/>
        <a:p>
          <a:endParaRPr kumimoji="1" lang="ja-JP" altLang="en-US"/>
        </a:p>
      </dgm:t>
    </dgm:pt>
  </dgm:ptLst>
  <dgm:cxnLst>
    <dgm:cxn modelId="{A638EA41-261E-4037-860E-7F085B3A6F2C}" type="presOf" srcId="{767258B9-3BED-459B-A670-E274F41B3353}" destId="{35AFF1D7-D7E2-4468-8FE4-9BBBB53081F2}" srcOrd="0" destOrd="0" presId="urn:microsoft.com/office/officeart/2005/8/layout/vProcess5"/>
    <dgm:cxn modelId="{ADF4FE96-66C0-49E6-90C7-5FA75130BEC8}" type="presOf" srcId="{129BE611-9C4C-461D-AB25-226EC012A026}" destId="{E76E9F76-7F3E-4274-ABBE-56BD19122E3C}" srcOrd="1" destOrd="0" presId="urn:microsoft.com/office/officeart/2005/8/layout/vProcess5"/>
    <dgm:cxn modelId="{3F64E02E-BA05-4CA4-89FB-F5B05925F784}" type="presOf" srcId="{8AB02AF0-66EC-4D0B-8783-49B63FA83525}" destId="{C568AE45-C361-46FF-8657-4A02D079D490}" srcOrd="1" destOrd="0" presId="urn:microsoft.com/office/officeart/2005/8/layout/vProcess5"/>
    <dgm:cxn modelId="{937933DD-965C-4DC3-AC3F-4D6B6DC81E38}" type="presOf" srcId="{79527406-66A2-4813-852D-444825382608}" destId="{53D16EAA-AC0A-453D-9F99-A2334D3F75A7}" srcOrd="0" destOrd="0" presId="urn:microsoft.com/office/officeart/2005/8/layout/vProcess5"/>
    <dgm:cxn modelId="{653E4577-5C20-47EB-AD30-D8F8C84D5B0A}" srcId="{76EA533B-914D-4208-99AC-8D7E6BB3F602}" destId="{78CD94A7-9076-4485-AF4D-454339222C4C}" srcOrd="2" destOrd="0" parTransId="{F66CB66C-CD1E-4CE3-8E4A-E26676493576}" sibTransId="{79527406-66A2-4813-852D-444825382608}"/>
    <dgm:cxn modelId="{420C21DB-B7BF-4C26-883B-A98D7559BD67}" type="presOf" srcId="{129BE611-9C4C-461D-AB25-226EC012A026}" destId="{5238FE34-0075-4FA0-83A3-90913239F3CF}" srcOrd="0" destOrd="0" presId="urn:microsoft.com/office/officeart/2005/8/layout/vProcess5"/>
    <dgm:cxn modelId="{CA453A59-650D-44A9-A0FE-167AEE217610}" type="presOf" srcId="{08D77D94-9339-470F-8D3E-01B677D72D21}" destId="{96DA33CC-EEA3-431F-AF5F-474FC8403F0A}" srcOrd="0" destOrd="0" presId="urn:microsoft.com/office/officeart/2005/8/layout/vProcess5"/>
    <dgm:cxn modelId="{46E10413-4410-4DC9-B397-A5F66A107B2D}" srcId="{76EA533B-914D-4208-99AC-8D7E6BB3F602}" destId="{8AB02AF0-66EC-4D0B-8783-49B63FA83525}" srcOrd="3" destOrd="0" parTransId="{ABA9CBE9-CB69-4C83-AB36-56B8A4FB7758}" sibTransId="{E69BFFE9-FFC1-4A3D-B336-FE40E5525997}"/>
    <dgm:cxn modelId="{7DD81805-17E1-439F-B1E6-0D4554AE56BE}" type="presOf" srcId="{8AB02AF0-66EC-4D0B-8783-49B63FA83525}" destId="{61A25665-D82A-4E19-A596-6FD3B13DAAE1}" srcOrd="0" destOrd="0" presId="urn:microsoft.com/office/officeart/2005/8/layout/vProcess5"/>
    <dgm:cxn modelId="{BE20F75E-055A-4B86-9526-2E6CA03368D0}" type="presOf" srcId="{78CD94A7-9076-4485-AF4D-454339222C4C}" destId="{C23AEC2F-3552-42A0-BDFA-E09F5B9F9665}" srcOrd="0" destOrd="0" presId="urn:microsoft.com/office/officeart/2005/8/layout/vProcess5"/>
    <dgm:cxn modelId="{481027D3-1F15-4488-8BA8-7A84EA0B6D62}" type="presOf" srcId="{76EA533B-914D-4208-99AC-8D7E6BB3F602}" destId="{F3AB87A6-5CB1-4635-9DF7-5A285D42E49C}" srcOrd="0" destOrd="0" presId="urn:microsoft.com/office/officeart/2005/8/layout/vProcess5"/>
    <dgm:cxn modelId="{A79208E5-15B6-4905-99CB-3C377B3A542F}" type="presOf" srcId="{767258B9-3BED-459B-A670-E274F41B3353}" destId="{71217013-2C81-4036-935A-C1DBA67F421D}" srcOrd="1" destOrd="0" presId="urn:microsoft.com/office/officeart/2005/8/layout/vProcess5"/>
    <dgm:cxn modelId="{79D4BEAC-553C-463D-A48B-A900BF3D59EA}" srcId="{76EA533B-914D-4208-99AC-8D7E6BB3F602}" destId="{129BE611-9C4C-461D-AB25-226EC012A026}" srcOrd="0" destOrd="0" parTransId="{46E5FC46-5756-4FFE-B098-0794A5A2D461}" sibTransId="{08D77D94-9339-470F-8D3E-01B677D72D21}"/>
    <dgm:cxn modelId="{9185135C-DA91-40FA-B2D7-75BADBC0BD41}" type="presOf" srcId="{78CD94A7-9076-4485-AF4D-454339222C4C}" destId="{A8DE9981-852E-4D78-94FD-43FCA7760471}" srcOrd="1" destOrd="0" presId="urn:microsoft.com/office/officeart/2005/8/layout/vProcess5"/>
    <dgm:cxn modelId="{CFD726B7-D58C-489E-BD9E-076C3A0EF8F7}" type="presOf" srcId="{5A0145E4-85D5-4FE8-A577-D7AC91797A86}" destId="{510C6CEB-BB7C-45DD-958D-64268F654B1E}" srcOrd="0" destOrd="0" presId="urn:microsoft.com/office/officeart/2005/8/layout/vProcess5"/>
    <dgm:cxn modelId="{A3221E55-EC6E-44D3-A7E5-81DEB4E0E80A}" srcId="{76EA533B-914D-4208-99AC-8D7E6BB3F602}" destId="{767258B9-3BED-459B-A670-E274F41B3353}" srcOrd="1" destOrd="0" parTransId="{A5DCF49A-8407-4BBC-AA57-08710B7FF45A}" sibTransId="{5A0145E4-85D5-4FE8-A577-D7AC91797A86}"/>
    <dgm:cxn modelId="{6170ABF3-4CB0-4783-9AA9-E941B08189E7}" type="presParOf" srcId="{F3AB87A6-5CB1-4635-9DF7-5A285D42E49C}" destId="{0759A9CF-3557-4153-8570-B6405858323E}" srcOrd="0" destOrd="0" presId="urn:microsoft.com/office/officeart/2005/8/layout/vProcess5"/>
    <dgm:cxn modelId="{AAC3E61E-B74A-4138-8FD7-338F69ECB39A}" type="presParOf" srcId="{F3AB87A6-5CB1-4635-9DF7-5A285D42E49C}" destId="{5238FE34-0075-4FA0-83A3-90913239F3CF}" srcOrd="1" destOrd="0" presId="urn:microsoft.com/office/officeart/2005/8/layout/vProcess5"/>
    <dgm:cxn modelId="{CBF72F72-701A-42D0-8D14-3688F924EE63}" type="presParOf" srcId="{F3AB87A6-5CB1-4635-9DF7-5A285D42E49C}" destId="{35AFF1D7-D7E2-4468-8FE4-9BBBB53081F2}" srcOrd="2" destOrd="0" presId="urn:microsoft.com/office/officeart/2005/8/layout/vProcess5"/>
    <dgm:cxn modelId="{06426ECE-8930-4DFA-98CF-F5CC2E8D4019}" type="presParOf" srcId="{F3AB87A6-5CB1-4635-9DF7-5A285D42E49C}" destId="{C23AEC2F-3552-42A0-BDFA-E09F5B9F9665}" srcOrd="3" destOrd="0" presId="urn:microsoft.com/office/officeart/2005/8/layout/vProcess5"/>
    <dgm:cxn modelId="{42804B28-A88E-4C92-9CB8-B6CFDD138252}" type="presParOf" srcId="{F3AB87A6-5CB1-4635-9DF7-5A285D42E49C}" destId="{61A25665-D82A-4E19-A596-6FD3B13DAAE1}" srcOrd="4" destOrd="0" presId="urn:microsoft.com/office/officeart/2005/8/layout/vProcess5"/>
    <dgm:cxn modelId="{27D7E2F3-B312-45DF-9167-920FDFD4799E}" type="presParOf" srcId="{F3AB87A6-5CB1-4635-9DF7-5A285D42E49C}" destId="{96DA33CC-EEA3-431F-AF5F-474FC8403F0A}" srcOrd="5" destOrd="0" presId="urn:microsoft.com/office/officeart/2005/8/layout/vProcess5"/>
    <dgm:cxn modelId="{455A5F6C-67D0-411D-A454-880A27E65FEC}" type="presParOf" srcId="{F3AB87A6-5CB1-4635-9DF7-5A285D42E49C}" destId="{510C6CEB-BB7C-45DD-958D-64268F654B1E}" srcOrd="6" destOrd="0" presId="urn:microsoft.com/office/officeart/2005/8/layout/vProcess5"/>
    <dgm:cxn modelId="{DA400B84-F760-4868-8243-F3C42784260D}" type="presParOf" srcId="{F3AB87A6-5CB1-4635-9DF7-5A285D42E49C}" destId="{53D16EAA-AC0A-453D-9F99-A2334D3F75A7}" srcOrd="7" destOrd="0" presId="urn:microsoft.com/office/officeart/2005/8/layout/vProcess5"/>
    <dgm:cxn modelId="{57F30FE9-A587-4E4B-A6F8-85D99F2F40A2}" type="presParOf" srcId="{F3AB87A6-5CB1-4635-9DF7-5A285D42E49C}" destId="{E76E9F76-7F3E-4274-ABBE-56BD19122E3C}" srcOrd="8" destOrd="0" presId="urn:microsoft.com/office/officeart/2005/8/layout/vProcess5"/>
    <dgm:cxn modelId="{980D1853-1521-4C94-BD18-8EA91C15BE39}" type="presParOf" srcId="{F3AB87A6-5CB1-4635-9DF7-5A285D42E49C}" destId="{71217013-2C81-4036-935A-C1DBA67F421D}" srcOrd="9" destOrd="0" presId="urn:microsoft.com/office/officeart/2005/8/layout/vProcess5"/>
    <dgm:cxn modelId="{BA4398F4-69EA-4826-BA38-F438A0499091}" type="presParOf" srcId="{F3AB87A6-5CB1-4635-9DF7-5A285D42E49C}" destId="{A8DE9981-852E-4D78-94FD-43FCA7760471}" srcOrd="10" destOrd="0" presId="urn:microsoft.com/office/officeart/2005/8/layout/vProcess5"/>
    <dgm:cxn modelId="{A2803301-6E0C-4C20-A683-16F98EB3A9A1}" type="presParOf" srcId="{F3AB87A6-5CB1-4635-9DF7-5A285D42E49C}" destId="{C568AE45-C361-46FF-8657-4A02D079D490}" srcOrd="11" destOrd="0" presId="urn:microsoft.com/office/officeart/2005/8/layout/vProcess5"/>
  </dgm:cxnLst>
  <dgm:bg/>
  <dgm:whole/>
</dgm:dataModel>
</file>

<file path=ppt/diagrams/data2.xml><?xml version="1.0" encoding="utf-8"?>
<dgm:dataModel xmlns:dgm="http://schemas.openxmlformats.org/drawingml/2006/diagram" xmlns:a="http://schemas.openxmlformats.org/drawingml/2006/main">
  <dgm:ptLst>
    <dgm:pt modelId="{01821B0E-77D7-4A4D-BC1C-6AA6AF38BE10}" type="doc">
      <dgm:prSet loTypeId="urn:microsoft.com/office/officeart/2005/8/layout/cycle5" loCatId="cycle" qsTypeId="urn:microsoft.com/office/officeart/2005/8/quickstyle/simple3" qsCatId="simple" csTypeId="urn:microsoft.com/office/officeart/2005/8/colors/accent1_2" csCatId="accent1" phldr="1"/>
      <dgm:spPr/>
      <dgm:t>
        <a:bodyPr/>
        <a:lstStyle/>
        <a:p>
          <a:endParaRPr kumimoji="1" lang="ja-JP" altLang="en-US"/>
        </a:p>
      </dgm:t>
    </dgm:pt>
    <dgm:pt modelId="{09BF05EE-2B31-45E2-A8D9-7FF9BCD31A82}">
      <dgm:prSet phldrT="[テキスト]"/>
      <dgm:spPr/>
      <dgm:t>
        <a:bodyPr/>
        <a:lstStyle/>
        <a:p>
          <a:r>
            <a:rPr kumimoji="1" lang="ja-JP" altLang="en-US" b="1" dirty="0" smtClean="0"/>
            <a:t>賃金をもらう</a:t>
          </a:r>
          <a:endParaRPr kumimoji="1" lang="ja-JP" altLang="en-US" b="1" dirty="0"/>
        </a:p>
      </dgm:t>
    </dgm:pt>
    <dgm:pt modelId="{E4B8604F-17EF-47AC-B213-973E80EC1681}" type="parTrans" cxnId="{D902CAC9-EAB9-416B-B58C-CF067D66A469}">
      <dgm:prSet/>
      <dgm:spPr/>
      <dgm:t>
        <a:bodyPr/>
        <a:lstStyle/>
        <a:p>
          <a:endParaRPr kumimoji="1" lang="ja-JP" altLang="en-US" b="1"/>
        </a:p>
      </dgm:t>
    </dgm:pt>
    <dgm:pt modelId="{2F2ABD6E-6788-4C6B-8179-D42C320F1D0E}" type="sibTrans" cxnId="{D902CAC9-EAB9-416B-B58C-CF067D66A469}">
      <dgm:prSet/>
      <dgm:spPr/>
      <dgm:t>
        <a:bodyPr/>
        <a:lstStyle/>
        <a:p>
          <a:endParaRPr kumimoji="1" lang="ja-JP" altLang="en-US" b="1"/>
        </a:p>
      </dgm:t>
    </dgm:pt>
    <dgm:pt modelId="{4AFB0693-F2A7-4A32-8452-EDF10B6E32D6}">
      <dgm:prSet phldrT="[テキスト]"/>
      <dgm:spPr/>
      <dgm:t>
        <a:bodyPr/>
        <a:lstStyle/>
        <a:p>
          <a:r>
            <a:rPr kumimoji="1" lang="ja-JP" altLang="en-US" b="1" dirty="0" smtClean="0"/>
            <a:t>再投資</a:t>
          </a:r>
          <a:endParaRPr kumimoji="1" lang="ja-JP" altLang="en-US" b="1" dirty="0"/>
        </a:p>
      </dgm:t>
    </dgm:pt>
    <dgm:pt modelId="{3592D04E-8D12-4EDE-B3CB-4376D45F6060}" type="parTrans" cxnId="{1AC07796-617E-49B4-BA2D-F628B6DC24F1}">
      <dgm:prSet/>
      <dgm:spPr/>
      <dgm:t>
        <a:bodyPr/>
        <a:lstStyle/>
        <a:p>
          <a:endParaRPr kumimoji="1" lang="ja-JP" altLang="en-US" b="1"/>
        </a:p>
      </dgm:t>
    </dgm:pt>
    <dgm:pt modelId="{146212AF-8A58-4D98-AFE0-DDD7DEA939FD}" type="sibTrans" cxnId="{1AC07796-617E-49B4-BA2D-F628B6DC24F1}">
      <dgm:prSet/>
      <dgm:spPr/>
      <dgm:t>
        <a:bodyPr/>
        <a:lstStyle/>
        <a:p>
          <a:endParaRPr kumimoji="1" lang="ja-JP" altLang="en-US" b="1"/>
        </a:p>
      </dgm:t>
    </dgm:pt>
    <dgm:pt modelId="{32FAF217-E358-4EE7-B1AE-9EFBF542024B}">
      <dgm:prSet phldrT="[テキスト]"/>
      <dgm:spPr/>
      <dgm:t>
        <a:bodyPr/>
        <a:lstStyle/>
        <a:p>
          <a:r>
            <a:rPr kumimoji="1" lang="ja-JP" altLang="en-US" b="1" dirty="0" smtClean="0"/>
            <a:t>勤労に励む</a:t>
          </a:r>
          <a:endParaRPr kumimoji="1" lang="ja-JP" altLang="en-US" b="1" dirty="0"/>
        </a:p>
      </dgm:t>
    </dgm:pt>
    <dgm:pt modelId="{0FFDE920-1490-445F-B8A4-2DB3FB914DBD}" type="sibTrans" cxnId="{8F955C60-991B-40F2-B009-9A865EBAC55A}">
      <dgm:prSet/>
      <dgm:spPr/>
      <dgm:t>
        <a:bodyPr/>
        <a:lstStyle/>
        <a:p>
          <a:endParaRPr kumimoji="1" lang="ja-JP" altLang="en-US" b="1"/>
        </a:p>
      </dgm:t>
    </dgm:pt>
    <dgm:pt modelId="{BBB51540-EB2D-4923-95EB-800ABB5A645A}" type="parTrans" cxnId="{8F955C60-991B-40F2-B009-9A865EBAC55A}">
      <dgm:prSet/>
      <dgm:spPr/>
      <dgm:t>
        <a:bodyPr/>
        <a:lstStyle/>
        <a:p>
          <a:endParaRPr kumimoji="1" lang="ja-JP" altLang="en-US" b="1"/>
        </a:p>
      </dgm:t>
    </dgm:pt>
    <dgm:pt modelId="{B5915775-86B6-4BC7-BE5C-1759C2A5017F}" type="pres">
      <dgm:prSet presAssocID="{01821B0E-77D7-4A4D-BC1C-6AA6AF38BE10}" presName="cycle" presStyleCnt="0">
        <dgm:presLayoutVars>
          <dgm:dir/>
          <dgm:resizeHandles val="exact"/>
        </dgm:presLayoutVars>
      </dgm:prSet>
      <dgm:spPr/>
      <dgm:t>
        <a:bodyPr/>
        <a:lstStyle/>
        <a:p>
          <a:endParaRPr kumimoji="1" lang="ja-JP" altLang="en-US"/>
        </a:p>
      </dgm:t>
    </dgm:pt>
    <dgm:pt modelId="{07F5ED8E-9FC0-4695-AA05-B31B94DC9516}" type="pres">
      <dgm:prSet presAssocID="{32FAF217-E358-4EE7-B1AE-9EFBF542024B}" presName="node" presStyleLbl="node1" presStyleIdx="0" presStyleCnt="3">
        <dgm:presLayoutVars>
          <dgm:bulletEnabled val="1"/>
        </dgm:presLayoutVars>
      </dgm:prSet>
      <dgm:spPr/>
      <dgm:t>
        <a:bodyPr/>
        <a:lstStyle/>
        <a:p>
          <a:endParaRPr kumimoji="1" lang="ja-JP" altLang="en-US"/>
        </a:p>
      </dgm:t>
    </dgm:pt>
    <dgm:pt modelId="{D925F46F-ABA5-4502-9232-4FC9EE0B224F}" type="pres">
      <dgm:prSet presAssocID="{32FAF217-E358-4EE7-B1AE-9EFBF542024B}" presName="spNode" presStyleCnt="0"/>
      <dgm:spPr/>
    </dgm:pt>
    <dgm:pt modelId="{F7C2B328-D9AC-497D-B1D7-ABDCDF3AF413}" type="pres">
      <dgm:prSet presAssocID="{0FFDE920-1490-445F-B8A4-2DB3FB914DBD}" presName="sibTrans" presStyleLbl="sibTrans1D1" presStyleIdx="0" presStyleCnt="3"/>
      <dgm:spPr/>
      <dgm:t>
        <a:bodyPr/>
        <a:lstStyle/>
        <a:p>
          <a:endParaRPr kumimoji="1" lang="ja-JP" altLang="en-US"/>
        </a:p>
      </dgm:t>
    </dgm:pt>
    <dgm:pt modelId="{15FE19EE-1329-43C9-8EB1-5713EEC97654}" type="pres">
      <dgm:prSet presAssocID="{09BF05EE-2B31-45E2-A8D9-7FF9BCD31A82}" presName="node" presStyleLbl="node1" presStyleIdx="1" presStyleCnt="3">
        <dgm:presLayoutVars>
          <dgm:bulletEnabled val="1"/>
        </dgm:presLayoutVars>
      </dgm:prSet>
      <dgm:spPr/>
      <dgm:t>
        <a:bodyPr/>
        <a:lstStyle/>
        <a:p>
          <a:endParaRPr kumimoji="1" lang="ja-JP" altLang="en-US"/>
        </a:p>
      </dgm:t>
    </dgm:pt>
    <dgm:pt modelId="{C9A765BF-1D69-4ACB-924A-41EF77DB72A3}" type="pres">
      <dgm:prSet presAssocID="{09BF05EE-2B31-45E2-A8D9-7FF9BCD31A82}" presName="spNode" presStyleCnt="0"/>
      <dgm:spPr/>
    </dgm:pt>
    <dgm:pt modelId="{2221933C-E4A7-49BC-8E6A-4E523DE7588B}" type="pres">
      <dgm:prSet presAssocID="{2F2ABD6E-6788-4C6B-8179-D42C320F1D0E}" presName="sibTrans" presStyleLbl="sibTrans1D1" presStyleIdx="1" presStyleCnt="3"/>
      <dgm:spPr/>
      <dgm:t>
        <a:bodyPr/>
        <a:lstStyle/>
        <a:p>
          <a:endParaRPr kumimoji="1" lang="ja-JP" altLang="en-US"/>
        </a:p>
      </dgm:t>
    </dgm:pt>
    <dgm:pt modelId="{9A8F1E0E-585E-4385-B0CE-319581F6AA64}" type="pres">
      <dgm:prSet presAssocID="{4AFB0693-F2A7-4A32-8452-EDF10B6E32D6}" presName="node" presStyleLbl="node1" presStyleIdx="2" presStyleCnt="3">
        <dgm:presLayoutVars>
          <dgm:bulletEnabled val="1"/>
        </dgm:presLayoutVars>
      </dgm:prSet>
      <dgm:spPr/>
      <dgm:t>
        <a:bodyPr/>
        <a:lstStyle/>
        <a:p>
          <a:endParaRPr kumimoji="1" lang="ja-JP" altLang="en-US"/>
        </a:p>
      </dgm:t>
    </dgm:pt>
    <dgm:pt modelId="{F6820CF2-DBBA-46B0-9C10-014E0E1184F1}" type="pres">
      <dgm:prSet presAssocID="{4AFB0693-F2A7-4A32-8452-EDF10B6E32D6}" presName="spNode" presStyleCnt="0"/>
      <dgm:spPr/>
    </dgm:pt>
    <dgm:pt modelId="{0D9C6145-B9BD-47E1-88D0-DF37BB54142E}" type="pres">
      <dgm:prSet presAssocID="{146212AF-8A58-4D98-AFE0-DDD7DEA939FD}" presName="sibTrans" presStyleLbl="sibTrans1D1" presStyleIdx="2" presStyleCnt="3"/>
      <dgm:spPr/>
      <dgm:t>
        <a:bodyPr/>
        <a:lstStyle/>
        <a:p>
          <a:endParaRPr kumimoji="1" lang="ja-JP" altLang="en-US"/>
        </a:p>
      </dgm:t>
    </dgm:pt>
  </dgm:ptLst>
  <dgm:cxnLst>
    <dgm:cxn modelId="{274EB7E8-BCEF-4CE0-ADA8-875104E33431}" type="presOf" srcId="{2F2ABD6E-6788-4C6B-8179-D42C320F1D0E}" destId="{2221933C-E4A7-49BC-8E6A-4E523DE7588B}" srcOrd="0" destOrd="0" presId="urn:microsoft.com/office/officeart/2005/8/layout/cycle5"/>
    <dgm:cxn modelId="{8F955C60-991B-40F2-B009-9A865EBAC55A}" srcId="{01821B0E-77D7-4A4D-BC1C-6AA6AF38BE10}" destId="{32FAF217-E358-4EE7-B1AE-9EFBF542024B}" srcOrd="0" destOrd="0" parTransId="{BBB51540-EB2D-4923-95EB-800ABB5A645A}" sibTransId="{0FFDE920-1490-445F-B8A4-2DB3FB914DBD}"/>
    <dgm:cxn modelId="{AF9C3727-688D-4EA2-923F-3178F1D3D680}" type="presOf" srcId="{0FFDE920-1490-445F-B8A4-2DB3FB914DBD}" destId="{F7C2B328-D9AC-497D-B1D7-ABDCDF3AF413}" srcOrd="0" destOrd="0" presId="urn:microsoft.com/office/officeart/2005/8/layout/cycle5"/>
    <dgm:cxn modelId="{B49D7D1F-EE83-4F77-A1F0-D2A135CEA956}" type="presOf" srcId="{09BF05EE-2B31-45E2-A8D9-7FF9BCD31A82}" destId="{15FE19EE-1329-43C9-8EB1-5713EEC97654}" srcOrd="0" destOrd="0" presId="urn:microsoft.com/office/officeart/2005/8/layout/cycle5"/>
    <dgm:cxn modelId="{D902CAC9-EAB9-416B-B58C-CF067D66A469}" srcId="{01821B0E-77D7-4A4D-BC1C-6AA6AF38BE10}" destId="{09BF05EE-2B31-45E2-A8D9-7FF9BCD31A82}" srcOrd="1" destOrd="0" parTransId="{E4B8604F-17EF-47AC-B213-973E80EC1681}" sibTransId="{2F2ABD6E-6788-4C6B-8179-D42C320F1D0E}"/>
    <dgm:cxn modelId="{1AC07796-617E-49B4-BA2D-F628B6DC24F1}" srcId="{01821B0E-77D7-4A4D-BC1C-6AA6AF38BE10}" destId="{4AFB0693-F2A7-4A32-8452-EDF10B6E32D6}" srcOrd="2" destOrd="0" parTransId="{3592D04E-8D12-4EDE-B3CB-4376D45F6060}" sibTransId="{146212AF-8A58-4D98-AFE0-DDD7DEA939FD}"/>
    <dgm:cxn modelId="{E029B532-B106-4829-82CC-A0B0E477900C}" type="presOf" srcId="{4AFB0693-F2A7-4A32-8452-EDF10B6E32D6}" destId="{9A8F1E0E-585E-4385-B0CE-319581F6AA64}" srcOrd="0" destOrd="0" presId="urn:microsoft.com/office/officeart/2005/8/layout/cycle5"/>
    <dgm:cxn modelId="{17784446-2BBC-482A-8909-718A33153E68}" type="presOf" srcId="{32FAF217-E358-4EE7-B1AE-9EFBF542024B}" destId="{07F5ED8E-9FC0-4695-AA05-B31B94DC9516}" srcOrd="0" destOrd="0" presId="urn:microsoft.com/office/officeart/2005/8/layout/cycle5"/>
    <dgm:cxn modelId="{5C6C4FD8-9F00-47B9-B32B-3FDD3AD7481D}" type="presOf" srcId="{01821B0E-77D7-4A4D-BC1C-6AA6AF38BE10}" destId="{B5915775-86B6-4BC7-BE5C-1759C2A5017F}" srcOrd="0" destOrd="0" presId="urn:microsoft.com/office/officeart/2005/8/layout/cycle5"/>
    <dgm:cxn modelId="{0BEE573B-6199-477E-94B9-5E81411612E7}" type="presOf" srcId="{146212AF-8A58-4D98-AFE0-DDD7DEA939FD}" destId="{0D9C6145-B9BD-47E1-88D0-DF37BB54142E}" srcOrd="0" destOrd="0" presId="urn:microsoft.com/office/officeart/2005/8/layout/cycle5"/>
    <dgm:cxn modelId="{320AA375-6325-491B-9121-EDEC5AA62AAC}" type="presParOf" srcId="{B5915775-86B6-4BC7-BE5C-1759C2A5017F}" destId="{07F5ED8E-9FC0-4695-AA05-B31B94DC9516}" srcOrd="0" destOrd="0" presId="urn:microsoft.com/office/officeart/2005/8/layout/cycle5"/>
    <dgm:cxn modelId="{B1316FB7-D5A7-484C-9FB8-2129CBBF967B}" type="presParOf" srcId="{B5915775-86B6-4BC7-BE5C-1759C2A5017F}" destId="{D925F46F-ABA5-4502-9232-4FC9EE0B224F}" srcOrd="1" destOrd="0" presId="urn:microsoft.com/office/officeart/2005/8/layout/cycle5"/>
    <dgm:cxn modelId="{5A143A10-CB5B-4FCF-9C6C-108DD06D42C5}" type="presParOf" srcId="{B5915775-86B6-4BC7-BE5C-1759C2A5017F}" destId="{F7C2B328-D9AC-497D-B1D7-ABDCDF3AF413}" srcOrd="2" destOrd="0" presId="urn:microsoft.com/office/officeart/2005/8/layout/cycle5"/>
    <dgm:cxn modelId="{C0D9E80E-0CA5-4E58-8B98-B33F04C70185}" type="presParOf" srcId="{B5915775-86B6-4BC7-BE5C-1759C2A5017F}" destId="{15FE19EE-1329-43C9-8EB1-5713EEC97654}" srcOrd="3" destOrd="0" presId="urn:microsoft.com/office/officeart/2005/8/layout/cycle5"/>
    <dgm:cxn modelId="{D9405C1F-7325-4494-8198-DE9B0A3936B9}" type="presParOf" srcId="{B5915775-86B6-4BC7-BE5C-1759C2A5017F}" destId="{C9A765BF-1D69-4ACB-924A-41EF77DB72A3}" srcOrd="4" destOrd="0" presId="urn:microsoft.com/office/officeart/2005/8/layout/cycle5"/>
    <dgm:cxn modelId="{5ADB7059-53BD-4834-8D29-6469A0A1FBFD}" type="presParOf" srcId="{B5915775-86B6-4BC7-BE5C-1759C2A5017F}" destId="{2221933C-E4A7-49BC-8E6A-4E523DE7588B}" srcOrd="5" destOrd="0" presId="urn:microsoft.com/office/officeart/2005/8/layout/cycle5"/>
    <dgm:cxn modelId="{CE073FC5-7B17-4749-B9E6-84401F617CDD}" type="presParOf" srcId="{B5915775-86B6-4BC7-BE5C-1759C2A5017F}" destId="{9A8F1E0E-585E-4385-B0CE-319581F6AA64}" srcOrd="6" destOrd="0" presId="urn:microsoft.com/office/officeart/2005/8/layout/cycle5"/>
    <dgm:cxn modelId="{63F0F386-E1AB-44CE-BE05-02D7B82ADF82}" type="presParOf" srcId="{B5915775-86B6-4BC7-BE5C-1759C2A5017F}" destId="{F6820CF2-DBBA-46B0-9C10-014E0E1184F1}" srcOrd="7" destOrd="0" presId="urn:microsoft.com/office/officeart/2005/8/layout/cycle5"/>
    <dgm:cxn modelId="{293DBC22-10FF-40B4-B839-61E60949F749}" type="presParOf" srcId="{B5915775-86B6-4BC7-BE5C-1759C2A5017F}" destId="{0D9C6145-B9BD-47E1-88D0-DF37BB54142E}" srcOrd="8" destOrd="0" presId="urn:microsoft.com/office/officeart/2005/8/layout/cycle5"/>
  </dgm:cxnLst>
  <dgm:bg/>
  <dgm:whole/>
</dgm:dataModel>
</file>

<file path=ppt/diagrams/data3.xml><?xml version="1.0" encoding="utf-8"?>
<dgm:dataModel xmlns:dgm="http://schemas.openxmlformats.org/drawingml/2006/diagram" xmlns:a="http://schemas.openxmlformats.org/drawingml/2006/main">
  <dgm:ptLst>
    <dgm:pt modelId="{2458297E-C4A3-428A-9712-FD1D51484287}" type="doc">
      <dgm:prSet loTypeId="urn:microsoft.com/office/officeart/2005/8/layout/vProcess5" loCatId="process" qsTypeId="urn:microsoft.com/office/officeart/2005/8/quickstyle/3d2" qsCatId="3D" csTypeId="urn:microsoft.com/office/officeart/2005/8/colors/colorful5" csCatId="colorful" phldr="1"/>
      <dgm:spPr/>
      <dgm:t>
        <a:bodyPr/>
        <a:lstStyle/>
        <a:p>
          <a:endParaRPr kumimoji="1" lang="ja-JP" altLang="en-US"/>
        </a:p>
      </dgm:t>
    </dgm:pt>
    <dgm:pt modelId="{6D32E7BB-0EE6-4E55-9AD8-E5D2900B8473}">
      <dgm:prSet phldrT="[テキスト]"/>
      <dgm:spPr/>
      <dgm:t>
        <a:bodyPr/>
        <a:lstStyle/>
        <a:p>
          <a:r>
            <a:rPr kumimoji="1" lang="ja-JP" altLang="en-US" dirty="0" smtClean="0"/>
            <a:t>労働の報酬としてのお金</a:t>
          </a:r>
          <a:endParaRPr kumimoji="1" lang="ja-JP" altLang="en-US" dirty="0"/>
        </a:p>
      </dgm:t>
    </dgm:pt>
    <dgm:pt modelId="{F8793299-77DB-499B-B8C1-35EE9F1B7DA3}" type="parTrans" cxnId="{DB804F8E-34AF-4089-AC64-264E85AF6E40}">
      <dgm:prSet/>
      <dgm:spPr/>
      <dgm:t>
        <a:bodyPr/>
        <a:lstStyle/>
        <a:p>
          <a:endParaRPr kumimoji="1" lang="ja-JP" altLang="en-US"/>
        </a:p>
      </dgm:t>
    </dgm:pt>
    <dgm:pt modelId="{9E748357-A4DD-45D3-B07E-1C99AD5D7BBF}" type="sibTrans" cxnId="{DB804F8E-34AF-4089-AC64-264E85AF6E40}">
      <dgm:prSet/>
      <dgm:spPr/>
      <dgm:t>
        <a:bodyPr/>
        <a:lstStyle/>
        <a:p>
          <a:endParaRPr kumimoji="1" lang="ja-JP" altLang="en-US"/>
        </a:p>
      </dgm:t>
    </dgm:pt>
    <dgm:pt modelId="{1C1C5CC3-D138-4AFE-870A-B47AC341F112}">
      <dgm:prSet phldrT="[テキスト]"/>
      <dgm:spPr/>
      <dgm:t>
        <a:bodyPr/>
        <a:lstStyle/>
        <a:p>
          <a:r>
            <a:rPr kumimoji="1" lang="ja-JP" altLang="en-US" dirty="0" smtClean="0"/>
            <a:t>お金のために働く</a:t>
          </a:r>
          <a:endParaRPr kumimoji="1" lang="ja-JP" altLang="en-US" dirty="0"/>
        </a:p>
      </dgm:t>
    </dgm:pt>
    <dgm:pt modelId="{A88BD255-9408-4282-8F69-1F40FD8BA0CA}" type="parTrans" cxnId="{CB1500EC-7CDA-4C62-9B05-584A3B074098}">
      <dgm:prSet/>
      <dgm:spPr/>
      <dgm:t>
        <a:bodyPr/>
        <a:lstStyle/>
        <a:p>
          <a:endParaRPr kumimoji="1" lang="ja-JP" altLang="en-US"/>
        </a:p>
      </dgm:t>
    </dgm:pt>
    <dgm:pt modelId="{57A18DFE-9514-48DC-9357-61DB84DF6473}" type="sibTrans" cxnId="{CB1500EC-7CDA-4C62-9B05-584A3B074098}">
      <dgm:prSet/>
      <dgm:spPr/>
      <dgm:t>
        <a:bodyPr/>
        <a:lstStyle/>
        <a:p>
          <a:endParaRPr kumimoji="1" lang="ja-JP" altLang="en-US"/>
        </a:p>
      </dgm:t>
    </dgm:pt>
    <dgm:pt modelId="{2D8D250D-0E16-4CCF-8A00-063E9CBAE0F9}">
      <dgm:prSet phldrT="[テキスト]"/>
      <dgm:spPr/>
      <dgm:t>
        <a:bodyPr/>
        <a:lstStyle/>
        <a:p>
          <a:r>
            <a:rPr kumimoji="1" lang="ja-JP" altLang="en-US" dirty="0" smtClean="0"/>
            <a:t>お金のためにお金が回っていく</a:t>
          </a:r>
          <a:endParaRPr kumimoji="1" lang="ja-JP" altLang="en-US" dirty="0"/>
        </a:p>
      </dgm:t>
    </dgm:pt>
    <dgm:pt modelId="{9426D188-8355-45C7-B05C-C92D28B367B0}" type="parTrans" cxnId="{69014F9B-0DDB-4B66-8BBD-A279BBC43081}">
      <dgm:prSet/>
      <dgm:spPr/>
      <dgm:t>
        <a:bodyPr/>
        <a:lstStyle/>
        <a:p>
          <a:endParaRPr kumimoji="1" lang="ja-JP" altLang="en-US"/>
        </a:p>
      </dgm:t>
    </dgm:pt>
    <dgm:pt modelId="{CE84B1F2-2ADC-4886-A89C-913A6F56DF9E}" type="sibTrans" cxnId="{69014F9B-0DDB-4B66-8BBD-A279BBC43081}">
      <dgm:prSet/>
      <dgm:spPr/>
      <dgm:t>
        <a:bodyPr/>
        <a:lstStyle/>
        <a:p>
          <a:endParaRPr kumimoji="1" lang="ja-JP" altLang="en-US"/>
        </a:p>
      </dgm:t>
    </dgm:pt>
    <dgm:pt modelId="{36BFBA01-4DB9-4915-B0E7-87B2C99ED499}">
      <dgm:prSet phldrT="[テキスト]"/>
      <dgm:spPr/>
      <dgm:t>
        <a:bodyPr/>
        <a:lstStyle/>
        <a:p>
          <a:r>
            <a:rPr kumimoji="1" lang="ja-JP" altLang="en-US" dirty="0" smtClean="0"/>
            <a:t>お金が回れば回るほどお金が増えていく</a:t>
          </a:r>
          <a:endParaRPr kumimoji="1" lang="ja-JP" altLang="en-US" dirty="0"/>
        </a:p>
      </dgm:t>
    </dgm:pt>
    <dgm:pt modelId="{7C95BF34-F239-4E38-9195-D12C1F118A88}" type="parTrans" cxnId="{EF1B25AE-56B7-49ED-8E18-E070C4CB01FF}">
      <dgm:prSet/>
      <dgm:spPr/>
      <dgm:t>
        <a:bodyPr/>
        <a:lstStyle/>
        <a:p>
          <a:endParaRPr kumimoji="1" lang="ja-JP" altLang="en-US"/>
        </a:p>
      </dgm:t>
    </dgm:pt>
    <dgm:pt modelId="{A1F22E16-F559-4B15-8A47-67384BCD77AA}" type="sibTrans" cxnId="{EF1B25AE-56B7-49ED-8E18-E070C4CB01FF}">
      <dgm:prSet/>
      <dgm:spPr/>
      <dgm:t>
        <a:bodyPr/>
        <a:lstStyle/>
        <a:p>
          <a:endParaRPr kumimoji="1" lang="ja-JP" altLang="en-US"/>
        </a:p>
      </dgm:t>
    </dgm:pt>
    <dgm:pt modelId="{8C1E0454-D906-48B8-B2CE-D1A90E841AAA}" type="pres">
      <dgm:prSet presAssocID="{2458297E-C4A3-428A-9712-FD1D51484287}" presName="outerComposite" presStyleCnt="0">
        <dgm:presLayoutVars>
          <dgm:chMax val="5"/>
          <dgm:dir/>
          <dgm:resizeHandles val="exact"/>
        </dgm:presLayoutVars>
      </dgm:prSet>
      <dgm:spPr/>
      <dgm:t>
        <a:bodyPr/>
        <a:lstStyle/>
        <a:p>
          <a:endParaRPr kumimoji="1" lang="ja-JP" altLang="en-US"/>
        </a:p>
      </dgm:t>
    </dgm:pt>
    <dgm:pt modelId="{CC540A0E-42D7-483E-9A97-97F6017B8391}" type="pres">
      <dgm:prSet presAssocID="{2458297E-C4A3-428A-9712-FD1D51484287}" presName="dummyMaxCanvas" presStyleCnt="0">
        <dgm:presLayoutVars/>
      </dgm:prSet>
      <dgm:spPr/>
    </dgm:pt>
    <dgm:pt modelId="{7334EA5A-3B32-4ECA-8F9B-E171531EC8D3}" type="pres">
      <dgm:prSet presAssocID="{2458297E-C4A3-428A-9712-FD1D51484287}" presName="FourNodes_1" presStyleLbl="node1" presStyleIdx="0" presStyleCnt="4">
        <dgm:presLayoutVars>
          <dgm:bulletEnabled val="1"/>
        </dgm:presLayoutVars>
      </dgm:prSet>
      <dgm:spPr/>
      <dgm:t>
        <a:bodyPr/>
        <a:lstStyle/>
        <a:p>
          <a:endParaRPr kumimoji="1" lang="ja-JP" altLang="en-US"/>
        </a:p>
      </dgm:t>
    </dgm:pt>
    <dgm:pt modelId="{D8D92530-233F-4245-B8AC-69DD39C8D8F0}" type="pres">
      <dgm:prSet presAssocID="{2458297E-C4A3-428A-9712-FD1D51484287}" presName="FourNodes_2" presStyleLbl="node1" presStyleIdx="1" presStyleCnt="4">
        <dgm:presLayoutVars>
          <dgm:bulletEnabled val="1"/>
        </dgm:presLayoutVars>
      </dgm:prSet>
      <dgm:spPr/>
      <dgm:t>
        <a:bodyPr/>
        <a:lstStyle/>
        <a:p>
          <a:endParaRPr kumimoji="1" lang="ja-JP" altLang="en-US"/>
        </a:p>
      </dgm:t>
    </dgm:pt>
    <dgm:pt modelId="{958295F1-FC4A-4CB3-BEE1-8A498A027CC7}" type="pres">
      <dgm:prSet presAssocID="{2458297E-C4A3-428A-9712-FD1D51484287}" presName="FourNodes_3" presStyleLbl="node1" presStyleIdx="2" presStyleCnt="4">
        <dgm:presLayoutVars>
          <dgm:bulletEnabled val="1"/>
        </dgm:presLayoutVars>
      </dgm:prSet>
      <dgm:spPr/>
      <dgm:t>
        <a:bodyPr/>
        <a:lstStyle/>
        <a:p>
          <a:endParaRPr kumimoji="1" lang="ja-JP" altLang="en-US"/>
        </a:p>
      </dgm:t>
    </dgm:pt>
    <dgm:pt modelId="{DBDDFB18-E9BB-477C-B09B-3BD1017E3DA8}" type="pres">
      <dgm:prSet presAssocID="{2458297E-C4A3-428A-9712-FD1D51484287}" presName="FourNodes_4" presStyleLbl="node1" presStyleIdx="3" presStyleCnt="4">
        <dgm:presLayoutVars>
          <dgm:bulletEnabled val="1"/>
        </dgm:presLayoutVars>
      </dgm:prSet>
      <dgm:spPr/>
      <dgm:t>
        <a:bodyPr/>
        <a:lstStyle/>
        <a:p>
          <a:endParaRPr kumimoji="1" lang="ja-JP" altLang="en-US"/>
        </a:p>
      </dgm:t>
    </dgm:pt>
    <dgm:pt modelId="{DFB2ED08-646A-4606-8183-6864FF122F49}" type="pres">
      <dgm:prSet presAssocID="{2458297E-C4A3-428A-9712-FD1D51484287}" presName="FourConn_1-2" presStyleLbl="fgAccFollowNode1" presStyleIdx="0" presStyleCnt="3">
        <dgm:presLayoutVars>
          <dgm:bulletEnabled val="1"/>
        </dgm:presLayoutVars>
      </dgm:prSet>
      <dgm:spPr/>
      <dgm:t>
        <a:bodyPr/>
        <a:lstStyle/>
        <a:p>
          <a:endParaRPr kumimoji="1" lang="ja-JP" altLang="en-US"/>
        </a:p>
      </dgm:t>
    </dgm:pt>
    <dgm:pt modelId="{B1F995FF-F111-436D-B85D-39A3F536308F}" type="pres">
      <dgm:prSet presAssocID="{2458297E-C4A3-428A-9712-FD1D51484287}" presName="FourConn_2-3" presStyleLbl="fgAccFollowNode1" presStyleIdx="1" presStyleCnt="3">
        <dgm:presLayoutVars>
          <dgm:bulletEnabled val="1"/>
        </dgm:presLayoutVars>
      </dgm:prSet>
      <dgm:spPr/>
      <dgm:t>
        <a:bodyPr/>
        <a:lstStyle/>
        <a:p>
          <a:endParaRPr kumimoji="1" lang="ja-JP" altLang="en-US"/>
        </a:p>
      </dgm:t>
    </dgm:pt>
    <dgm:pt modelId="{650EC9E3-807A-4B55-B38B-6B27C5585B01}" type="pres">
      <dgm:prSet presAssocID="{2458297E-C4A3-428A-9712-FD1D51484287}" presName="FourConn_3-4" presStyleLbl="fgAccFollowNode1" presStyleIdx="2" presStyleCnt="3">
        <dgm:presLayoutVars>
          <dgm:bulletEnabled val="1"/>
        </dgm:presLayoutVars>
      </dgm:prSet>
      <dgm:spPr/>
      <dgm:t>
        <a:bodyPr/>
        <a:lstStyle/>
        <a:p>
          <a:endParaRPr kumimoji="1" lang="ja-JP" altLang="en-US"/>
        </a:p>
      </dgm:t>
    </dgm:pt>
    <dgm:pt modelId="{8B4B0548-26EC-4E8E-8B3F-788E2C2F731D}" type="pres">
      <dgm:prSet presAssocID="{2458297E-C4A3-428A-9712-FD1D51484287}" presName="FourNodes_1_text" presStyleLbl="node1" presStyleIdx="3" presStyleCnt="4">
        <dgm:presLayoutVars>
          <dgm:bulletEnabled val="1"/>
        </dgm:presLayoutVars>
      </dgm:prSet>
      <dgm:spPr/>
      <dgm:t>
        <a:bodyPr/>
        <a:lstStyle/>
        <a:p>
          <a:endParaRPr kumimoji="1" lang="ja-JP" altLang="en-US"/>
        </a:p>
      </dgm:t>
    </dgm:pt>
    <dgm:pt modelId="{7F03CF94-0C4A-4051-9C89-294DC1F0DE50}" type="pres">
      <dgm:prSet presAssocID="{2458297E-C4A3-428A-9712-FD1D51484287}" presName="FourNodes_2_text" presStyleLbl="node1" presStyleIdx="3" presStyleCnt="4">
        <dgm:presLayoutVars>
          <dgm:bulletEnabled val="1"/>
        </dgm:presLayoutVars>
      </dgm:prSet>
      <dgm:spPr/>
      <dgm:t>
        <a:bodyPr/>
        <a:lstStyle/>
        <a:p>
          <a:endParaRPr kumimoji="1" lang="ja-JP" altLang="en-US"/>
        </a:p>
      </dgm:t>
    </dgm:pt>
    <dgm:pt modelId="{ECA62EA8-9BED-475C-8EA1-BCEBC5C90A77}" type="pres">
      <dgm:prSet presAssocID="{2458297E-C4A3-428A-9712-FD1D51484287}" presName="FourNodes_3_text" presStyleLbl="node1" presStyleIdx="3" presStyleCnt="4">
        <dgm:presLayoutVars>
          <dgm:bulletEnabled val="1"/>
        </dgm:presLayoutVars>
      </dgm:prSet>
      <dgm:spPr/>
      <dgm:t>
        <a:bodyPr/>
        <a:lstStyle/>
        <a:p>
          <a:endParaRPr kumimoji="1" lang="ja-JP" altLang="en-US"/>
        </a:p>
      </dgm:t>
    </dgm:pt>
    <dgm:pt modelId="{AC56EEA2-819A-4483-A290-CFDABA4C82F8}" type="pres">
      <dgm:prSet presAssocID="{2458297E-C4A3-428A-9712-FD1D51484287}" presName="FourNodes_4_text" presStyleLbl="node1" presStyleIdx="3" presStyleCnt="4">
        <dgm:presLayoutVars>
          <dgm:bulletEnabled val="1"/>
        </dgm:presLayoutVars>
      </dgm:prSet>
      <dgm:spPr/>
      <dgm:t>
        <a:bodyPr/>
        <a:lstStyle/>
        <a:p>
          <a:endParaRPr kumimoji="1" lang="ja-JP" altLang="en-US"/>
        </a:p>
      </dgm:t>
    </dgm:pt>
  </dgm:ptLst>
  <dgm:cxnLst>
    <dgm:cxn modelId="{D8A88706-1CF4-4982-A993-2CA6B5100014}" type="presOf" srcId="{6D32E7BB-0EE6-4E55-9AD8-E5D2900B8473}" destId="{7334EA5A-3B32-4ECA-8F9B-E171531EC8D3}" srcOrd="0" destOrd="0" presId="urn:microsoft.com/office/officeart/2005/8/layout/vProcess5"/>
    <dgm:cxn modelId="{85696821-B8D0-4C2F-BB82-A2C24FF91008}" type="presOf" srcId="{36BFBA01-4DB9-4915-B0E7-87B2C99ED499}" destId="{AC56EEA2-819A-4483-A290-CFDABA4C82F8}" srcOrd="1" destOrd="0" presId="urn:microsoft.com/office/officeart/2005/8/layout/vProcess5"/>
    <dgm:cxn modelId="{CB1500EC-7CDA-4C62-9B05-584A3B074098}" srcId="{2458297E-C4A3-428A-9712-FD1D51484287}" destId="{1C1C5CC3-D138-4AFE-870A-B47AC341F112}" srcOrd="1" destOrd="0" parTransId="{A88BD255-9408-4282-8F69-1F40FD8BA0CA}" sibTransId="{57A18DFE-9514-48DC-9357-61DB84DF6473}"/>
    <dgm:cxn modelId="{905AC2D6-E003-479E-A02F-652BE7E3D9B2}" type="presOf" srcId="{1C1C5CC3-D138-4AFE-870A-B47AC341F112}" destId="{D8D92530-233F-4245-B8AC-69DD39C8D8F0}" srcOrd="0" destOrd="0" presId="urn:microsoft.com/office/officeart/2005/8/layout/vProcess5"/>
    <dgm:cxn modelId="{642F7DA9-09A2-4B0F-BC13-DBC97546DFC0}" type="presOf" srcId="{1C1C5CC3-D138-4AFE-870A-B47AC341F112}" destId="{7F03CF94-0C4A-4051-9C89-294DC1F0DE50}" srcOrd="1" destOrd="0" presId="urn:microsoft.com/office/officeart/2005/8/layout/vProcess5"/>
    <dgm:cxn modelId="{A7078D6F-47C3-40F8-A9C2-15E00A94C152}" type="presOf" srcId="{36BFBA01-4DB9-4915-B0E7-87B2C99ED499}" destId="{DBDDFB18-E9BB-477C-B09B-3BD1017E3DA8}" srcOrd="0" destOrd="0" presId="urn:microsoft.com/office/officeart/2005/8/layout/vProcess5"/>
    <dgm:cxn modelId="{F064FBBB-F442-4C86-B6C9-5FAF19E0D591}" type="presOf" srcId="{CE84B1F2-2ADC-4886-A89C-913A6F56DF9E}" destId="{650EC9E3-807A-4B55-B38B-6B27C5585B01}" srcOrd="0" destOrd="0" presId="urn:microsoft.com/office/officeart/2005/8/layout/vProcess5"/>
    <dgm:cxn modelId="{EF1B25AE-56B7-49ED-8E18-E070C4CB01FF}" srcId="{2458297E-C4A3-428A-9712-FD1D51484287}" destId="{36BFBA01-4DB9-4915-B0E7-87B2C99ED499}" srcOrd="3" destOrd="0" parTransId="{7C95BF34-F239-4E38-9195-D12C1F118A88}" sibTransId="{A1F22E16-F559-4B15-8A47-67384BCD77AA}"/>
    <dgm:cxn modelId="{DB804F8E-34AF-4089-AC64-264E85AF6E40}" srcId="{2458297E-C4A3-428A-9712-FD1D51484287}" destId="{6D32E7BB-0EE6-4E55-9AD8-E5D2900B8473}" srcOrd="0" destOrd="0" parTransId="{F8793299-77DB-499B-B8C1-35EE9F1B7DA3}" sibTransId="{9E748357-A4DD-45D3-B07E-1C99AD5D7BBF}"/>
    <dgm:cxn modelId="{69014F9B-0DDB-4B66-8BBD-A279BBC43081}" srcId="{2458297E-C4A3-428A-9712-FD1D51484287}" destId="{2D8D250D-0E16-4CCF-8A00-063E9CBAE0F9}" srcOrd="2" destOrd="0" parTransId="{9426D188-8355-45C7-B05C-C92D28B367B0}" sibTransId="{CE84B1F2-2ADC-4886-A89C-913A6F56DF9E}"/>
    <dgm:cxn modelId="{468D6DC4-CBDA-4FA3-B0ED-B7829A6D5914}" type="presOf" srcId="{2458297E-C4A3-428A-9712-FD1D51484287}" destId="{8C1E0454-D906-48B8-B2CE-D1A90E841AAA}" srcOrd="0" destOrd="0" presId="urn:microsoft.com/office/officeart/2005/8/layout/vProcess5"/>
    <dgm:cxn modelId="{74E872EA-60A9-4783-AD39-86C537101E95}" type="presOf" srcId="{2D8D250D-0E16-4CCF-8A00-063E9CBAE0F9}" destId="{958295F1-FC4A-4CB3-BEE1-8A498A027CC7}" srcOrd="0" destOrd="0" presId="urn:microsoft.com/office/officeart/2005/8/layout/vProcess5"/>
    <dgm:cxn modelId="{D69837A4-FD66-4923-AB88-892C55DE0E48}" type="presOf" srcId="{6D32E7BB-0EE6-4E55-9AD8-E5D2900B8473}" destId="{8B4B0548-26EC-4E8E-8B3F-788E2C2F731D}" srcOrd="1" destOrd="0" presId="urn:microsoft.com/office/officeart/2005/8/layout/vProcess5"/>
    <dgm:cxn modelId="{69943AC0-D74F-4B0F-86A2-251DFD6F904C}" type="presOf" srcId="{57A18DFE-9514-48DC-9357-61DB84DF6473}" destId="{B1F995FF-F111-436D-B85D-39A3F536308F}" srcOrd="0" destOrd="0" presId="urn:microsoft.com/office/officeart/2005/8/layout/vProcess5"/>
    <dgm:cxn modelId="{E0562169-AD55-49E3-82B4-8A8C87D5CFEE}" type="presOf" srcId="{9E748357-A4DD-45D3-B07E-1C99AD5D7BBF}" destId="{DFB2ED08-646A-4606-8183-6864FF122F49}" srcOrd="0" destOrd="0" presId="urn:microsoft.com/office/officeart/2005/8/layout/vProcess5"/>
    <dgm:cxn modelId="{68505FCE-266F-4CC3-BCFF-16F66ED46F54}" type="presOf" srcId="{2D8D250D-0E16-4CCF-8A00-063E9CBAE0F9}" destId="{ECA62EA8-9BED-475C-8EA1-BCEBC5C90A77}" srcOrd="1" destOrd="0" presId="urn:microsoft.com/office/officeart/2005/8/layout/vProcess5"/>
    <dgm:cxn modelId="{6B0372C3-2A6D-43B1-AB46-B598ABA21E38}" type="presParOf" srcId="{8C1E0454-D906-48B8-B2CE-D1A90E841AAA}" destId="{CC540A0E-42D7-483E-9A97-97F6017B8391}" srcOrd="0" destOrd="0" presId="urn:microsoft.com/office/officeart/2005/8/layout/vProcess5"/>
    <dgm:cxn modelId="{775356F8-E9A3-45FA-A92D-C04A8D5B3F8D}" type="presParOf" srcId="{8C1E0454-D906-48B8-B2CE-D1A90E841AAA}" destId="{7334EA5A-3B32-4ECA-8F9B-E171531EC8D3}" srcOrd="1" destOrd="0" presId="urn:microsoft.com/office/officeart/2005/8/layout/vProcess5"/>
    <dgm:cxn modelId="{01A54902-8BB2-49E0-AD40-981BBBABB110}" type="presParOf" srcId="{8C1E0454-D906-48B8-B2CE-D1A90E841AAA}" destId="{D8D92530-233F-4245-B8AC-69DD39C8D8F0}" srcOrd="2" destOrd="0" presId="urn:microsoft.com/office/officeart/2005/8/layout/vProcess5"/>
    <dgm:cxn modelId="{2F887D6F-56E5-4799-B743-F11E6F1CA3F1}" type="presParOf" srcId="{8C1E0454-D906-48B8-B2CE-D1A90E841AAA}" destId="{958295F1-FC4A-4CB3-BEE1-8A498A027CC7}" srcOrd="3" destOrd="0" presId="urn:microsoft.com/office/officeart/2005/8/layout/vProcess5"/>
    <dgm:cxn modelId="{11F2667E-6073-4A33-B1D5-62FD59F4B1B3}" type="presParOf" srcId="{8C1E0454-D906-48B8-B2CE-D1A90E841AAA}" destId="{DBDDFB18-E9BB-477C-B09B-3BD1017E3DA8}" srcOrd="4" destOrd="0" presId="urn:microsoft.com/office/officeart/2005/8/layout/vProcess5"/>
    <dgm:cxn modelId="{33DF1F1C-983B-4E5C-9762-9BA448C18FB6}" type="presParOf" srcId="{8C1E0454-D906-48B8-B2CE-D1A90E841AAA}" destId="{DFB2ED08-646A-4606-8183-6864FF122F49}" srcOrd="5" destOrd="0" presId="urn:microsoft.com/office/officeart/2005/8/layout/vProcess5"/>
    <dgm:cxn modelId="{FFDDC360-AB08-49E5-B193-968787F40C4D}" type="presParOf" srcId="{8C1E0454-D906-48B8-B2CE-D1A90E841AAA}" destId="{B1F995FF-F111-436D-B85D-39A3F536308F}" srcOrd="6" destOrd="0" presId="urn:microsoft.com/office/officeart/2005/8/layout/vProcess5"/>
    <dgm:cxn modelId="{20D00ED7-3AE0-4D2B-A3A7-2EA033A9B0C0}" type="presParOf" srcId="{8C1E0454-D906-48B8-B2CE-D1A90E841AAA}" destId="{650EC9E3-807A-4B55-B38B-6B27C5585B01}" srcOrd="7" destOrd="0" presId="urn:microsoft.com/office/officeart/2005/8/layout/vProcess5"/>
    <dgm:cxn modelId="{07BC3BAF-7DEB-44F9-B0A5-06C725FEDA09}" type="presParOf" srcId="{8C1E0454-D906-48B8-B2CE-D1A90E841AAA}" destId="{8B4B0548-26EC-4E8E-8B3F-788E2C2F731D}" srcOrd="8" destOrd="0" presId="urn:microsoft.com/office/officeart/2005/8/layout/vProcess5"/>
    <dgm:cxn modelId="{17D8B7BC-DF8A-4FF1-B4CD-9B54D84F5D13}" type="presParOf" srcId="{8C1E0454-D906-48B8-B2CE-D1A90E841AAA}" destId="{7F03CF94-0C4A-4051-9C89-294DC1F0DE50}" srcOrd="9" destOrd="0" presId="urn:microsoft.com/office/officeart/2005/8/layout/vProcess5"/>
    <dgm:cxn modelId="{03EE3BFD-7371-4A6C-BE67-F6778D8333FA}" type="presParOf" srcId="{8C1E0454-D906-48B8-B2CE-D1A90E841AAA}" destId="{ECA62EA8-9BED-475C-8EA1-BCEBC5C90A77}" srcOrd="10" destOrd="0" presId="urn:microsoft.com/office/officeart/2005/8/layout/vProcess5"/>
    <dgm:cxn modelId="{F54D5465-BCE5-400D-B43C-11A95E5859C7}" type="presParOf" srcId="{8C1E0454-D906-48B8-B2CE-D1A90E841AAA}" destId="{AC56EEA2-819A-4483-A290-CFDABA4C82F8}" srcOrd="11" destOrd="0" presId="urn:microsoft.com/office/officeart/2005/8/layout/vProcess5"/>
  </dgm:cxnLst>
  <dgm:bg/>
  <dgm:whole/>
</dgm:dataModel>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ea typeface="+mn-ea"/>
              </a:defRPr>
            </a:lvl1pPr>
          </a:lstStyle>
          <a:p>
            <a:pPr>
              <a:defRPr/>
            </a:pPr>
            <a:endParaRPr lang="en-US" altLang="ja-JP"/>
          </a:p>
        </p:txBody>
      </p:sp>
      <p:sp>
        <p:nvSpPr>
          <p:cNvPr id="61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ea typeface="+mn-ea"/>
              </a:defRPr>
            </a:lvl1pPr>
          </a:lstStyle>
          <a:p>
            <a:pPr>
              <a:defRPr/>
            </a:pPr>
            <a:endParaRPr lang="en-US" altLang="ja-JP"/>
          </a:p>
        </p:txBody>
      </p:sp>
      <p:sp>
        <p:nvSpPr>
          <p:cNvPr id="174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61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ea typeface="+mn-ea"/>
              </a:defRPr>
            </a:lvl1pPr>
          </a:lstStyle>
          <a:p>
            <a:pPr>
              <a:defRPr/>
            </a:pPr>
            <a:endParaRPr lang="en-US" altLang="ja-JP"/>
          </a:p>
        </p:txBody>
      </p:sp>
      <p:sp>
        <p:nvSpPr>
          <p:cNvPr id="61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ea typeface="+mn-ea"/>
              </a:defRPr>
            </a:lvl1pPr>
          </a:lstStyle>
          <a:p>
            <a:pPr>
              <a:defRPr/>
            </a:pPr>
            <a:fld id="{A7E97F34-8439-44D2-B094-7A1DE1755363}" type="slidenum">
              <a:rPr lang="ja-JP" altLang="en-US"/>
              <a:pPr>
                <a:defRPr/>
              </a:pPr>
              <a:t>&lt;#&gt;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明朝"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明朝"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明朝"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明朝"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明朝"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0C18B7FC-5F97-42EB-B0DC-5D951E40BF69}" type="slidenum">
              <a:rPr lang="ja-JP" altLang="en-US"/>
              <a:pPr/>
              <a:t>1</a:t>
            </a:fld>
            <a:endParaRPr lang="en-US" altLang="ja-JP"/>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ja-JP" altLang="en-US" smtClean="0">
              <a:ea typeface="ＭＳ Ｐゴシック"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279525" y="1600200"/>
            <a:ext cx="7085013" cy="1066800"/>
          </a:xfrm>
        </p:spPr>
        <p:txBody>
          <a:bodyPr/>
          <a:lstStyle>
            <a:lvl1pPr>
              <a:defRPr/>
            </a:lvl1pPr>
          </a:lstStyle>
          <a:p>
            <a:r>
              <a:rPr lang="ja-JP" altLang="en-US" smtClean="0"/>
              <a:t>マスタ タイトルの書式設定</a:t>
            </a:r>
            <a:endParaRPr lang="ja-JP" altLang="en-US"/>
          </a:p>
        </p:txBody>
      </p:sp>
      <p:sp>
        <p:nvSpPr>
          <p:cNvPr id="3075" name="Rectangle 3"/>
          <p:cNvSpPr>
            <a:spLocks noGrp="1" noChangeArrowheads="1"/>
          </p:cNvSpPr>
          <p:nvPr>
            <p:ph type="subTitle" idx="1"/>
          </p:nvPr>
        </p:nvSpPr>
        <p:spPr>
          <a:xfrm>
            <a:off x="1279525" y="2819400"/>
            <a:ext cx="5256213" cy="1143000"/>
          </a:xfrm>
        </p:spPr>
        <p:txBody>
          <a:bodyPr/>
          <a:lstStyle>
            <a:lvl1pPr marL="0" indent="0">
              <a:buFontTx/>
              <a:buNone/>
              <a:defRPr/>
            </a:lvl1pPr>
          </a:lstStyle>
          <a:p>
            <a:r>
              <a:rPr lang="ja-JP" altLang="en-US" smtClean="0"/>
              <a:t>マスタ サブタイトルの書式設定</a:t>
            </a:r>
            <a:endParaRPr lang="ja-JP" altLang="en-US"/>
          </a:p>
        </p:txBody>
      </p:sp>
      <p:sp>
        <p:nvSpPr>
          <p:cNvPr id="4" name="Rectangle 7"/>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8"/>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9"/>
          <p:cNvSpPr>
            <a:spLocks noGrp="1" noChangeArrowheads="1"/>
          </p:cNvSpPr>
          <p:nvPr>
            <p:ph type="sldNum" sz="quarter" idx="12"/>
          </p:nvPr>
        </p:nvSpPr>
        <p:spPr>
          <a:ln/>
        </p:spPr>
        <p:txBody>
          <a:bodyPr/>
          <a:lstStyle>
            <a:lvl1pPr>
              <a:defRPr/>
            </a:lvl1pPr>
          </a:lstStyle>
          <a:p>
            <a:pPr>
              <a:defRPr/>
            </a:pPr>
            <a:fld id="{07FF5C4C-98F4-45DD-94A5-5B9DDA64E23A}" type="slidenum">
              <a:rPr lang="ja-JP" altLang="en-US"/>
              <a:pPr>
                <a:defRPr/>
              </a:pPr>
              <a:t>&lt;#&gt;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7"/>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8"/>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9"/>
          <p:cNvSpPr>
            <a:spLocks noGrp="1" noChangeArrowheads="1"/>
          </p:cNvSpPr>
          <p:nvPr>
            <p:ph type="sldNum" sz="quarter" idx="12"/>
          </p:nvPr>
        </p:nvSpPr>
        <p:spPr>
          <a:ln/>
        </p:spPr>
        <p:txBody>
          <a:bodyPr/>
          <a:lstStyle>
            <a:lvl1pPr>
              <a:defRPr/>
            </a:lvl1pPr>
          </a:lstStyle>
          <a:p>
            <a:pPr>
              <a:defRPr/>
            </a:pPr>
            <a:fld id="{3D1314D5-2143-46B3-9DCC-CC2F9A8EEBBE}" type="slidenum">
              <a:rPr lang="ja-JP" altLang="en-US"/>
              <a:pPr>
                <a:defRPr/>
              </a:pPr>
              <a:t>&lt;#&gt;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94475" y="685800"/>
            <a:ext cx="1771650" cy="5440363"/>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1279525" y="685800"/>
            <a:ext cx="5162550" cy="5440363"/>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7"/>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8"/>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9"/>
          <p:cNvSpPr>
            <a:spLocks noGrp="1" noChangeArrowheads="1"/>
          </p:cNvSpPr>
          <p:nvPr>
            <p:ph type="sldNum" sz="quarter" idx="12"/>
          </p:nvPr>
        </p:nvSpPr>
        <p:spPr>
          <a:ln/>
        </p:spPr>
        <p:txBody>
          <a:bodyPr/>
          <a:lstStyle>
            <a:lvl1pPr>
              <a:defRPr/>
            </a:lvl1pPr>
          </a:lstStyle>
          <a:p>
            <a:pPr>
              <a:defRPr/>
            </a:pPr>
            <a:fld id="{47E602AA-E9F8-45E3-B680-BC46A5A6297D}" type="slidenum">
              <a:rPr lang="ja-JP" altLang="en-US"/>
              <a:pPr>
                <a:defRPr/>
              </a:pPr>
              <a:t>&lt;#&gt;</a:t>
            </a:fld>
            <a:endParaRPr lang="en-US" altLang="ja-JP"/>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正方形/長方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正方形/長方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正方形/長方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正方形/長方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直線コネクタ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ea typeface="+mn-ea"/>
            </a:endParaRPr>
          </a:p>
        </p:txBody>
      </p:sp>
      <p:sp>
        <p:nvSpPr>
          <p:cNvPr id="11" name="直線コネクタ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ea typeface="+mn-ea"/>
            </a:endParaRPr>
          </a:p>
        </p:txBody>
      </p:sp>
      <p:sp>
        <p:nvSpPr>
          <p:cNvPr id="12" name="直線コネクタ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ea typeface="+mn-ea"/>
            </a:endParaRPr>
          </a:p>
        </p:txBody>
      </p:sp>
      <p:sp>
        <p:nvSpPr>
          <p:cNvPr id="13" name="直線コネクタ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ea typeface="+mn-ea"/>
            </a:endParaRPr>
          </a:p>
        </p:txBody>
      </p:sp>
      <p:sp>
        <p:nvSpPr>
          <p:cNvPr id="14" name="直線コネクタ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ea typeface="+mn-ea"/>
            </a:endParaRPr>
          </a:p>
        </p:txBody>
      </p:sp>
      <p:sp>
        <p:nvSpPr>
          <p:cNvPr id="15" name="直線コネクタ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ea typeface="+mn-ea"/>
            </a:endParaRPr>
          </a:p>
        </p:txBody>
      </p:sp>
      <p:sp>
        <p:nvSpPr>
          <p:cNvPr id="16" name="正方形/長方形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円/楕円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円/楕円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円/楕円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0" name="円/楕円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1" name="円/楕円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8" name="タイトル 7"/>
          <p:cNvSpPr>
            <a:spLocks noGrp="1"/>
          </p:cNvSpPr>
          <p:nvPr>
            <p:ph type="ctrTitle"/>
          </p:nvPr>
        </p:nvSpPr>
        <p:spPr>
          <a:xfrm>
            <a:off x="2286000" y="3124200"/>
            <a:ext cx="6172200" cy="1894362"/>
          </a:xfrm>
        </p:spPr>
        <p:txBody>
          <a:bodyPr/>
          <a:lstStyle>
            <a:lvl1pPr>
              <a:defRPr b="1"/>
            </a:lvl1pPr>
          </a:lstStyle>
          <a:p>
            <a:r>
              <a:rPr lang="ja-JP" altLang="en-US" smtClean="0"/>
              <a:t>マスタ タイトルの書式設定</a:t>
            </a:r>
            <a:endParaRPr lang="en-US"/>
          </a:p>
        </p:txBody>
      </p:sp>
      <p:sp>
        <p:nvSpPr>
          <p:cNvPr id="9" name="サブタイトル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ja-JP" altLang="en-US" smtClean="0"/>
              <a:t>マスタ サブタイトルの書式設定</a:t>
            </a:r>
            <a:endParaRPr lang="en-US"/>
          </a:p>
        </p:txBody>
      </p:sp>
      <p:sp>
        <p:nvSpPr>
          <p:cNvPr id="22" name="日付プレースホルダ 27"/>
          <p:cNvSpPr>
            <a:spLocks noGrp="1"/>
          </p:cNvSpPr>
          <p:nvPr>
            <p:ph type="dt" sz="half" idx="10"/>
          </p:nvPr>
        </p:nvSpPr>
        <p:spPr bwMode="auto">
          <a:xfrm rot="5400000">
            <a:off x="7764463" y="1174750"/>
            <a:ext cx="2286000" cy="381000"/>
          </a:xfrm>
        </p:spPr>
        <p:txBody>
          <a:bodyPr/>
          <a:lstStyle>
            <a:lvl1pPr>
              <a:defRPr/>
            </a:lvl1pPr>
          </a:lstStyle>
          <a:p>
            <a:pPr>
              <a:defRPr/>
            </a:pPr>
            <a:endParaRPr lang="en-US" altLang="ja-JP"/>
          </a:p>
        </p:txBody>
      </p:sp>
      <p:sp>
        <p:nvSpPr>
          <p:cNvPr id="23" name="フッター プレースホルダ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ltLang="ja-JP"/>
          </a:p>
        </p:txBody>
      </p:sp>
      <p:sp>
        <p:nvSpPr>
          <p:cNvPr id="24" name="スライド番号プレースホルダ 28"/>
          <p:cNvSpPr>
            <a:spLocks noGrp="1"/>
          </p:cNvSpPr>
          <p:nvPr>
            <p:ph type="sldNum" sz="quarter" idx="12"/>
          </p:nvPr>
        </p:nvSpPr>
        <p:spPr bwMode="auto">
          <a:xfrm>
            <a:off x="1325563" y="4929188"/>
            <a:ext cx="609600" cy="517525"/>
          </a:xfrm>
        </p:spPr>
        <p:txBody>
          <a:bodyPr/>
          <a:lstStyle>
            <a:lvl1pPr>
              <a:defRPr/>
            </a:lvl1pPr>
          </a:lstStyle>
          <a:p>
            <a:pPr>
              <a:defRPr/>
            </a:pPr>
            <a:fld id="{B97F02BE-27EC-4B72-8D9D-081BB75F3BDF}" type="slidenum">
              <a:rPr lang="ja-JP" altLang="en-US"/>
              <a:pPr>
                <a:defRPr/>
              </a:pPr>
              <a:t>&lt;#&gt;</a:t>
            </a:fld>
            <a:endParaRPr lang="en-US" altLang="ja-JP"/>
          </a:p>
        </p:txBody>
      </p:sp>
    </p:spTree>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en-US"/>
          </a:p>
        </p:txBody>
      </p:sp>
      <p:sp>
        <p:nvSpPr>
          <p:cNvPr id="8" name="コンテンツ プレースホルダ 7"/>
          <p:cNvSpPr>
            <a:spLocks noGrp="1"/>
          </p:cNvSpPr>
          <p:nvPr>
            <p:ph sz="quarter" idx="1"/>
          </p:nvPr>
        </p:nvSpPr>
        <p:spPr>
          <a:xfrm>
            <a:off x="457200" y="1600200"/>
            <a:ext cx="7467600" cy="487375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日付プレースホルダ 6"/>
          <p:cNvSpPr>
            <a:spLocks noGrp="1"/>
          </p:cNvSpPr>
          <p:nvPr>
            <p:ph type="dt" sz="half" idx="10"/>
          </p:nvPr>
        </p:nvSpPr>
        <p:spPr/>
        <p:txBody>
          <a:bodyPr rtlCol="0"/>
          <a:lstStyle>
            <a:lvl1pPr>
              <a:defRPr/>
            </a:lvl1pPr>
          </a:lstStyle>
          <a:p>
            <a:pPr>
              <a:defRPr/>
            </a:pPr>
            <a:endParaRPr lang="en-US" altLang="ja-JP"/>
          </a:p>
        </p:txBody>
      </p:sp>
      <p:sp>
        <p:nvSpPr>
          <p:cNvPr id="5" name="スライド番号プレースホルダ 8"/>
          <p:cNvSpPr>
            <a:spLocks noGrp="1"/>
          </p:cNvSpPr>
          <p:nvPr>
            <p:ph type="sldNum" sz="quarter" idx="11"/>
          </p:nvPr>
        </p:nvSpPr>
        <p:spPr/>
        <p:txBody>
          <a:bodyPr rtlCol="0"/>
          <a:lstStyle>
            <a:lvl1pPr>
              <a:defRPr/>
            </a:lvl1pPr>
          </a:lstStyle>
          <a:p>
            <a:pPr>
              <a:defRPr/>
            </a:pPr>
            <a:fld id="{FA336FAB-D649-4281-8E9A-7A6DE8119962}" type="slidenum">
              <a:rPr lang="ja-JP" altLang="en-US"/>
              <a:pPr>
                <a:defRPr/>
              </a:pPr>
              <a:t>&lt;#&gt;</a:t>
            </a:fld>
            <a:endParaRPr lang="en-US" altLang="ja-JP"/>
          </a:p>
        </p:txBody>
      </p:sp>
      <p:sp>
        <p:nvSpPr>
          <p:cNvPr id="6" name="フッター プレースホルダ 9"/>
          <p:cNvSpPr>
            <a:spLocks noGrp="1"/>
          </p:cNvSpPr>
          <p:nvPr>
            <p:ph type="ftr" sz="quarter" idx="12"/>
          </p:nvPr>
        </p:nvSpPr>
        <p:spPr/>
        <p:txBody>
          <a:bodyPr rtlCol="0"/>
          <a:lstStyle>
            <a:lvl1pPr>
              <a:defRPr/>
            </a:lvl1pPr>
          </a:lstStyle>
          <a:p>
            <a:pPr>
              <a:defRPr/>
            </a:pPr>
            <a:endParaRPr lang="en-US" altLang="ja-JP"/>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1">
        <a:schemeClr val="bg2"/>
      </p:bgRef>
    </p:bg>
    <p:spTree>
      <p:nvGrpSpPr>
        <p:cNvPr id="1" name=""/>
        <p:cNvGrpSpPr/>
        <p:nvPr/>
      </p:nvGrpSpPr>
      <p:grpSpPr>
        <a:xfrm>
          <a:off x="0" y="0"/>
          <a:ext cx="0" cy="0"/>
          <a:chOff x="0" y="0"/>
          <a:chExt cx="0" cy="0"/>
        </a:xfrm>
      </p:grpSpPr>
      <p:sp>
        <p:nvSpPr>
          <p:cNvPr id="4" name="正方形/長方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正方形/長方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正方形/長方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正方形/長方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直線コネクタ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ea typeface="+mn-ea"/>
            </a:endParaRPr>
          </a:p>
        </p:txBody>
      </p:sp>
      <p:sp>
        <p:nvSpPr>
          <p:cNvPr id="9" name="直線コネクタ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ea typeface="+mn-ea"/>
            </a:endParaRPr>
          </a:p>
        </p:txBody>
      </p:sp>
      <p:sp>
        <p:nvSpPr>
          <p:cNvPr id="10" name="直線コネクタ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ea typeface="+mn-ea"/>
            </a:endParaRPr>
          </a:p>
        </p:txBody>
      </p:sp>
      <p:sp>
        <p:nvSpPr>
          <p:cNvPr id="11" name="直線コネクタ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ea typeface="+mn-ea"/>
            </a:endParaRPr>
          </a:p>
        </p:txBody>
      </p:sp>
      <p:sp>
        <p:nvSpPr>
          <p:cNvPr id="12" name="直線コネクタ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ea typeface="+mn-ea"/>
            </a:endParaRPr>
          </a:p>
        </p:txBody>
      </p:sp>
      <p:sp>
        <p:nvSpPr>
          <p:cNvPr id="13" name="正方形/長方形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4" name="円/楕円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5" name="円/楕円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6" name="円/楕円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円/楕円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円/楕円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直線コネクタ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ea typeface="+mn-ea"/>
            </a:endParaRPr>
          </a:p>
        </p:txBody>
      </p:sp>
      <p:sp>
        <p:nvSpPr>
          <p:cNvPr id="2" name="タイトル 1"/>
          <p:cNvSpPr>
            <a:spLocks noGrp="1"/>
          </p:cNvSpPr>
          <p:nvPr>
            <p:ph type="title"/>
          </p:nvPr>
        </p:nvSpPr>
        <p:spPr>
          <a:xfrm>
            <a:off x="2286000" y="2895600"/>
            <a:ext cx="6172200" cy="2053590"/>
          </a:xfrm>
        </p:spPr>
        <p:txBody>
          <a:bodyPr/>
          <a:lstStyle>
            <a:lvl1pPr algn="l">
              <a:buNone/>
              <a:defRPr sz="3000" b="1" cap="small" baseline="0"/>
            </a:lvl1pPr>
          </a:lstStyle>
          <a:p>
            <a:r>
              <a:rPr lang="ja-JP" altLang="en-US" smtClean="0"/>
              <a:t>マスタ タイトルの書式設定</a:t>
            </a:r>
            <a:endParaRPr lang="en-US"/>
          </a:p>
        </p:txBody>
      </p:sp>
      <p:sp>
        <p:nvSpPr>
          <p:cNvPr id="3" name="テキスト プレースホルダ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ja-JP" altLang="en-US" smtClean="0"/>
              <a:t>マスタ テキストの書式設定</a:t>
            </a:r>
          </a:p>
        </p:txBody>
      </p:sp>
      <p:sp>
        <p:nvSpPr>
          <p:cNvPr id="20" name="日付プレースホルダ 3"/>
          <p:cNvSpPr>
            <a:spLocks noGrp="1"/>
          </p:cNvSpPr>
          <p:nvPr>
            <p:ph type="dt" sz="half" idx="10"/>
          </p:nvPr>
        </p:nvSpPr>
        <p:spPr bwMode="auto">
          <a:xfrm rot="5400000">
            <a:off x="7762875" y="1169988"/>
            <a:ext cx="2286000" cy="381000"/>
          </a:xfrm>
        </p:spPr>
        <p:txBody>
          <a:bodyPr/>
          <a:lstStyle>
            <a:lvl1pPr>
              <a:defRPr/>
            </a:lvl1pPr>
          </a:lstStyle>
          <a:p>
            <a:pPr>
              <a:defRPr/>
            </a:pPr>
            <a:endParaRPr lang="en-US" altLang="ja-JP"/>
          </a:p>
        </p:txBody>
      </p:sp>
      <p:sp>
        <p:nvSpPr>
          <p:cNvPr id="21" name="フッター プレースホルダ 4"/>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ltLang="ja-JP"/>
          </a:p>
        </p:txBody>
      </p:sp>
      <p:sp>
        <p:nvSpPr>
          <p:cNvPr id="22" name="スライド番号プレースホルダ 5"/>
          <p:cNvSpPr>
            <a:spLocks noGrp="1"/>
          </p:cNvSpPr>
          <p:nvPr>
            <p:ph type="sldNum" sz="quarter" idx="12"/>
          </p:nvPr>
        </p:nvSpPr>
        <p:spPr bwMode="auto">
          <a:xfrm>
            <a:off x="1339850" y="4929188"/>
            <a:ext cx="609600" cy="517525"/>
          </a:xfrm>
        </p:spPr>
        <p:txBody>
          <a:bodyPr/>
          <a:lstStyle>
            <a:lvl1pPr>
              <a:defRPr/>
            </a:lvl1pPr>
          </a:lstStyle>
          <a:p>
            <a:pPr>
              <a:defRPr/>
            </a:pPr>
            <a:fld id="{1A8B2A02-357F-4976-94B8-450F2B0CA3B2}" type="slidenum">
              <a:rPr lang="ja-JP" altLang="en-US"/>
              <a:pPr>
                <a:defRPr/>
              </a:pPr>
              <a:t>&lt;#&gt;</a:t>
            </a:fld>
            <a:endParaRPr lang="en-US" altLang="ja-JP"/>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en-US"/>
          </a:p>
        </p:txBody>
      </p:sp>
      <p:sp>
        <p:nvSpPr>
          <p:cNvPr id="9" name="コンテンツ プレースホルダ 8"/>
          <p:cNvSpPr>
            <a:spLocks noGrp="1"/>
          </p:cNvSpPr>
          <p:nvPr>
            <p:ph sz="quarter" idx="1"/>
          </p:nvPr>
        </p:nvSpPr>
        <p:spPr>
          <a:xfrm>
            <a:off x="457200" y="1600200"/>
            <a:ext cx="3657600" cy="4572000"/>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11" name="コンテンツ プレースホルダ 10"/>
          <p:cNvSpPr>
            <a:spLocks noGrp="1"/>
          </p:cNvSpPr>
          <p:nvPr>
            <p:ph sz="quarter" idx="2"/>
          </p:nvPr>
        </p:nvSpPr>
        <p:spPr>
          <a:xfrm>
            <a:off x="4270248" y="1600200"/>
            <a:ext cx="3657600" cy="4572000"/>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5" name="日付プレースホルダ 13"/>
          <p:cNvSpPr>
            <a:spLocks noGrp="1"/>
          </p:cNvSpPr>
          <p:nvPr>
            <p:ph type="dt" sz="half" idx="10"/>
          </p:nvPr>
        </p:nvSpPr>
        <p:spPr/>
        <p:txBody>
          <a:bodyPr/>
          <a:lstStyle>
            <a:lvl1pPr>
              <a:defRPr/>
            </a:lvl1pPr>
          </a:lstStyle>
          <a:p>
            <a:pPr>
              <a:defRPr/>
            </a:pPr>
            <a:endParaRPr lang="en-US" altLang="ja-JP"/>
          </a:p>
        </p:txBody>
      </p:sp>
      <p:sp>
        <p:nvSpPr>
          <p:cNvPr id="6" name="フッター プレースホルダ 2"/>
          <p:cNvSpPr>
            <a:spLocks noGrp="1"/>
          </p:cNvSpPr>
          <p:nvPr>
            <p:ph type="ftr" sz="quarter" idx="11"/>
          </p:nvPr>
        </p:nvSpPr>
        <p:spPr/>
        <p:txBody>
          <a:bodyPr/>
          <a:lstStyle>
            <a:lvl1pPr>
              <a:defRPr/>
            </a:lvl1pPr>
          </a:lstStyle>
          <a:p>
            <a:pPr>
              <a:defRPr/>
            </a:pPr>
            <a:endParaRPr lang="en-US" altLang="ja-JP"/>
          </a:p>
        </p:txBody>
      </p:sp>
      <p:sp>
        <p:nvSpPr>
          <p:cNvPr id="7" name="スライド番号プレースホルダ 22"/>
          <p:cNvSpPr>
            <a:spLocks noGrp="1"/>
          </p:cNvSpPr>
          <p:nvPr>
            <p:ph type="sldNum" sz="quarter" idx="12"/>
          </p:nvPr>
        </p:nvSpPr>
        <p:spPr/>
        <p:txBody>
          <a:bodyPr/>
          <a:lstStyle>
            <a:lvl1pPr>
              <a:defRPr/>
            </a:lvl1pPr>
          </a:lstStyle>
          <a:p>
            <a:pPr>
              <a:defRPr/>
            </a:pPr>
            <a:fld id="{46C10F39-42BE-4C44-BF03-BBA4C24AD0B5}" type="slidenum">
              <a:rPr lang="ja-JP" altLang="en-US"/>
              <a:pPr>
                <a:defRPr/>
              </a:pPr>
              <a:t>&lt;#&gt;</a:t>
            </a:fld>
            <a:endParaRPr lang="en-US" altLang="ja-JP"/>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7543800" cy="1143000"/>
          </a:xfrm>
        </p:spPr>
        <p:txBody>
          <a:bodyPr/>
          <a:lstStyle>
            <a:lvl1pPr>
              <a:defRPr/>
            </a:lvl1pPr>
          </a:lstStyle>
          <a:p>
            <a:r>
              <a:rPr lang="ja-JP" altLang="en-US" smtClean="0"/>
              <a:t>マスタ タイトルの書式設定</a:t>
            </a:r>
            <a:endParaRPr lang="en-US"/>
          </a:p>
        </p:txBody>
      </p:sp>
      <p:sp>
        <p:nvSpPr>
          <p:cNvPr id="11" name="コンテンツ プレースホルダ 10"/>
          <p:cNvSpPr>
            <a:spLocks noGrp="1"/>
          </p:cNvSpPr>
          <p:nvPr>
            <p:ph sz="quarter" idx="2"/>
          </p:nvPr>
        </p:nvSpPr>
        <p:spPr>
          <a:xfrm>
            <a:off x="457200" y="2362200"/>
            <a:ext cx="3657600" cy="3886200"/>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13" name="コンテンツ プレースホルダ 12"/>
          <p:cNvSpPr>
            <a:spLocks noGrp="1"/>
          </p:cNvSpPr>
          <p:nvPr>
            <p:ph sz="quarter" idx="4"/>
          </p:nvPr>
        </p:nvSpPr>
        <p:spPr>
          <a:xfrm>
            <a:off x="4371975" y="2362200"/>
            <a:ext cx="3657600" cy="3886200"/>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12" name="テキスト プレースホルダ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ja-JP" altLang="en-US" smtClean="0"/>
              <a:t>マスタ テキストの書式設定</a:t>
            </a:r>
          </a:p>
        </p:txBody>
      </p:sp>
      <p:sp>
        <p:nvSpPr>
          <p:cNvPr id="14" name="テキスト プレースホルダ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ja-JP" altLang="en-US" smtClean="0"/>
              <a:t>マスタ テキストの書式設定</a:t>
            </a:r>
          </a:p>
        </p:txBody>
      </p:sp>
      <p:sp>
        <p:nvSpPr>
          <p:cNvPr id="7" name="日付プレースホルダ 13"/>
          <p:cNvSpPr>
            <a:spLocks noGrp="1"/>
          </p:cNvSpPr>
          <p:nvPr>
            <p:ph type="dt" sz="half" idx="10"/>
          </p:nvPr>
        </p:nvSpPr>
        <p:spPr/>
        <p:txBody>
          <a:bodyPr/>
          <a:lstStyle>
            <a:lvl1pPr>
              <a:defRPr/>
            </a:lvl1pPr>
          </a:lstStyle>
          <a:p>
            <a:pPr>
              <a:defRPr/>
            </a:pPr>
            <a:endParaRPr lang="en-US" altLang="ja-JP"/>
          </a:p>
        </p:txBody>
      </p:sp>
      <p:sp>
        <p:nvSpPr>
          <p:cNvPr id="8" name="フッター プレースホルダ 2"/>
          <p:cNvSpPr>
            <a:spLocks noGrp="1"/>
          </p:cNvSpPr>
          <p:nvPr>
            <p:ph type="ftr" sz="quarter" idx="11"/>
          </p:nvPr>
        </p:nvSpPr>
        <p:spPr/>
        <p:txBody>
          <a:bodyPr/>
          <a:lstStyle>
            <a:lvl1pPr>
              <a:defRPr/>
            </a:lvl1pPr>
          </a:lstStyle>
          <a:p>
            <a:pPr>
              <a:defRPr/>
            </a:pPr>
            <a:endParaRPr lang="en-US" altLang="ja-JP"/>
          </a:p>
        </p:txBody>
      </p:sp>
      <p:sp>
        <p:nvSpPr>
          <p:cNvPr id="9" name="スライド番号プレースホルダ 22"/>
          <p:cNvSpPr>
            <a:spLocks noGrp="1"/>
          </p:cNvSpPr>
          <p:nvPr>
            <p:ph type="sldNum" sz="quarter" idx="12"/>
          </p:nvPr>
        </p:nvSpPr>
        <p:spPr/>
        <p:txBody>
          <a:bodyPr/>
          <a:lstStyle>
            <a:lvl1pPr>
              <a:defRPr/>
            </a:lvl1pPr>
          </a:lstStyle>
          <a:p>
            <a:pPr>
              <a:defRPr/>
            </a:pPr>
            <a:fld id="{2C61884F-BAC5-4E20-ACFC-C3A0E577C988}" type="slidenum">
              <a:rPr lang="ja-JP" altLang="en-US"/>
              <a:pPr>
                <a:defRPr/>
              </a:pPr>
              <a:t>&lt;#&gt;</a:t>
            </a:fld>
            <a:endParaRPr lang="en-US" altLang="ja-JP"/>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en-US"/>
          </a:p>
        </p:txBody>
      </p:sp>
      <p:sp>
        <p:nvSpPr>
          <p:cNvPr id="3" name="日付プレースホルダ 5"/>
          <p:cNvSpPr>
            <a:spLocks noGrp="1"/>
          </p:cNvSpPr>
          <p:nvPr>
            <p:ph type="dt" sz="half" idx="10"/>
          </p:nvPr>
        </p:nvSpPr>
        <p:spPr/>
        <p:txBody>
          <a:bodyPr rtlCol="0"/>
          <a:lstStyle>
            <a:lvl1pPr>
              <a:defRPr/>
            </a:lvl1pPr>
          </a:lstStyle>
          <a:p>
            <a:pPr>
              <a:defRPr/>
            </a:pPr>
            <a:endParaRPr lang="en-US" altLang="ja-JP"/>
          </a:p>
        </p:txBody>
      </p:sp>
      <p:sp>
        <p:nvSpPr>
          <p:cNvPr id="4" name="スライド番号プレースホルダ 6"/>
          <p:cNvSpPr>
            <a:spLocks noGrp="1"/>
          </p:cNvSpPr>
          <p:nvPr>
            <p:ph type="sldNum" sz="quarter" idx="11"/>
          </p:nvPr>
        </p:nvSpPr>
        <p:spPr/>
        <p:txBody>
          <a:bodyPr rtlCol="0"/>
          <a:lstStyle>
            <a:lvl1pPr>
              <a:defRPr/>
            </a:lvl1pPr>
          </a:lstStyle>
          <a:p>
            <a:pPr>
              <a:defRPr/>
            </a:pPr>
            <a:fld id="{3FC975A0-387A-486E-97F9-9D5454ABE07C}" type="slidenum">
              <a:rPr lang="ja-JP" altLang="en-US"/>
              <a:pPr>
                <a:defRPr/>
              </a:pPr>
              <a:t>&lt;#&gt;</a:t>
            </a:fld>
            <a:endParaRPr lang="en-US" altLang="ja-JP"/>
          </a:p>
        </p:txBody>
      </p:sp>
      <p:sp>
        <p:nvSpPr>
          <p:cNvPr id="5" name="フッター プレースホルダ 7"/>
          <p:cNvSpPr>
            <a:spLocks noGrp="1"/>
          </p:cNvSpPr>
          <p:nvPr>
            <p:ph type="ftr" sz="quarter" idx="12"/>
          </p:nvPr>
        </p:nvSpPr>
        <p:spPr/>
        <p:txBody>
          <a:bodyPr rtlCol="0"/>
          <a:lstStyle>
            <a:lvl1pPr>
              <a:defRPr/>
            </a:lvl1pPr>
          </a:lstStyle>
          <a:p>
            <a:pPr>
              <a:defRPr/>
            </a:pPr>
            <a:endParaRPr lang="en-US" altLang="ja-JP"/>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3"/>
          <p:cNvSpPr>
            <a:spLocks noGrp="1"/>
          </p:cNvSpPr>
          <p:nvPr>
            <p:ph type="dt" sz="half" idx="10"/>
          </p:nvPr>
        </p:nvSpPr>
        <p:spPr/>
        <p:txBody>
          <a:bodyPr/>
          <a:lstStyle>
            <a:lvl1pPr>
              <a:defRPr/>
            </a:lvl1pPr>
          </a:lstStyle>
          <a:p>
            <a:pPr>
              <a:defRPr/>
            </a:pPr>
            <a:endParaRPr lang="en-US" altLang="ja-JP"/>
          </a:p>
        </p:txBody>
      </p:sp>
      <p:sp>
        <p:nvSpPr>
          <p:cNvPr id="3" name="フッター プレースホルダ 2"/>
          <p:cNvSpPr>
            <a:spLocks noGrp="1"/>
          </p:cNvSpPr>
          <p:nvPr>
            <p:ph type="ftr" sz="quarter" idx="11"/>
          </p:nvPr>
        </p:nvSpPr>
        <p:spPr/>
        <p:txBody>
          <a:bodyPr/>
          <a:lstStyle>
            <a:lvl1pPr>
              <a:defRPr/>
            </a:lvl1pPr>
          </a:lstStyle>
          <a:p>
            <a:pPr>
              <a:defRPr/>
            </a:pPr>
            <a:endParaRPr lang="en-US" altLang="ja-JP"/>
          </a:p>
        </p:txBody>
      </p:sp>
      <p:sp>
        <p:nvSpPr>
          <p:cNvPr id="4" name="スライド番号プレースホルダ 22"/>
          <p:cNvSpPr>
            <a:spLocks noGrp="1"/>
          </p:cNvSpPr>
          <p:nvPr>
            <p:ph type="sldNum" sz="quarter" idx="12"/>
          </p:nvPr>
        </p:nvSpPr>
        <p:spPr/>
        <p:txBody>
          <a:bodyPr/>
          <a:lstStyle>
            <a:lvl1pPr>
              <a:defRPr/>
            </a:lvl1pPr>
          </a:lstStyle>
          <a:p>
            <a:pPr>
              <a:defRPr/>
            </a:pPr>
            <a:fld id="{F65AB69B-1E1D-42F2-881A-BFAECC39153B}" type="slidenum">
              <a:rPr lang="ja-JP" altLang="en-US"/>
              <a:pPr>
                <a:defRPr/>
              </a:pPr>
              <a:t>&lt;#&gt;</a:t>
            </a:fld>
            <a:endParaRPr lang="en-US" altLang="ja-JP"/>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5" name="直線コネクタ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ea typeface="+mn-ea"/>
            </a:endParaRPr>
          </a:p>
        </p:txBody>
      </p:sp>
      <p:sp>
        <p:nvSpPr>
          <p:cNvPr id="6" name="直線コネクタ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ea typeface="+mn-ea"/>
            </a:endParaRPr>
          </a:p>
        </p:txBody>
      </p:sp>
      <p:sp>
        <p:nvSpPr>
          <p:cNvPr id="7" name="直線コネクタ 6"/>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ea typeface="+mn-ea"/>
            </a:endParaRPr>
          </a:p>
        </p:txBody>
      </p:sp>
      <p:sp>
        <p:nvSpPr>
          <p:cNvPr id="8" name="直線コネクタ 7"/>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ea typeface="+mn-ea"/>
            </a:endParaRPr>
          </a:p>
        </p:txBody>
      </p:sp>
      <p:sp>
        <p:nvSpPr>
          <p:cNvPr id="9" name="正方形/長方形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直線コネクタ 9"/>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ea typeface="+mn-ea"/>
            </a:endParaRPr>
          </a:p>
        </p:txBody>
      </p:sp>
      <p:sp>
        <p:nvSpPr>
          <p:cNvPr id="11" name="円/楕円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 name="タイトル 1"/>
          <p:cNvSpPr>
            <a:spLocks noGrp="1"/>
          </p:cNvSpPr>
          <p:nvPr>
            <p:ph type="title"/>
          </p:nvPr>
        </p:nvSpPr>
        <p:spPr>
          <a:xfrm rot="5400000">
            <a:off x="3371850" y="3200400"/>
            <a:ext cx="6309360" cy="457200"/>
          </a:xfrm>
        </p:spPr>
        <p:txBody>
          <a:bodyPr/>
          <a:lstStyle>
            <a:lvl1pPr algn="l">
              <a:buNone/>
              <a:defRPr sz="2000" b="1" cap="small" baseline="0"/>
            </a:lvl1pPr>
          </a:lstStyle>
          <a:p>
            <a:r>
              <a:rPr lang="ja-JP" altLang="en-US" smtClean="0"/>
              <a:t>マスタ タイトルの書式設定</a:t>
            </a:r>
            <a:endParaRPr lang="en-US"/>
          </a:p>
        </p:txBody>
      </p:sp>
      <p:sp>
        <p:nvSpPr>
          <p:cNvPr id="3" name="テキスト プレースホルダ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ja-JP" altLang="en-US" smtClean="0"/>
              <a:t>マスタ テキストの書式設定</a:t>
            </a:r>
          </a:p>
        </p:txBody>
      </p:sp>
      <p:sp>
        <p:nvSpPr>
          <p:cNvPr id="18" name="コンテンツ プレースホルダ 17"/>
          <p:cNvSpPr>
            <a:spLocks noGrp="1"/>
          </p:cNvSpPr>
          <p:nvPr>
            <p:ph sz="quarter" idx="1"/>
          </p:nvPr>
        </p:nvSpPr>
        <p:spPr>
          <a:xfrm>
            <a:off x="304800" y="274320"/>
            <a:ext cx="5638800" cy="6327648"/>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12" name="日付プレースホルダ 20"/>
          <p:cNvSpPr>
            <a:spLocks noGrp="1"/>
          </p:cNvSpPr>
          <p:nvPr>
            <p:ph type="dt" sz="half" idx="10"/>
          </p:nvPr>
        </p:nvSpPr>
        <p:spPr/>
        <p:txBody>
          <a:bodyPr rtlCol="0"/>
          <a:lstStyle>
            <a:lvl1pPr>
              <a:defRPr/>
            </a:lvl1pPr>
          </a:lstStyle>
          <a:p>
            <a:pPr>
              <a:defRPr/>
            </a:pPr>
            <a:endParaRPr lang="en-US" altLang="ja-JP"/>
          </a:p>
        </p:txBody>
      </p:sp>
      <p:sp>
        <p:nvSpPr>
          <p:cNvPr id="13" name="スライド番号プレースホルダ 21"/>
          <p:cNvSpPr>
            <a:spLocks noGrp="1"/>
          </p:cNvSpPr>
          <p:nvPr>
            <p:ph type="sldNum" sz="quarter" idx="11"/>
          </p:nvPr>
        </p:nvSpPr>
        <p:spPr/>
        <p:txBody>
          <a:bodyPr rtlCol="0"/>
          <a:lstStyle>
            <a:lvl1pPr>
              <a:defRPr/>
            </a:lvl1pPr>
          </a:lstStyle>
          <a:p>
            <a:pPr>
              <a:defRPr/>
            </a:pPr>
            <a:fld id="{5E5CAF8C-60AD-4980-97C6-BADC55D5F790}" type="slidenum">
              <a:rPr lang="ja-JP" altLang="en-US"/>
              <a:pPr>
                <a:defRPr/>
              </a:pPr>
              <a:t>&lt;#&gt;</a:t>
            </a:fld>
            <a:endParaRPr lang="en-US" altLang="ja-JP"/>
          </a:p>
        </p:txBody>
      </p:sp>
      <p:sp>
        <p:nvSpPr>
          <p:cNvPr id="14" name="フッター プレースホルダ 22"/>
          <p:cNvSpPr>
            <a:spLocks noGrp="1"/>
          </p:cNvSpPr>
          <p:nvPr>
            <p:ph type="ftr" sz="quarter" idx="12"/>
          </p:nvPr>
        </p:nvSpPr>
        <p:spPr/>
        <p:txBody>
          <a:bodyPr rtlCol="0"/>
          <a:lstStyle>
            <a:lvl1pPr>
              <a:defRPr/>
            </a:lvl1pPr>
          </a:lstStyle>
          <a:p>
            <a:pPr>
              <a:defRPr/>
            </a:pPr>
            <a:endParaRPr lang="en-US" altLang="ja-JP"/>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7"/>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8"/>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9"/>
          <p:cNvSpPr>
            <a:spLocks noGrp="1" noChangeArrowheads="1"/>
          </p:cNvSpPr>
          <p:nvPr>
            <p:ph type="sldNum" sz="quarter" idx="12"/>
          </p:nvPr>
        </p:nvSpPr>
        <p:spPr>
          <a:ln/>
        </p:spPr>
        <p:txBody>
          <a:bodyPr/>
          <a:lstStyle>
            <a:lvl1pPr>
              <a:defRPr/>
            </a:lvl1pPr>
          </a:lstStyle>
          <a:p>
            <a:pPr>
              <a:defRPr/>
            </a:pPr>
            <a:fld id="{A7D7DB5A-D6FB-497B-807E-95B658190326}" type="slidenum">
              <a:rPr lang="ja-JP" altLang="en-US"/>
              <a:pPr>
                <a:defRPr/>
              </a:pPr>
              <a:t>&lt;#&gt;</a:t>
            </a:fld>
            <a:endParaRPr lang="en-US" altLang="ja-JP"/>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5" name="直線コネクタ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a:ea typeface="+mn-ea"/>
            </a:endParaRPr>
          </a:p>
        </p:txBody>
      </p:sp>
      <p:sp>
        <p:nvSpPr>
          <p:cNvPr id="6" name="円/楕円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7" name="直線コネクタ 6"/>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a:defRPr/>
            </a:pPr>
            <a:endParaRPr lang="en-US">
              <a:ea typeface="+mn-ea"/>
            </a:endParaRPr>
          </a:p>
        </p:txBody>
      </p:sp>
      <p:sp>
        <p:nvSpPr>
          <p:cNvPr id="8" name="正方形/長方形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直線コネクタ 8"/>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ea typeface="+mn-ea"/>
            </a:endParaRPr>
          </a:p>
        </p:txBody>
      </p:sp>
      <p:sp>
        <p:nvSpPr>
          <p:cNvPr id="10" name="直線コネクタ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ea typeface="+mn-ea"/>
            </a:endParaRPr>
          </a:p>
        </p:txBody>
      </p:sp>
      <p:sp>
        <p:nvSpPr>
          <p:cNvPr id="11" name="直線コネクタ 10"/>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ea typeface="+mn-ea"/>
            </a:endParaRPr>
          </a:p>
        </p:txBody>
      </p:sp>
      <p:sp>
        <p:nvSpPr>
          <p:cNvPr id="2" name="タイトル 1"/>
          <p:cNvSpPr>
            <a:spLocks noGrp="1"/>
          </p:cNvSpPr>
          <p:nvPr>
            <p:ph type="title"/>
          </p:nvPr>
        </p:nvSpPr>
        <p:spPr>
          <a:xfrm rot="5400000">
            <a:off x="3350133" y="3200400"/>
            <a:ext cx="6309360" cy="457200"/>
          </a:xfrm>
        </p:spPr>
        <p:txBody>
          <a:bodyPr/>
          <a:lstStyle>
            <a:lvl1pPr algn="l">
              <a:buNone/>
              <a:defRPr sz="2000" b="1"/>
            </a:lvl1pPr>
          </a:lstStyle>
          <a:p>
            <a:r>
              <a:rPr lang="ja-JP" altLang="en-US" smtClean="0"/>
              <a:t>マスタ タイトルの書式設定</a:t>
            </a:r>
            <a:endParaRPr lang="en-US"/>
          </a:p>
        </p:txBody>
      </p:sp>
      <p:sp>
        <p:nvSpPr>
          <p:cNvPr id="3" name="図プレースホルダ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ja-JP" altLang="en-US" noProof="0" smtClean="0"/>
              <a:t>アイコンをクリックして図を追加</a:t>
            </a:r>
            <a:endParaRPr lang="en-US" noProof="0" dirty="0"/>
          </a:p>
        </p:txBody>
      </p:sp>
      <p:sp>
        <p:nvSpPr>
          <p:cNvPr id="4" name="テキスト プレースホルダ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ja-JP" altLang="en-US" smtClean="0"/>
              <a:t>マスタ テキストの書式設定</a:t>
            </a:r>
          </a:p>
        </p:txBody>
      </p:sp>
      <p:sp>
        <p:nvSpPr>
          <p:cNvPr id="12" name="日付プレースホルダ 16"/>
          <p:cNvSpPr>
            <a:spLocks noGrp="1"/>
          </p:cNvSpPr>
          <p:nvPr>
            <p:ph type="dt" sz="half" idx="10"/>
          </p:nvPr>
        </p:nvSpPr>
        <p:spPr/>
        <p:txBody>
          <a:bodyPr rtlCol="0"/>
          <a:lstStyle>
            <a:lvl1pPr>
              <a:defRPr/>
            </a:lvl1pPr>
          </a:lstStyle>
          <a:p>
            <a:pPr>
              <a:defRPr/>
            </a:pPr>
            <a:endParaRPr lang="en-US" altLang="ja-JP"/>
          </a:p>
        </p:txBody>
      </p:sp>
      <p:sp>
        <p:nvSpPr>
          <p:cNvPr id="13" name="スライド番号プレースホルダ 17"/>
          <p:cNvSpPr>
            <a:spLocks noGrp="1"/>
          </p:cNvSpPr>
          <p:nvPr>
            <p:ph type="sldNum" sz="quarter" idx="11"/>
          </p:nvPr>
        </p:nvSpPr>
        <p:spPr/>
        <p:txBody>
          <a:bodyPr rtlCol="0"/>
          <a:lstStyle>
            <a:lvl1pPr>
              <a:defRPr/>
            </a:lvl1pPr>
          </a:lstStyle>
          <a:p>
            <a:pPr>
              <a:defRPr/>
            </a:pPr>
            <a:fld id="{EDACD1AC-2C8B-4690-BC27-10E16AF6D605}" type="slidenum">
              <a:rPr lang="ja-JP" altLang="en-US"/>
              <a:pPr>
                <a:defRPr/>
              </a:pPr>
              <a:t>&lt;#&gt;</a:t>
            </a:fld>
            <a:endParaRPr lang="en-US" altLang="ja-JP"/>
          </a:p>
        </p:txBody>
      </p:sp>
      <p:sp>
        <p:nvSpPr>
          <p:cNvPr id="14" name="フッター プレースホルダ 20"/>
          <p:cNvSpPr>
            <a:spLocks noGrp="1"/>
          </p:cNvSpPr>
          <p:nvPr>
            <p:ph type="ftr" sz="quarter" idx="12"/>
          </p:nvPr>
        </p:nvSpPr>
        <p:spPr/>
        <p:txBody>
          <a:bodyPr rtlCol="0"/>
          <a:lstStyle>
            <a:lvl1pPr>
              <a:defRPr/>
            </a:lvl1pPr>
          </a:lstStyle>
          <a:p>
            <a:pPr>
              <a:defRPr/>
            </a:pPr>
            <a:endParaRPr lang="en-US" altLang="ja-JP"/>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日付プレースホルダ 13"/>
          <p:cNvSpPr>
            <a:spLocks noGrp="1"/>
          </p:cNvSpPr>
          <p:nvPr>
            <p:ph type="dt" sz="half" idx="10"/>
          </p:nvPr>
        </p:nvSpPr>
        <p:spPr/>
        <p:txBody>
          <a:bodyPr/>
          <a:lstStyle>
            <a:lvl1pPr>
              <a:defRPr/>
            </a:lvl1pPr>
          </a:lstStyle>
          <a:p>
            <a:pPr>
              <a:defRPr/>
            </a:pPr>
            <a:endParaRPr lang="en-US" altLang="ja-JP"/>
          </a:p>
        </p:txBody>
      </p:sp>
      <p:sp>
        <p:nvSpPr>
          <p:cNvPr id="5" name="フッター プレースホルダ 2"/>
          <p:cNvSpPr>
            <a:spLocks noGrp="1"/>
          </p:cNvSpPr>
          <p:nvPr>
            <p:ph type="ftr" sz="quarter" idx="11"/>
          </p:nvPr>
        </p:nvSpPr>
        <p:spPr/>
        <p:txBody>
          <a:bodyPr/>
          <a:lstStyle>
            <a:lvl1pPr>
              <a:defRPr/>
            </a:lvl1pPr>
          </a:lstStyle>
          <a:p>
            <a:pPr>
              <a:defRPr/>
            </a:pPr>
            <a:endParaRPr lang="en-US" altLang="ja-JP"/>
          </a:p>
        </p:txBody>
      </p:sp>
      <p:sp>
        <p:nvSpPr>
          <p:cNvPr id="6" name="スライド番号プレースホルダ 22"/>
          <p:cNvSpPr>
            <a:spLocks noGrp="1"/>
          </p:cNvSpPr>
          <p:nvPr>
            <p:ph type="sldNum" sz="quarter" idx="12"/>
          </p:nvPr>
        </p:nvSpPr>
        <p:spPr/>
        <p:txBody>
          <a:bodyPr/>
          <a:lstStyle>
            <a:lvl1pPr>
              <a:defRPr/>
            </a:lvl1pPr>
          </a:lstStyle>
          <a:p>
            <a:pPr>
              <a:defRPr/>
            </a:pPr>
            <a:fld id="{E08AB9B7-5D28-4413-9EB2-63971C34F64F}" type="slidenum">
              <a:rPr lang="ja-JP" altLang="en-US"/>
              <a:pPr>
                <a:defRPr/>
              </a:pPr>
              <a:t>&lt;#&gt;</a:t>
            </a:fld>
            <a:endParaRPr lang="en-US" altLang="ja-JP"/>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9"/>
            <a:ext cx="1676400" cy="5851525"/>
          </a:xfrm>
        </p:spPr>
        <p:txBody>
          <a:bodyPr vert="eaVert"/>
          <a:lstStyle/>
          <a:p>
            <a:r>
              <a:rPr lang="ja-JP" altLang="en-US" smtClean="0"/>
              <a:t>マスタ タイトルの書式設定</a:t>
            </a:r>
            <a:endParaRPr 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日付プレースホルダ 13"/>
          <p:cNvSpPr>
            <a:spLocks noGrp="1"/>
          </p:cNvSpPr>
          <p:nvPr>
            <p:ph type="dt" sz="half" idx="10"/>
          </p:nvPr>
        </p:nvSpPr>
        <p:spPr/>
        <p:txBody>
          <a:bodyPr/>
          <a:lstStyle>
            <a:lvl1pPr>
              <a:defRPr/>
            </a:lvl1pPr>
          </a:lstStyle>
          <a:p>
            <a:pPr>
              <a:defRPr/>
            </a:pPr>
            <a:endParaRPr lang="en-US" altLang="ja-JP"/>
          </a:p>
        </p:txBody>
      </p:sp>
      <p:sp>
        <p:nvSpPr>
          <p:cNvPr id="5" name="フッター プレースホルダ 2"/>
          <p:cNvSpPr>
            <a:spLocks noGrp="1"/>
          </p:cNvSpPr>
          <p:nvPr>
            <p:ph type="ftr" sz="quarter" idx="11"/>
          </p:nvPr>
        </p:nvSpPr>
        <p:spPr/>
        <p:txBody>
          <a:bodyPr/>
          <a:lstStyle>
            <a:lvl1pPr>
              <a:defRPr/>
            </a:lvl1pPr>
          </a:lstStyle>
          <a:p>
            <a:pPr>
              <a:defRPr/>
            </a:pPr>
            <a:endParaRPr lang="en-US" altLang="ja-JP"/>
          </a:p>
        </p:txBody>
      </p:sp>
      <p:sp>
        <p:nvSpPr>
          <p:cNvPr id="6" name="スライド番号プレースホルダ 22"/>
          <p:cNvSpPr>
            <a:spLocks noGrp="1"/>
          </p:cNvSpPr>
          <p:nvPr>
            <p:ph type="sldNum" sz="quarter" idx="12"/>
          </p:nvPr>
        </p:nvSpPr>
        <p:spPr/>
        <p:txBody>
          <a:bodyPr/>
          <a:lstStyle>
            <a:lvl1pPr>
              <a:defRPr/>
            </a:lvl1pPr>
          </a:lstStyle>
          <a:p>
            <a:pPr>
              <a:defRPr/>
            </a:pPr>
            <a:fld id="{0FFD405D-3B16-4B6D-952E-FE2B9A508A28}" type="slidenum">
              <a:rPr lang="ja-JP" altLang="en-US"/>
              <a:pPr>
                <a:defRPr/>
              </a:pPr>
              <a:t>&lt;#&gt;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7"/>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8"/>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9"/>
          <p:cNvSpPr>
            <a:spLocks noGrp="1" noChangeArrowheads="1"/>
          </p:cNvSpPr>
          <p:nvPr>
            <p:ph type="sldNum" sz="quarter" idx="12"/>
          </p:nvPr>
        </p:nvSpPr>
        <p:spPr>
          <a:ln/>
        </p:spPr>
        <p:txBody>
          <a:bodyPr/>
          <a:lstStyle>
            <a:lvl1pPr>
              <a:defRPr/>
            </a:lvl1pPr>
          </a:lstStyle>
          <a:p>
            <a:pPr>
              <a:defRPr/>
            </a:pPr>
            <a:fld id="{95CAC2C3-C680-4E20-9720-27D75DF647EB}" type="slidenum">
              <a:rPr lang="ja-JP" altLang="en-US"/>
              <a:pPr>
                <a:defRPr/>
              </a:pPr>
              <a:t>&lt;#&gt;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1279525" y="1600200"/>
            <a:ext cx="25527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984625" y="1600200"/>
            <a:ext cx="25527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7"/>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8"/>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9"/>
          <p:cNvSpPr>
            <a:spLocks noGrp="1" noChangeArrowheads="1"/>
          </p:cNvSpPr>
          <p:nvPr>
            <p:ph type="sldNum" sz="quarter" idx="12"/>
          </p:nvPr>
        </p:nvSpPr>
        <p:spPr>
          <a:ln/>
        </p:spPr>
        <p:txBody>
          <a:bodyPr/>
          <a:lstStyle>
            <a:lvl1pPr>
              <a:defRPr/>
            </a:lvl1pPr>
          </a:lstStyle>
          <a:p>
            <a:pPr>
              <a:defRPr/>
            </a:pPr>
            <a:fld id="{6829D3C3-A860-40DD-87F8-1F36A7C95C58}" type="slidenum">
              <a:rPr lang="ja-JP" altLang="en-US"/>
              <a:pPr>
                <a:defRPr/>
              </a:pPr>
              <a:t>&lt;#&gt;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7"/>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8"/>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9"/>
          <p:cNvSpPr>
            <a:spLocks noGrp="1" noChangeArrowheads="1"/>
          </p:cNvSpPr>
          <p:nvPr>
            <p:ph type="sldNum" sz="quarter" idx="12"/>
          </p:nvPr>
        </p:nvSpPr>
        <p:spPr>
          <a:ln/>
        </p:spPr>
        <p:txBody>
          <a:bodyPr/>
          <a:lstStyle>
            <a:lvl1pPr>
              <a:defRPr/>
            </a:lvl1pPr>
          </a:lstStyle>
          <a:p>
            <a:pPr>
              <a:defRPr/>
            </a:pPr>
            <a:fld id="{B65EA149-A7CF-4AE8-B4BC-FB13BAEB1BE9}" type="slidenum">
              <a:rPr lang="ja-JP" altLang="en-US"/>
              <a:pPr>
                <a:defRPr/>
              </a:pPr>
              <a:t>&lt;#&gt;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7"/>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8"/>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9"/>
          <p:cNvSpPr>
            <a:spLocks noGrp="1" noChangeArrowheads="1"/>
          </p:cNvSpPr>
          <p:nvPr>
            <p:ph type="sldNum" sz="quarter" idx="12"/>
          </p:nvPr>
        </p:nvSpPr>
        <p:spPr>
          <a:ln/>
        </p:spPr>
        <p:txBody>
          <a:bodyPr/>
          <a:lstStyle>
            <a:lvl1pPr>
              <a:defRPr/>
            </a:lvl1pPr>
          </a:lstStyle>
          <a:p>
            <a:pPr>
              <a:defRPr/>
            </a:pPr>
            <a:fld id="{F0FC3CF6-7457-4A4D-BE27-7E28042FDCE1}" type="slidenum">
              <a:rPr lang="ja-JP" altLang="en-US"/>
              <a:pPr>
                <a:defRPr/>
              </a:pPr>
              <a:t>&lt;#&gt;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8"/>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9"/>
          <p:cNvSpPr>
            <a:spLocks noGrp="1" noChangeArrowheads="1"/>
          </p:cNvSpPr>
          <p:nvPr>
            <p:ph type="sldNum" sz="quarter" idx="12"/>
          </p:nvPr>
        </p:nvSpPr>
        <p:spPr>
          <a:ln/>
        </p:spPr>
        <p:txBody>
          <a:bodyPr/>
          <a:lstStyle>
            <a:lvl1pPr>
              <a:defRPr/>
            </a:lvl1pPr>
          </a:lstStyle>
          <a:p>
            <a:pPr>
              <a:defRPr/>
            </a:pPr>
            <a:fld id="{D87F909C-9864-4F46-8CA6-897ABA9EC75A}" type="slidenum">
              <a:rPr lang="ja-JP" altLang="en-US"/>
              <a:pPr>
                <a:defRPr/>
              </a:pPr>
              <a:t>&lt;#&gt;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7"/>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8"/>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9"/>
          <p:cNvSpPr>
            <a:spLocks noGrp="1" noChangeArrowheads="1"/>
          </p:cNvSpPr>
          <p:nvPr>
            <p:ph type="sldNum" sz="quarter" idx="12"/>
          </p:nvPr>
        </p:nvSpPr>
        <p:spPr>
          <a:ln/>
        </p:spPr>
        <p:txBody>
          <a:bodyPr/>
          <a:lstStyle>
            <a:lvl1pPr>
              <a:defRPr/>
            </a:lvl1pPr>
          </a:lstStyle>
          <a:p>
            <a:pPr>
              <a:defRPr/>
            </a:pPr>
            <a:fld id="{5AF48F23-80AE-409F-A068-E198D7208FFB}" type="slidenum">
              <a:rPr lang="ja-JP" altLang="en-US"/>
              <a:pPr>
                <a:defRPr/>
              </a:pPr>
              <a:t>&lt;#&gt;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7"/>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8"/>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9"/>
          <p:cNvSpPr>
            <a:spLocks noGrp="1" noChangeArrowheads="1"/>
          </p:cNvSpPr>
          <p:nvPr>
            <p:ph type="sldNum" sz="quarter" idx="12"/>
          </p:nvPr>
        </p:nvSpPr>
        <p:spPr>
          <a:ln/>
        </p:spPr>
        <p:txBody>
          <a:bodyPr/>
          <a:lstStyle>
            <a:lvl1pPr>
              <a:defRPr/>
            </a:lvl1pPr>
          </a:lstStyle>
          <a:p>
            <a:pPr>
              <a:defRPr/>
            </a:pPr>
            <a:fld id="{FC7156BF-8743-4EB8-9E6B-8B0B80E49261}" type="slidenum">
              <a:rPr lang="ja-JP" altLang="en-US"/>
              <a:pPr>
                <a:defRPr/>
              </a:pPr>
              <a:t>&lt;#&gt;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279525" y="685800"/>
            <a:ext cx="7086600" cy="73183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1279525" y="1600200"/>
            <a:ext cx="5257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p:cNvSpPr>
            <a:spLocks noGrp="1" noChangeArrowheads="1"/>
          </p:cNvSpPr>
          <p:nvPr>
            <p:ph type="dt" sz="half" idx="2"/>
          </p:nvPr>
        </p:nvSpPr>
        <p:spPr bwMode="auto">
          <a:xfrm>
            <a:off x="457200" y="6429375"/>
            <a:ext cx="2133600" cy="3238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mn-lt"/>
                <a:ea typeface="+mn-ea"/>
              </a:defRPr>
            </a:lvl1pPr>
          </a:lstStyle>
          <a:p>
            <a:pPr>
              <a:defRPr/>
            </a:pPr>
            <a:endParaRPr lang="en-US" altLang="ja-JP"/>
          </a:p>
        </p:txBody>
      </p:sp>
      <p:sp>
        <p:nvSpPr>
          <p:cNvPr id="1032" name="Rectangle 8"/>
          <p:cNvSpPr>
            <a:spLocks noGrp="1" noChangeArrowheads="1"/>
          </p:cNvSpPr>
          <p:nvPr>
            <p:ph type="ftr" sz="quarter" idx="3"/>
          </p:nvPr>
        </p:nvSpPr>
        <p:spPr bwMode="auto">
          <a:xfrm>
            <a:off x="3124200" y="6429375"/>
            <a:ext cx="2895600" cy="3238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00" smtClean="0">
                <a:latin typeface="+mn-lt"/>
                <a:ea typeface="+mn-ea"/>
              </a:defRPr>
            </a:lvl1pPr>
          </a:lstStyle>
          <a:p>
            <a:pPr>
              <a:defRPr/>
            </a:pPr>
            <a:endParaRPr lang="en-US" altLang="ja-JP"/>
          </a:p>
        </p:txBody>
      </p:sp>
      <p:sp>
        <p:nvSpPr>
          <p:cNvPr id="1033" name="Rectangle 9"/>
          <p:cNvSpPr>
            <a:spLocks noGrp="1" noChangeArrowheads="1"/>
          </p:cNvSpPr>
          <p:nvPr>
            <p:ph type="sldNum" sz="quarter" idx="4"/>
          </p:nvPr>
        </p:nvSpPr>
        <p:spPr bwMode="auto">
          <a:xfrm>
            <a:off x="6553200" y="6429375"/>
            <a:ext cx="2133600" cy="3238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mn-lt"/>
                <a:ea typeface="+mn-ea"/>
              </a:defRPr>
            </a:lvl1pPr>
          </a:lstStyle>
          <a:p>
            <a:pPr>
              <a:defRPr/>
            </a:pPr>
            <a:fld id="{485BBBA4-42D0-442B-A8F5-1EB538D1F1A1}" type="slidenum">
              <a:rPr lang="ja-JP" altLang="en-US"/>
              <a:pPr>
                <a:defRPr/>
              </a:pPr>
              <a:t>&lt;#&gt;</a:t>
            </a:fld>
            <a:endParaRPr lang="en-US" altLang="ja-JP"/>
          </a:p>
        </p:txBody>
      </p:sp>
    </p:spTree>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rtl="0" eaLnBrk="1" fontAlgn="base" hangingPunct="1">
        <a:spcBef>
          <a:spcPct val="0"/>
        </a:spcBef>
        <a:spcAft>
          <a:spcPct val="0"/>
        </a:spcAft>
        <a:defRPr kumimoji="1" sz="3600">
          <a:solidFill>
            <a:schemeClr val="tx2"/>
          </a:solidFill>
          <a:latin typeface="+mj-lt"/>
          <a:ea typeface="+mj-ea"/>
          <a:cs typeface="+mj-cs"/>
        </a:defRPr>
      </a:lvl1pPr>
      <a:lvl2pPr algn="l" rtl="0" eaLnBrk="1" fontAlgn="base" hangingPunct="1">
        <a:spcBef>
          <a:spcPct val="0"/>
        </a:spcBef>
        <a:spcAft>
          <a:spcPct val="0"/>
        </a:spcAft>
        <a:defRPr kumimoji="1" sz="3600">
          <a:solidFill>
            <a:schemeClr val="tx2"/>
          </a:solidFill>
          <a:latin typeface="Century Gothic" pitchFamily="34" charset="0"/>
          <a:ea typeface="ＭＳ Ｐゴシック" charset="-128"/>
        </a:defRPr>
      </a:lvl2pPr>
      <a:lvl3pPr algn="l" rtl="0" eaLnBrk="1" fontAlgn="base" hangingPunct="1">
        <a:spcBef>
          <a:spcPct val="0"/>
        </a:spcBef>
        <a:spcAft>
          <a:spcPct val="0"/>
        </a:spcAft>
        <a:defRPr kumimoji="1" sz="3600">
          <a:solidFill>
            <a:schemeClr val="tx2"/>
          </a:solidFill>
          <a:latin typeface="Century Gothic" pitchFamily="34" charset="0"/>
          <a:ea typeface="ＭＳ Ｐゴシック" charset="-128"/>
        </a:defRPr>
      </a:lvl3pPr>
      <a:lvl4pPr algn="l" rtl="0" eaLnBrk="1" fontAlgn="base" hangingPunct="1">
        <a:spcBef>
          <a:spcPct val="0"/>
        </a:spcBef>
        <a:spcAft>
          <a:spcPct val="0"/>
        </a:spcAft>
        <a:defRPr kumimoji="1" sz="3600">
          <a:solidFill>
            <a:schemeClr val="tx2"/>
          </a:solidFill>
          <a:latin typeface="Century Gothic" pitchFamily="34" charset="0"/>
          <a:ea typeface="ＭＳ Ｐゴシック" charset="-128"/>
        </a:defRPr>
      </a:lvl4pPr>
      <a:lvl5pPr algn="l" rtl="0" eaLnBrk="1" fontAlgn="base" hangingPunct="1">
        <a:spcBef>
          <a:spcPct val="0"/>
        </a:spcBef>
        <a:spcAft>
          <a:spcPct val="0"/>
        </a:spcAft>
        <a:defRPr kumimoji="1" sz="3600">
          <a:solidFill>
            <a:schemeClr val="tx2"/>
          </a:solidFill>
          <a:latin typeface="Century Gothic" pitchFamily="34" charset="0"/>
          <a:ea typeface="ＭＳ Ｐゴシック" charset="-128"/>
        </a:defRPr>
      </a:lvl5pPr>
      <a:lvl6pPr marL="457200" algn="l" rtl="0" eaLnBrk="1" fontAlgn="base" hangingPunct="1">
        <a:spcBef>
          <a:spcPct val="0"/>
        </a:spcBef>
        <a:spcAft>
          <a:spcPct val="0"/>
        </a:spcAft>
        <a:defRPr kumimoji="1" sz="3600">
          <a:solidFill>
            <a:schemeClr val="tx2"/>
          </a:solidFill>
          <a:latin typeface="Century Gothic" pitchFamily="34" charset="0"/>
          <a:ea typeface="ＭＳ Ｐゴシック" charset="-128"/>
        </a:defRPr>
      </a:lvl6pPr>
      <a:lvl7pPr marL="914400" algn="l" rtl="0" eaLnBrk="1" fontAlgn="base" hangingPunct="1">
        <a:spcBef>
          <a:spcPct val="0"/>
        </a:spcBef>
        <a:spcAft>
          <a:spcPct val="0"/>
        </a:spcAft>
        <a:defRPr kumimoji="1" sz="3600">
          <a:solidFill>
            <a:schemeClr val="tx2"/>
          </a:solidFill>
          <a:latin typeface="Century Gothic" pitchFamily="34" charset="0"/>
          <a:ea typeface="ＭＳ Ｐゴシック" charset="-128"/>
        </a:defRPr>
      </a:lvl7pPr>
      <a:lvl8pPr marL="1371600" algn="l" rtl="0" eaLnBrk="1" fontAlgn="base" hangingPunct="1">
        <a:spcBef>
          <a:spcPct val="0"/>
        </a:spcBef>
        <a:spcAft>
          <a:spcPct val="0"/>
        </a:spcAft>
        <a:defRPr kumimoji="1" sz="3600">
          <a:solidFill>
            <a:schemeClr val="tx2"/>
          </a:solidFill>
          <a:latin typeface="Century Gothic" pitchFamily="34" charset="0"/>
          <a:ea typeface="ＭＳ Ｐゴシック" charset="-128"/>
        </a:defRPr>
      </a:lvl8pPr>
      <a:lvl9pPr marL="1828800" algn="l" rtl="0" eaLnBrk="1" fontAlgn="base" hangingPunct="1">
        <a:spcBef>
          <a:spcPct val="0"/>
        </a:spcBef>
        <a:spcAft>
          <a:spcPct val="0"/>
        </a:spcAft>
        <a:defRPr kumimoji="1" sz="3600">
          <a:solidFill>
            <a:schemeClr val="tx2"/>
          </a:solidFill>
          <a:latin typeface="Century Gothic" pitchFamily="34" charset="0"/>
          <a:ea typeface="ＭＳ Ｐゴシック" charset="-128"/>
        </a:defRPr>
      </a:lvl9pPr>
    </p:titleStyle>
    <p:bodyStyle>
      <a:lvl1pPr marL="342900" indent="-342900" algn="l" rtl="0" eaLnBrk="1" fontAlgn="base" hangingPunct="1">
        <a:spcBef>
          <a:spcPct val="20000"/>
        </a:spcBef>
        <a:spcAft>
          <a:spcPct val="0"/>
        </a:spcAft>
        <a:buChar char="•"/>
        <a:defRPr kumimoji="1" sz="28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000">
          <a:solidFill>
            <a:schemeClr val="tx1"/>
          </a:solidFill>
          <a:latin typeface="+mn-lt"/>
          <a:ea typeface="+mn-ea"/>
        </a:defRPr>
      </a:lvl3pPr>
      <a:lvl4pPr marL="1600200" indent="-228600" algn="l" rtl="0" eaLnBrk="1" fontAlgn="base" hangingPunct="1">
        <a:spcBef>
          <a:spcPct val="20000"/>
        </a:spcBef>
        <a:spcAft>
          <a:spcPct val="0"/>
        </a:spcAft>
        <a:buChar char="–"/>
        <a:defRPr kumimoji="1">
          <a:solidFill>
            <a:schemeClr val="tx1"/>
          </a:solidFill>
          <a:latin typeface="+mn-lt"/>
          <a:ea typeface="+mn-ea"/>
        </a:defRPr>
      </a:lvl4pPr>
      <a:lvl5pPr marL="2057400" indent="-228600" algn="l" rtl="0" eaLnBrk="1" fontAlgn="base" hangingPunct="1">
        <a:spcBef>
          <a:spcPct val="20000"/>
        </a:spcBef>
        <a:spcAft>
          <a:spcPct val="0"/>
        </a:spcAft>
        <a:buChar char="»"/>
        <a:defRPr kumimoji="1" sz="1600">
          <a:solidFill>
            <a:schemeClr val="tx1"/>
          </a:solidFill>
          <a:latin typeface="+mn-lt"/>
          <a:ea typeface="+mn-ea"/>
        </a:defRPr>
      </a:lvl5pPr>
      <a:lvl6pPr marL="2514600" indent="-228600" algn="l" rtl="0" eaLnBrk="1" fontAlgn="base" hangingPunct="1">
        <a:spcBef>
          <a:spcPct val="20000"/>
        </a:spcBef>
        <a:spcAft>
          <a:spcPct val="0"/>
        </a:spcAft>
        <a:buChar char="»"/>
        <a:defRPr kumimoji="1" sz="1600">
          <a:solidFill>
            <a:schemeClr val="tx1"/>
          </a:solidFill>
          <a:latin typeface="+mn-lt"/>
          <a:ea typeface="+mn-ea"/>
        </a:defRPr>
      </a:lvl6pPr>
      <a:lvl7pPr marL="2971800" indent="-228600" algn="l" rtl="0" eaLnBrk="1" fontAlgn="base" hangingPunct="1">
        <a:spcBef>
          <a:spcPct val="20000"/>
        </a:spcBef>
        <a:spcAft>
          <a:spcPct val="0"/>
        </a:spcAft>
        <a:buChar char="»"/>
        <a:defRPr kumimoji="1" sz="1600">
          <a:solidFill>
            <a:schemeClr val="tx1"/>
          </a:solidFill>
          <a:latin typeface="+mn-lt"/>
          <a:ea typeface="+mn-ea"/>
        </a:defRPr>
      </a:lvl7pPr>
      <a:lvl8pPr marL="3429000" indent="-228600" algn="l" rtl="0" eaLnBrk="1" fontAlgn="base" hangingPunct="1">
        <a:spcBef>
          <a:spcPct val="20000"/>
        </a:spcBef>
        <a:spcAft>
          <a:spcPct val="0"/>
        </a:spcAft>
        <a:buChar char="»"/>
        <a:defRPr kumimoji="1" sz="1600">
          <a:solidFill>
            <a:schemeClr val="tx1"/>
          </a:solidFill>
          <a:latin typeface="+mn-lt"/>
          <a:ea typeface="+mn-ea"/>
        </a:defRPr>
      </a:lvl8pPr>
      <a:lvl9pPr marL="3886200" indent="-228600" algn="l" rtl="0" eaLnBrk="1" fontAlgn="base" hangingPunct="1">
        <a:spcBef>
          <a:spcPct val="20000"/>
        </a:spcBef>
        <a:spcAft>
          <a:spcPct val="0"/>
        </a:spcAft>
        <a:buChar char="»"/>
        <a:defRPr kumimoji="1" sz="16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直線コネクタ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ea typeface="+mn-ea"/>
            </a:endParaRPr>
          </a:p>
        </p:txBody>
      </p:sp>
      <p:sp>
        <p:nvSpPr>
          <p:cNvPr id="22" name="タイトル プレースホルダ 21"/>
          <p:cNvSpPr>
            <a:spLocks noGrp="1"/>
          </p:cNvSpPr>
          <p:nvPr>
            <p:ph type="title"/>
          </p:nvPr>
        </p:nvSpPr>
        <p:spPr>
          <a:xfrm>
            <a:off x="457200" y="274638"/>
            <a:ext cx="7467600" cy="1143000"/>
          </a:xfrm>
          <a:prstGeom prst="rect">
            <a:avLst/>
          </a:prstGeom>
        </p:spPr>
        <p:txBody>
          <a:bodyPr vert="horz" anchor="b">
            <a:normAutofit/>
          </a:bodyPr>
          <a:lstStyle/>
          <a:p>
            <a:r>
              <a:rPr lang="ja-JP" altLang="en-US" smtClean="0"/>
              <a:t>マスタ タイトルの書式設定</a:t>
            </a:r>
            <a:endParaRPr lang="en-US"/>
          </a:p>
        </p:txBody>
      </p:sp>
      <p:sp>
        <p:nvSpPr>
          <p:cNvPr id="2052" name="テキスト プレースホルダ 12"/>
          <p:cNvSpPr>
            <a:spLocks noGrp="1"/>
          </p:cNvSpPr>
          <p:nvPr>
            <p:ph type="body" idx="1"/>
          </p:nvPr>
        </p:nvSpPr>
        <p:spPr bwMode="auto">
          <a:xfrm>
            <a:off x="457200" y="1600200"/>
            <a:ext cx="7467600" cy="4873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4" name="日付プレースホルダ 13"/>
          <p:cNvSpPr>
            <a:spLocks noGrp="1"/>
          </p:cNvSpPr>
          <p:nvPr>
            <p:ph type="dt" sz="half" idx="2"/>
          </p:nvPr>
        </p:nvSpPr>
        <p:spPr>
          <a:xfrm rot="5400000">
            <a:off x="7589045" y="1081881"/>
            <a:ext cx="2011362" cy="384175"/>
          </a:xfrm>
          <a:prstGeom prst="rect">
            <a:avLst/>
          </a:prstGeom>
        </p:spPr>
        <p:txBody>
          <a:bodyPr vert="horz" anchor="ctr" anchorCtr="0"/>
          <a:lstStyle>
            <a:lvl1pPr algn="r" eaLnBrk="1" latinLnBrk="0" hangingPunct="1">
              <a:defRPr kumimoji="0" sz="1200">
                <a:solidFill>
                  <a:schemeClr val="tx2"/>
                </a:solidFill>
                <a:ea typeface="+mn-ea"/>
              </a:defRPr>
            </a:lvl1pPr>
          </a:lstStyle>
          <a:p>
            <a:pPr>
              <a:defRPr/>
            </a:pPr>
            <a:endParaRPr lang="en-US" altLang="ja-JP"/>
          </a:p>
        </p:txBody>
      </p:sp>
      <p:sp>
        <p:nvSpPr>
          <p:cNvPr id="3" name="フッター プレースホルダ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latinLnBrk="0" hangingPunct="1">
              <a:defRPr kumimoji="0" sz="1200">
                <a:solidFill>
                  <a:schemeClr val="tx2"/>
                </a:solidFill>
                <a:ea typeface="+mn-ea"/>
              </a:defRPr>
            </a:lvl1pPr>
          </a:lstStyle>
          <a:p>
            <a:pPr>
              <a:defRPr/>
            </a:pPr>
            <a:endParaRPr lang="en-US" altLang="ja-JP"/>
          </a:p>
        </p:txBody>
      </p:sp>
      <p:sp>
        <p:nvSpPr>
          <p:cNvPr id="7" name="直線コネクタ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ea typeface="+mn-ea"/>
            </a:endParaRPr>
          </a:p>
        </p:txBody>
      </p:sp>
      <p:sp>
        <p:nvSpPr>
          <p:cNvPr id="9" name="直線コネクタ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ea typeface="+mn-ea"/>
            </a:endParaRPr>
          </a:p>
        </p:txBody>
      </p:sp>
      <p:sp>
        <p:nvSpPr>
          <p:cNvPr id="10" name="正方形/長方形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1" name="直線コネクタ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ea typeface="+mn-ea"/>
            </a:endParaRPr>
          </a:p>
        </p:txBody>
      </p:sp>
      <p:sp>
        <p:nvSpPr>
          <p:cNvPr id="12" name="円/楕円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3" name="スライド番号プレースホルダ 22"/>
          <p:cNvSpPr>
            <a:spLocks noGrp="1"/>
          </p:cNvSpPr>
          <p:nvPr>
            <p:ph type="sldNum" sz="quarter" idx="4"/>
          </p:nvPr>
        </p:nvSpPr>
        <p:spPr>
          <a:xfrm>
            <a:off x="8129588" y="5734050"/>
            <a:ext cx="609600" cy="520700"/>
          </a:xfrm>
          <a:prstGeom prst="rect">
            <a:avLst/>
          </a:prstGeom>
        </p:spPr>
        <p:txBody>
          <a:bodyPr vert="horz" anchor="ctr"/>
          <a:lstStyle>
            <a:lvl1pPr algn="ctr" eaLnBrk="1" latinLnBrk="0" hangingPunct="1">
              <a:defRPr kumimoji="0" sz="1400" b="1" smtClean="0">
                <a:solidFill>
                  <a:srgbClr val="FFFFFF"/>
                </a:solidFill>
                <a:ea typeface="+mn-ea"/>
              </a:defRPr>
            </a:lvl1pPr>
          </a:lstStyle>
          <a:p>
            <a:pPr>
              <a:defRPr/>
            </a:pPr>
            <a:fld id="{CED7DFC0-F451-43DD-9EE9-072B9E2BB99B}" type="slidenum">
              <a:rPr lang="ja-JP" altLang="en-US"/>
              <a:pPr>
                <a:defRPr/>
              </a:pPr>
              <a:t>&lt;#&gt;</a:t>
            </a:fld>
            <a:endParaRPr lang="en-US" altLang="ja-JP"/>
          </a:p>
        </p:txBody>
      </p:sp>
    </p:spTree>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89" r:id="rId4"/>
    <p:sldLayoutId id="2147483690" r:id="rId5"/>
    <p:sldLayoutId id="2147483697" r:id="rId6"/>
    <p:sldLayoutId id="2147483691" r:id="rId7"/>
    <p:sldLayoutId id="2147483698" r:id="rId8"/>
    <p:sldLayoutId id="2147483699" r:id="rId9"/>
    <p:sldLayoutId id="2147483692" r:id="rId10"/>
    <p:sldLayoutId id="2147483693" r:id="rId11"/>
  </p:sldLayoutIdLst>
  <p:txStyles>
    <p:titleStyle>
      <a:lvl1pPr algn="l" rtl="0" fontAlgn="base">
        <a:spcBef>
          <a:spcPct val="0"/>
        </a:spcBef>
        <a:spcAft>
          <a:spcPct val="0"/>
        </a:spcAft>
        <a:defRPr kumimoji="1" sz="3000" kern="1200" cap="small">
          <a:solidFill>
            <a:schemeClr val="tx2"/>
          </a:solidFill>
          <a:latin typeface="+mj-lt"/>
          <a:ea typeface="+mj-ea"/>
          <a:cs typeface="+mj-cs"/>
        </a:defRPr>
      </a:lvl1pPr>
      <a:lvl2pPr algn="l" rtl="0" fontAlgn="base">
        <a:spcBef>
          <a:spcPct val="0"/>
        </a:spcBef>
        <a:spcAft>
          <a:spcPct val="0"/>
        </a:spcAft>
        <a:defRPr kumimoji="1" sz="3000">
          <a:solidFill>
            <a:schemeClr val="tx2"/>
          </a:solidFill>
          <a:latin typeface="Century Schoolbook" pitchFamily="18" charset="0"/>
        </a:defRPr>
      </a:lvl2pPr>
      <a:lvl3pPr algn="l" rtl="0" fontAlgn="base">
        <a:spcBef>
          <a:spcPct val="0"/>
        </a:spcBef>
        <a:spcAft>
          <a:spcPct val="0"/>
        </a:spcAft>
        <a:defRPr kumimoji="1" sz="3000">
          <a:solidFill>
            <a:schemeClr val="tx2"/>
          </a:solidFill>
          <a:latin typeface="Century Schoolbook" pitchFamily="18" charset="0"/>
        </a:defRPr>
      </a:lvl3pPr>
      <a:lvl4pPr algn="l" rtl="0" fontAlgn="base">
        <a:spcBef>
          <a:spcPct val="0"/>
        </a:spcBef>
        <a:spcAft>
          <a:spcPct val="0"/>
        </a:spcAft>
        <a:defRPr kumimoji="1" sz="3000">
          <a:solidFill>
            <a:schemeClr val="tx2"/>
          </a:solidFill>
          <a:latin typeface="Century Schoolbook" pitchFamily="18" charset="0"/>
        </a:defRPr>
      </a:lvl4pPr>
      <a:lvl5pPr algn="l" rtl="0" fontAlgn="base">
        <a:spcBef>
          <a:spcPct val="0"/>
        </a:spcBef>
        <a:spcAft>
          <a:spcPct val="0"/>
        </a:spcAft>
        <a:defRPr kumimoji="1" sz="3000">
          <a:solidFill>
            <a:schemeClr val="tx2"/>
          </a:solidFill>
          <a:latin typeface="Century Schoolbook" pitchFamily="18" charset="0"/>
        </a:defRPr>
      </a:lvl5pPr>
      <a:lvl6pPr marL="457200" algn="l" rtl="0" fontAlgn="base">
        <a:spcBef>
          <a:spcPct val="0"/>
        </a:spcBef>
        <a:spcAft>
          <a:spcPct val="0"/>
        </a:spcAft>
        <a:defRPr kumimoji="1" sz="3000">
          <a:solidFill>
            <a:schemeClr val="tx2"/>
          </a:solidFill>
          <a:latin typeface="Century Schoolbook" pitchFamily="18" charset="0"/>
        </a:defRPr>
      </a:lvl6pPr>
      <a:lvl7pPr marL="914400" algn="l" rtl="0" fontAlgn="base">
        <a:spcBef>
          <a:spcPct val="0"/>
        </a:spcBef>
        <a:spcAft>
          <a:spcPct val="0"/>
        </a:spcAft>
        <a:defRPr kumimoji="1" sz="3000">
          <a:solidFill>
            <a:schemeClr val="tx2"/>
          </a:solidFill>
          <a:latin typeface="Century Schoolbook" pitchFamily="18" charset="0"/>
        </a:defRPr>
      </a:lvl7pPr>
      <a:lvl8pPr marL="1371600" algn="l" rtl="0" fontAlgn="base">
        <a:spcBef>
          <a:spcPct val="0"/>
        </a:spcBef>
        <a:spcAft>
          <a:spcPct val="0"/>
        </a:spcAft>
        <a:defRPr kumimoji="1" sz="3000">
          <a:solidFill>
            <a:schemeClr val="tx2"/>
          </a:solidFill>
          <a:latin typeface="Century Schoolbook" pitchFamily="18" charset="0"/>
        </a:defRPr>
      </a:lvl8pPr>
      <a:lvl9pPr marL="1828800" algn="l" rtl="0" fontAlgn="base">
        <a:spcBef>
          <a:spcPct val="0"/>
        </a:spcBef>
        <a:spcAft>
          <a:spcPct val="0"/>
        </a:spcAft>
        <a:defRPr kumimoji="1" sz="3000">
          <a:solidFill>
            <a:schemeClr val="tx2"/>
          </a:solidFill>
          <a:latin typeface="Century Schoolbook" pitchFamily="18" charset="0"/>
        </a:defRPr>
      </a:lvl9pPr>
    </p:titleStyle>
    <p:bodyStyle>
      <a:lvl1pPr marL="273050" indent="-273050" algn="l" rtl="0" fontAlgn="base">
        <a:spcBef>
          <a:spcPts val="600"/>
        </a:spcBef>
        <a:spcAft>
          <a:spcPct val="0"/>
        </a:spcAft>
        <a:buClr>
          <a:schemeClr val="accent1"/>
        </a:buClr>
        <a:buSzPct val="70000"/>
        <a:buFont typeface="Wingdings" pitchFamily="2" charset="2"/>
        <a:buChar char=""/>
        <a:defRPr kumimoji="1" sz="2400" kern="1200">
          <a:solidFill>
            <a:schemeClr val="tx1"/>
          </a:solidFill>
          <a:latin typeface="+mn-lt"/>
          <a:ea typeface="+mn-ea"/>
          <a:cs typeface="+mn-cs"/>
        </a:defRPr>
      </a:lvl1pPr>
      <a:lvl2pPr marL="639763" indent="-273050" algn="l" rtl="0" fontAlgn="base">
        <a:spcBef>
          <a:spcPct val="20000"/>
        </a:spcBef>
        <a:spcAft>
          <a:spcPct val="0"/>
        </a:spcAft>
        <a:buClr>
          <a:schemeClr val="accent1"/>
        </a:buClr>
        <a:buSzPct val="80000"/>
        <a:buFont typeface="Wingdings 2" pitchFamily="18" charset="2"/>
        <a:buChar char=""/>
        <a:defRPr kumimoji="1" sz="2100" kern="1200">
          <a:solidFill>
            <a:schemeClr val="tx1"/>
          </a:solidFill>
          <a:latin typeface="+mn-lt"/>
          <a:ea typeface="+mn-ea"/>
          <a:cs typeface="+mn-cs"/>
        </a:defRPr>
      </a:lvl2pPr>
      <a:lvl3pPr marL="914400" indent="-182563" algn="l" rtl="0" fontAlgn="base">
        <a:spcBef>
          <a:spcPct val="20000"/>
        </a:spcBef>
        <a:spcAft>
          <a:spcPct val="0"/>
        </a:spcAft>
        <a:buClr>
          <a:srgbClr val="E0752F"/>
        </a:buClr>
        <a:buSzPct val="60000"/>
        <a:buFont typeface="Wingdings" pitchFamily="2" charset="2"/>
        <a:buChar char=""/>
        <a:defRPr kumimoji="1" kern="1200">
          <a:solidFill>
            <a:schemeClr val="tx1"/>
          </a:solidFill>
          <a:latin typeface="+mn-lt"/>
          <a:ea typeface="+mn-ea"/>
          <a:cs typeface="+mn-cs"/>
        </a:defRPr>
      </a:lvl3pPr>
      <a:lvl4pPr marL="1187450" indent="-182563" algn="l" rtl="0" fontAlgn="base">
        <a:spcBef>
          <a:spcPct val="20000"/>
        </a:spcBef>
        <a:spcAft>
          <a:spcPct val="0"/>
        </a:spcAft>
        <a:buClr>
          <a:srgbClr val="FEC3AE"/>
        </a:buClr>
        <a:buSzPct val="60000"/>
        <a:buFont typeface="Wingdings" pitchFamily="2" charset="2"/>
        <a:buChar char=""/>
        <a:defRPr kumimoji="1" kern="1200">
          <a:solidFill>
            <a:schemeClr val="tx1"/>
          </a:solidFill>
          <a:latin typeface="+mn-lt"/>
          <a:ea typeface="+mn-ea"/>
          <a:cs typeface="+mn-cs"/>
        </a:defRPr>
      </a:lvl4pPr>
      <a:lvl5pPr marL="1462088" indent="-182563" algn="l" rtl="0" fontAlgn="base">
        <a:spcBef>
          <a:spcPct val="20000"/>
        </a:spcBef>
        <a:spcAft>
          <a:spcPct val="0"/>
        </a:spcAft>
        <a:buClr>
          <a:srgbClr val="BDCAE9"/>
        </a:buClr>
        <a:buSzPct val="68000"/>
        <a:buFont typeface="Wingdings 2" pitchFamily="18" charset="2"/>
        <a:buChar char=""/>
        <a:defRPr kumimoji="1"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1"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1"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1"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1" sz="1400" kern="1200" baseline="0">
          <a:solidFill>
            <a:schemeClr val="tx2"/>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3.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8.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79525" y="1600200"/>
            <a:ext cx="7085013" cy="1400175"/>
          </a:xfrm>
        </p:spPr>
        <p:txBody>
          <a:bodyPr/>
          <a:lstStyle/>
          <a:p>
            <a:pPr algn="ctr" fontAlgn="auto">
              <a:spcAft>
                <a:spcPts val="0"/>
              </a:spcAft>
              <a:defRPr/>
            </a:pPr>
            <a:r>
              <a:rPr lang="ja-JP" altLang="en-US" sz="5400" dirty="0"/>
              <a:t>　</a:t>
            </a:r>
            <a:r>
              <a:rPr lang="en-US" altLang="ja-JP" sz="5400" dirty="0" smtClean="0"/>
              <a:t>『</a:t>
            </a:r>
            <a:r>
              <a:rPr lang="ja-JP" altLang="en-US" sz="5400" dirty="0" smtClean="0"/>
              <a:t>悩む力</a:t>
            </a:r>
            <a:r>
              <a:rPr lang="en-US" altLang="ja-JP" sz="5400" dirty="0" smtClean="0"/>
              <a:t>』</a:t>
            </a:r>
            <a:r>
              <a:rPr lang="ja-JP" altLang="en-US" dirty="0" smtClean="0"/>
              <a:t>　　　</a:t>
            </a:r>
            <a:r>
              <a:rPr lang="ja-JP" altLang="en-US" sz="3200" dirty="0"/>
              <a:t>著</a:t>
            </a:r>
            <a:r>
              <a:rPr lang="ja-JP" altLang="en-US" sz="3200" dirty="0" smtClean="0"/>
              <a:t>　姜 尚中</a:t>
            </a:r>
            <a:endParaRPr lang="ja-JP" altLang="en-US" sz="3200" dirty="0"/>
          </a:p>
        </p:txBody>
      </p:sp>
      <p:sp>
        <p:nvSpPr>
          <p:cNvPr id="9219" name="Rectangle 3"/>
          <p:cNvSpPr>
            <a:spLocks noGrp="1" noChangeArrowheads="1"/>
          </p:cNvSpPr>
          <p:nvPr>
            <p:ph type="subTitle" idx="1"/>
          </p:nvPr>
        </p:nvSpPr>
        <p:spPr>
          <a:xfrm>
            <a:off x="714375" y="5676900"/>
            <a:ext cx="6007100" cy="1181100"/>
          </a:xfrm>
        </p:spPr>
        <p:txBody>
          <a:bodyPr/>
          <a:lstStyle/>
          <a:p>
            <a:r>
              <a:rPr lang="ja-JP" altLang="en-US" smtClean="0"/>
              <a:t>慶應義塾大学経済学部　小島 暢子</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571472" y="571480"/>
            <a:ext cx="7715304" cy="954107"/>
          </a:xfrm>
          <a:prstGeom prst="rect">
            <a:avLst/>
          </a:prstGeom>
          <a:noFill/>
        </p:spPr>
        <p:txBody>
          <a:bodyPr wrap="square" rtlCol="0">
            <a:spAutoFit/>
          </a:bodyPr>
          <a:lstStyle/>
          <a:p>
            <a:r>
              <a:rPr kumimoji="1" lang="ja-JP" altLang="en-US" sz="2800" dirty="0"/>
              <a:t>しかし</a:t>
            </a:r>
            <a:r>
              <a:rPr kumimoji="1" lang="ja-JP" altLang="en-US" sz="2800" dirty="0" smtClean="0"/>
              <a:t>、時代にながされることは嫌だが、逆らうことはできない。</a:t>
            </a:r>
            <a:endParaRPr kumimoji="1" lang="ja-JP" altLang="en-US" sz="2800" dirty="0"/>
          </a:p>
        </p:txBody>
      </p:sp>
      <p:sp>
        <p:nvSpPr>
          <p:cNvPr id="5" name="テキスト ボックス 4"/>
          <p:cNvSpPr txBox="1"/>
          <p:nvPr/>
        </p:nvSpPr>
        <p:spPr>
          <a:xfrm>
            <a:off x="285720" y="2571744"/>
            <a:ext cx="8286808" cy="3071834"/>
          </a:xfrm>
          <a:prstGeom prst="rect">
            <a:avLst/>
          </a:prstGeom>
          <a:noFill/>
        </p:spPr>
        <p:txBody>
          <a:bodyPr wrap="square" rtlCol="0">
            <a:spAutoFit/>
          </a:bodyPr>
          <a:lstStyle/>
          <a:p>
            <a:r>
              <a:rPr kumimoji="1" lang="ja-JP" altLang="en-US" sz="3200" b="1" dirty="0" smtClean="0"/>
              <a:t>結論</a:t>
            </a:r>
            <a:r>
              <a:rPr kumimoji="1" lang="ja-JP" altLang="en-US" sz="3200" dirty="0" smtClean="0"/>
              <a:t>：現実の肉体や感覚は</a:t>
            </a:r>
            <a:r>
              <a:rPr kumimoji="1" lang="ja-JP" altLang="en-US" sz="3200" dirty="0" smtClean="0">
                <a:solidFill>
                  <a:srgbClr val="FF0000"/>
                </a:solidFill>
              </a:rPr>
              <a:t>有限</a:t>
            </a:r>
            <a:r>
              <a:rPr kumimoji="1" lang="ja-JP" altLang="en-US" sz="3200" dirty="0"/>
              <a:t>であるから</a:t>
            </a:r>
            <a:r>
              <a:rPr kumimoji="1" lang="ja-JP" altLang="en-US" sz="3200" dirty="0" smtClean="0"/>
              <a:t>、</a:t>
            </a:r>
            <a:endParaRPr kumimoji="1" lang="en-US" altLang="ja-JP" sz="3200" dirty="0" smtClean="0"/>
          </a:p>
          <a:p>
            <a:r>
              <a:rPr kumimoji="1" lang="ja-JP" altLang="en-US" sz="3200" dirty="0"/>
              <a:t>　</a:t>
            </a:r>
            <a:r>
              <a:rPr kumimoji="1" lang="ja-JP" altLang="en-US" sz="3200" dirty="0" smtClean="0"/>
              <a:t>　自分の体を広げるのではなく、</a:t>
            </a:r>
            <a:r>
              <a:rPr kumimoji="1" lang="ja-JP" altLang="en-US" sz="3200" dirty="0" smtClean="0">
                <a:solidFill>
                  <a:srgbClr val="FF0000"/>
                </a:solidFill>
              </a:rPr>
              <a:t>「知」を適度な</a:t>
            </a:r>
            <a:endParaRPr kumimoji="1" lang="en-US" altLang="ja-JP" sz="3200" dirty="0" smtClean="0">
              <a:solidFill>
                <a:srgbClr val="FF0000"/>
              </a:solidFill>
            </a:endParaRPr>
          </a:p>
          <a:p>
            <a:r>
              <a:rPr kumimoji="1" lang="ja-JP" altLang="en-US" sz="3200" dirty="0">
                <a:solidFill>
                  <a:srgbClr val="FF0000"/>
                </a:solidFill>
              </a:rPr>
              <a:t>　</a:t>
            </a:r>
            <a:r>
              <a:rPr kumimoji="1" lang="ja-JP" altLang="en-US" sz="3200" dirty="0" smtClean="0">
                <a:solidFill>
                  <a:srgbClr val="FF0000"/>
                </a:solidFill>
              </a:rPr>
              <a:t>　身の丈にあった形に限定して</a:t>
            </a:r>
            <a:r>
              <a:rPr kumimoji="1" lang="ja-JP" altLang="en-US" sz="3200" dirty="0" smtClean="0"/>
              <a:t>磨く。</a:t>
            </a:r>
            <a:endParaRPr kumimoji="1" lang="en-US" altLang="ja-JP" sz="3200" dirty="0" smtClean="0"/>
          </a:p>
          <a:p>
            <a:r>
              <a:rPr kumimoji="1" lang="ja-JP" altLang="en-US" sz="3200" dirty="0" smtClean="0"/>
              <a:t>　　　 我々の知性はなんのためにあって、どの</a:t>
            </a:r>
            <a:endParaRPr kumimoji="1" lang="en-US" altLang="ja-JP" sz="3200" dirty="0" smtClean="0"/>
          </a:p>
          <a:p>
            <a:r>
              <a:rPr kumimoji="1" lang="ja-JP" altLang="en-US" sz="3200" dirty="0"/>
              <a:t>　</a:t>
            </a:r>
            <a:r>
              <a:rPr kumimoji="1" lang="ja-JP" altLang="en-US" sz="3200" dirty="0" smtClean="0"/>
              <a:t>　</a:t>
            </a:r>
            <a:r>
              <a:rPr kumimoji="1" lang="ja-JP" altLang="en-US" sz="3200" dirty="0" err="1" smtClean="0"/>
              <a:t>ような</a:t>
            </a:r>
            <a:r>
              <a:rPr kumimoji="1" lang="ja-JP" altLang="en-US" sz="3200" dirty="0" smtClean="0"/>
              <a:t>社会を目指しているのか考える必要性</a:t>
            </a:r>
            <a:endParaRPr kumimoji="1" lang="en-US" altLang="ja-JP" sz="3200" dirty="0" smtClean="0"/>
          </a:p>
          <a:p>
            <a:r>
              <a:rPr kumimoji="1" lang="ja-JP" altLang="en-US" sz="3200" dirty="0"/>
              <a:t>　</a:t>
            </a:r>
            <a:r>
              <a:rPr kumimoji="1" lang="ja-JP" altLang="en-US" sz="3200" dirty="0" smtClean="0"/>
              <a:t>　がある。</a:t>
            </a:r>
            <a:endParaRPr kumimoji="1" lang="ja-JP" altLang="en-US" sz="3200" dirty="0"/>
          </a:p>
        </p:txBody>
      </p:sp>
      <p:sp>
        <p:nvSpPr>
          <p:cNvPr id="6" name="下矢印 5"/>
          <p:cNvSpPr/>
          <p:nvPr/>
        </p:nvSpPr>
        <p:spPr>
          <a:xfrm>
            <a:off x="3571868" y="1142984"/>
            <a:ext cx="1214446" cy="11430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pPr fontAlgn="auto">
              <a:spcAft>
                <a:spcPts val="0"/>
              </a:spcAft>
              <a:defRPr/>
            </a:pPr>
            <a:r>
              <a:rPr lang="ja-JP" altLang="en-US" sz="4000" dirty="0" smtClean="0"/>
              <a:t>４章「青春」は美しいか</a:t>
            </a:r>
            <a:endParaRPr lang="ja-JP" altLang="en-US" sz="4000" dirty="0"/>
          </a:p>
        </p:txBody>
      </p:sp>
      <p:sp>
        <p:nvSpPr>
          <p:cNvPr id="8195" name="コンテンツ プレースホルダ 4"/>
          <p:cNvSpPr>
            <a:spLocks noGrp="1"/>
          </p:cNvSpPr>
          <p:nvPr>
            <p:ph sz="quarter" idx="1"/>
          </p:nvPr>
        </p:nvSpPr>
        <p:spPr>
          <a:xfrm>
            <a:off x="214313" y="1571625"/>
            <a:ext cx="1571625" cy="642938"/>
          </a:xfrm>
        </p:spPr>
        <p:txBody>
          <a:bodyPr/>
          <a:lstStyle/>
          <a:p>
            <a:pPr>
              <a:buFont typeface="Wingdings" pitchFamily="2" charset="2"/>
              <a:buNone/>
            </a:pPr>
            <a:r>
              <a:rPr lang="ja-JP" altLang="en-US" sz="4000" b="1" smtClean="0"/>
              <a:t>青春</a:t>
            </a:r>
          </a:p>
        </p:txBody>
      </p:sp>
      <p:sp>
        <p:nvSpPr>
          <p:cNvPr id="6" name="不等号 5"/>
          <p:cNvSpPr/>
          <p:nvPr/>
        </p:nvSpPr>
        <p:spPr>
          <a:xfrm>
            <a:off x="1500188" y="1714500"/>
            <a:ext cx="642937" cy="357188"/>
          </a:xfrm>
          <a:prstGeom prst="mathNotEqual">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solidFill>
                <a:schemeClr val="tx1"/>
              </a:solidFill>
            </a:endParaRPr>
          </a:p>
        </p:txBody>
      </p:sp>
      <p:sp>
        <p:nvSpPr>
          <p:cNvPr id="8197" name="テキスト ボックス 6"/>
          <p:cNvSpPr txBox="1">
            <a:spLocks noChangeArrowheads="1"/>
          </p:cNvSpPr>
          <p:nvPr/>
        </p:nvSpPr>
        <p:spPr bwMode="auto">
          <a:xfrm>
            <a:off x="2214563" y="1571625"/>
            <a:ext cx="5786437" cy="708025"/>
          </a:xfrm>
          <a:prstGeom prst="rect">
            <a:avLst/>
          </a:prstGeom>
          <a:noFill/>
          <a:ln w="9525">
            <a:noFill/>
            <a:miter lim="800000"/>
            <a:headEnd/>
            <a:tailEnd/>
          </a:ln>
        </p:spPr>
        <p:txBody>
          <a:bodyPr>
            <a:spAutoFit/>
          </a:bodyPr>
          <a:lstStyle/>
          <a:p>
            <a:r>
              <a:rPr lang="ja-JP" altLang="en-US" sz="2000" b="1" dirty="0">
                <a:latin typeface="Century Schoolbook" pitchFamily="18" charset="0"/>
                <a:ea typeface="ＭＳ Ｐ明朝" charset="-128"/>
              </a:rPr>
              <a:t>走り回って汗を流し、はじけるように笑い、肉体の若さを謳歌するだけのもの</a:t>
            </a:r>
          </a:p>
        </p:txBody>
      </p:sp>
      <p:sp>
        <p:nvSpPr>
          <p:cNvPr id="8" name="等号 7"/>
          <p:cNvSpPr/>
          <p:nvPr/>
        </p:nvSpPr>
        <p:spPr>
          <a:xfrm>
            <a:off x="1571625" y="2286000"/>
            <a:ext cx="571500" cy="428625"/>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solidFill>
                <a:schemeClr val="tx1"/>
              </a:solidFill>
            </a:endParaRPr>
          </a:p>
        </p:txBody>
      </p:sp>
      <p:sp>
        <p:nvSpPr>
          <p:cNvPr id="8199" name="テキスト ボックス 8"/>
          <p:cNvSpPr txBox="1">
            <a:spLocks noChangeArrowheads="1"/>
          </p:cNvSpPr>
          <p:nvPr/>
        </p:nvSpPr>
        <p:spPr bwMode="auto">
          <a:xfrm>
            <a:off x="2286000" y="2357438"/>
            <a:ext cx="5357813" cy="400050"/>
          </a:xfrm>
          <a:prstGeom prst="rect">
            <a:avLst/>
          </a:prstGeom>
          <a:noFill/>
          <a:ln w="9525">
            <a:noFill/>
            <a:miter lim="800000"/>
            <a:headEnd/>
            <a:tailEnd/>
          </a:ln>
        </p:spPr>
        <p:txBody>
          <a:bodyPr>
            <a:spAutoFit/>
          </a:bodyPr>
          <a:lstStyle/>
          <a:p>
            <a:r>
              <a:rPr lang="ja-JP" altLang="en-US" sz="2000" b="1" dirty="0">
                <a:solidFill>
                  <a:srgbClr val="FF0000"/>
                </a:solidFill>
                <a:latin typeface="Century Schoolbook" pitchFamily="18" charset="0"/>
                <a:ea typeface="ＭＳ Ｐ明朝" charset="-128"/>
              </a:rPr>
              <a:t>無垢なまでに物事の意味を問う</a:t>
            </a:r>
          </a:p>
        </p:txBody>
      </p:sp>
      <p:sp>
        <p:nvSpPr>
          <p:cNvPr id="8200" name="テキスト ボックス 9"/>
          <p:cNvSpPr txBox="1">
            <a:spLocks noChangeArrowheads="1"/>
          </p:cNvSpPr>
          <p:nvPr/>
        </p:nvSpPr>
        <p:spPr bwMode="auto">
          <a:xfrm>
            <a:off x="3643313" y="2786063"/>
            <a:ext cx="4929187" cy="923925"/>
          </a:xfrm>
          <a:prstGeom prst="rect">
            <a:avLst/>
          </a:prstGeom>
          <a:noFill/>
          <a:ln w="9525">
            <a:noFill/>
            <a:miter lim="800000"/>
            <a:headEnd/>
            <a:tailEnd/>
          </a:ln>
        </p:spPr>
        <p:txBody>
          <a:bodyPr>
            <a:spAutoFit/>
          </a:bodyPr>
          <a:lstStyle/>
          <a:p>
            <a:r>
              <a:rPr lang="en-US" altLang="ja-JP">
                <a:latin typeface="Century Schoolbook" pitchFamily="18" charset="0"/>
                <a:ea typeface="ＭＳ Ｐ明朝" charset="-128"/>
              </a:rPr>
              <a:t>Ex)</a:t>
            </a:r>
            <a:r>
              <a:rPr lang="ja-JP" altLang="en-US">
                <a:latin typeface="Century Schoolbook" pitchFamily="18" charset="0"/>
                <a:ea typeface="ＭＳ Ｐ明朝" charset="-128"/>
              </a:rPr>
              <a:t>　自分の生きている意味を考える</a:t>
            </a:r>
            <a:endParaRPr lang="en-US" altLang="ja-JP">
              <a:latin typeface="Century Schoolbook" pitchFamily="18" charset="0"/>
              <a:ea typeface="ＭＳ Ｐ明朝" charset="-128"/>
            </a:endParaRPr>
          </a:p>
          <a:p>
            <a:r>
              <a:rPr lang="ja-JP" altLang="en-US">
                <a:latin typeface="Century Schoolbook" pitchFamily="18" charset="0"/>
                <a:ea typeface="ＭＳ Ｐ明朝" charset="-128"/>
              </a:rPr>
              <a:t>　　　人間とは何かを考える</a:t>
            </a:r>
            <a:endParaRPr lang="en-US" altLang="ja-JP">
              <a:latin typeface="Century Schoolbook" pitchFamily="18" charset="0"/>
              <a:ea typeface="ＭＳ Ｐ明朝" charset="-128"/>
            </a:endParaRPr>
          </a:p>
          <a:p>
            <a:r>
              <a:rPr lang="ja-JP" altLang="en-US">
                <a:latin typeface="Century Schoolbook" pitchFamily="18" charset="0"/>
                <a:ea typeface="ＭＳ Ｐ明朝" charset="-128"/>
              </a:rPr>
              <a:t>　　　人とつながる方法を考える</a:t>
            </a:r>
          </a:p>
        </p:txBody>
      </p:sp>
      <p:sp>
        <p:nvSpPr>
          <p:cNvPr id="8201" name="テキスト ボックス 10"/>
          <p:cNvSpPr txBox="1">
            <a:spLocks noChangeArrowheads="1"/>
          </p:cNvSpPr>
          <p:nvPr/>
        </p:nvSpPr>
        <p:spPr bwMode="auto">
          <a:xfrm>
            <a:off x="1928813" y="3786188"/>
            <a:ext cx="5286375" cy="461962"/>
          </a:xfrm>
          <a:prstGeom prst="rect">
            <a:avLst/>
          </a:prstGeom>
          <a:noFill/>
          <a:ln w="9525">
            <a:noFill/>
            <a:miter lim="800000"/>
            <a:headEnd/>
            <a:tailEnd/>
          </a:ln>
        </p:spPr>
        <p:txBody>
          <a:bodyPr>
            <a:spAutoFit/>
          </a:bodyPr>
          <a:lstStyle/>
          <a:p>
            <a:r>
              <a:rPr lang="ja-JP" altLang="en-US" sz="2400" b="1" u="sng">
                <a:latin typeface="Century Schoolbook" pitchFamily="18" charset="0"/>
                <a:ea typeface="ＭＳ Ｐ明朝" charset="-128"/>
              </a:rPr>
              <a:t>美しいものではない！</a:t>
            </a:r>
          </a:p>
        </p:txBody>
      </p:sp>
      <p:sp>
        <p:nvSpPr>
          <p:cNvPr id="8202" name="テキスト ボックス 11"/>
          <p:cNvSpPr txBox="1">
            <a:spLocks noChangeArrowheads="1"/>
          </p:cNvSpPr>
          <p:nvPr/>
        </p:nvSpPr>
        <p:spPr bwMode="auto">
          <a:xfrm>
            <a:off x="428625" y="4429125"/>
            <a:ext cx="8286750" cy="1569660"/>
          </a:xfrm>
          <a:prstGeom prst="rect">
            <a:avLst/>
          </a:prstGeom>
          <a:noFill/>
          <a:ln w="9525">
            <a:noFill/>
            <a:miter lim="800000"/>
            <a:headEnd/>
            <a:tailEnd/>
          </a:ln>
        </p:spPr>
        <p:txBody>
          <a:bodyPr>
            <a:spAutoFit/>
          </a:bodyPr>
          <a:lstStyle/>
          <a:p>
            <a:r>
              <a:rPr lang="ja-JP" altLang="en-US" sz="3200" b="1" dirty="0">
                <a:latin typeface="Century Schoolbook" pitchFamily="18" charset="0"/>
                <a:ea typeface="ＭＳ Ｐ明朝" charset="-128"/>
              </a:rPr>
              <a:t>結論：他人と浅く無難につながり、リスクを抱え込まないようにするのではなく、</a:t>
            </a:r>
            <a:r>
              <a:rPr lang="ja-JP" altLang="en-US" sz="3200" b="1" dirty="0">
                <a:solidFill>
                  <a:srgbClr val="FF0000"/>
                </a:solidFill>
                <a:latin typeface="Century Schoolbook" pitchFamily="18" charset="0"/>
                <a:ea typeface="ＭＳ Ｐ明朝" charset="-128"/>
              </a:rPr>
              <a:t>思いっきり悩んで</a:t>
            </a:r>
            <a:r>
              <a:rPr lang="ja-JP" altLang="en-US" sz="3200" b="1" dirty="0">
                <a:latin typeface="Century Schoolbook" pitchFamily="18" charset="0"/>
                <a:ea typeface="ＭＳ Ｐ明朝" charset="-128"/>
              </a:rPr>
              <a:t>「老成」すべき</a:t>
            </a:r>
          </a:p>
        </p:txBody>
      </p:sp>
      <p:sp>
        <p:nvSpPr>
          <p:cNvPr id="13" name="右矢印 12"/>
          <p:cNvSpPr/>
          <p:nvPr/>
        </p:nvSpPr>
        <p:spPr>
          <a:xfrm>
            <a:off x="1285875" y="3786188"/>
            <a:ext cx="642938" cy="4286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fontAlgn="auto">
              <a:spcAft>
                <a:spcPts val="0"/>
              </a:spcAft>
              <a:defRPr/>
            </a:pPr>
            <a:r>
              <a:rPr lang="ja-JP" altLang="en-US" sz="4000" dirty="0" smtClean="0"/>
              <a:t>５章「信じる者」は救われるか</a:t>
            </a:r>
            <a:endParaRPr lang="ja-JP" altLang="en-US" sz="4000" dirty="0"/>
          </a:p>
        </p:txBody>
      </p:sp>
      <p:sp>
        <p:nvSpPr>
          <p:cNvPr id="9219" name="コンテンツ プレースホルダ 2"/>
          <p:cNvSpPr>
            <a:spLocks noGrp="1"/>
          </p:cNvSpPr>
          <p:nvPr>
            <p:ph sz="quarter" idx="1"/>
          </p:nvPr>
        </p:nvSpPr>
        <p:spPr>
          <a:xfrm>
            <a:off x="457200" y="1600200"/>
            <a:ext cx="7467600" cy="1543048"/>
          </a:xfrm>
        </p:spPr>
        <p:txBody>
          <a:bodyPr/>
          <a:lstStyle/>
          <a:p>
            <a:r>
              <a:rPr lang="ja-JP" altLang="en-US" b="1" dirty="0" smtClean="0"/>
              <a:t>「信じる」という行為・・人にとってはきわめて重要</a:t>
            </a:r>
            <a:endParaRPr lang="en-US" altLang="ja-JP" b="1" dirty="0" smtClean="0"/>
          </a:p>
          <a:p>
            <a:pPr>
              <a:buFont typeface="Wingdings" pitchFamily="2" charset="2"/>
              <a:buNone/>
            </a:pPr>
            <a:r>
              <a:rPr lang="ja-JP" altLang="en-US" b="1" dirty="0" smtClean="0"/>
              <a:t>　　　　　　　　　　　　　　物事の意味を問う、という近代的な</a:t>
            </a:r>
            <a:endParaRPr lang="en-US" altLang="ja-JP" b="1" dirty="0" smtClean="0"/>
          </a:p>
          <a:p>
            <a:pPr>
              <a:buFont typeface="Wingdings" pitchFamily="2" charset="2"/>
              <a:buNone/>
            </a:pPr>
            <a:r>
              <a:rPr lang="ja-JP" altLang="en-US" b="1" dirty="0" smtClean="0"/>
              <a:t>　　　　　　　　　　　　　　問題と密接に関係</a:t>
            </a:r>
          </a:p>
        </p:txBody>
      </p:sp>
      <p:sp>
        <p:nvSpPr>
          <p:cNvPr id="9220" name="テキスト ボックス 3"/>
          <p:cNvSpPr txBox="1">
            <a:spLocks noChangeArrowheads="1"/>
          </p:cNvSpPr>
          <p:nvPr/>
        </p:nvSpPr>
        <p:spPr bwMode="auto">
          <a:xfrm>
            <a:off x="714375" y="3286125"/>
            <a:ext cx="7643813" cy="892552"/>
          </a:xfrm>
          <a:prstGeom prst="rect">
            <a:avLst/>
          </a:prstGeom>
          <a:noFill/>
          <a:ln w="9525">
            <a:noFill/>
            <a:miter lim="800000"/>
            <a:headEnd/>
            <a:tailEnd/>
          </a:ln>
        </p:spPr>
        <p:txBody>
          <a:bodyPr>
            <a:spAutoFit/>
          </a:bodyPr>
          <a:lstStyle/>
          <a:p>
            <a:r>
              <a:rPr lang="ja-JP" altLang="en-US" sz="2800" b="1" dirty="0" smtClean="0">
                <a:latin typeface="Century Schoolbook" pitchFamily="18" charset="0"/>
                <a:ea typeface="ＭＳ Ｐ明朝" charset="-128"/>
              </a:rPr>
              <a:t>近代化以前</a:t>
            </a:r>
            <a:r>
              <a:rPr lang="ja-JP" altLang="en-US" sz="2400" dirty="0" smtClean="0">
                <a:latin typeface="Century Schoolbook" pitchFamily="18" charset="0"/>
                <a:ea typeface="ＭＳ Ｐ明朝" charset="-128"/>
              </a:rPr>
              <a:t>：</a:t>
            </a:r>
            <a:r>
              <a:rPr lang="ja-JP" altLang="en-US" sz="2400" dirty="0">
                <a:latin typeface="Century Schoolbook" pitchFamily="18" charset="0"/>
                <a:ea typeface="ＭＳ Ｐ明朝" charset="-128"/>
              </a:rPr>
              <a:t>宗教の存在・・</a:t>
            </a:r>
            <a:r>
              <a:rPr lang="ja-JP" altLang="en-US" sz="2400" b="1" dirty="0">
                <a:solidFill>
                  <a:srgbClr val="FF0000"/>
                </a:solidFill>
                <a:latin typeface="Century Schoolbook" pitchFamily="18" charset="0"/>
                <a:ea typeface="ＭＳ Ｐ明朝" charset="-128"/>
              </a:rPr>
              <a:t>疑問の余地のない説得力</a:t>
            </a:r>
            <a:r>
              <a:rPr lang="ja-JP" altLang="en-US" sz="2400" dirty="0">
                <a:latin typeface="Century Schoolbook" pitchFamily="18" charset="0"/>
                <a:ea typeface="ＭＳ Ｐ明朝" charset="-128"/>
              </a:rPr>
              <a:t>をもつものがあった、信じる行為ができた</a:t>
            </a:r>
          </a:p>
        </p:txBody>
      </p:sp>
      <p:sp>
        <p:nvSpPr>
          <p:cNvPr id="5" name="下矢印 4"/>
          <p:cNvSpPr/>
          <p:nvPr/>
        </p:nvSpPr>
        <p:spPr>
          <a:xfrm>
            <a:off x="3786188" y="4214813"/>
            <a:ext cx="857250" cy="71437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9222" name="テキスト ボックス 5"/>
          <p:cNvSpPr txBox="1">
            <a:spLocks noChangeArrowheads="1"/>
          </p:cNvSpPr>
          <p:nvPr/>
        </p:nvSpPr>
        <p:spPr bwMode="auto">
          <a:xfrm>
            <a:off x="714375" y="5000625"/>
            <a:ext cx="7429500" cy="1631950"/>
          </a:xfrm>
          <a:prstGeom prst="rect">
            <a:avLst/>
          </a:prstGeom>
          <a:noFill/>
          <a:ln w="9525">
            <a:noFill/>
            <a:miter lim="800000"/>
            <a:headEnd/>
            <a:tailEnd/>
          </a:ln>
        </p:spPr>
        <p:txBody>
          <a:bodyPr>
            <a:spAutoFit/>
          </a:bodyPr>
          <a:lstStyle/>
          <a:p>
            <a:r>
              <a:rPr lang="ja-JP" altLang="en-US" sz="2800" b="1" dirty="0" smtClean="0">
                <a:latin typeface="Century Schoolbook" pitchFamily="18" charset="0"/>
                <a:ea typeface="ＭＳ Ｐ明朝" charset="-128"/>
              </a:rPr>
              <a:t>近代</a:t>
            </a:r>
            <a:r>
              <a:rPr lang="ja-JP" altLang="en-US" sz="2400" dirty="0" smtClean="0">
                <a:latin typeface="Century Schoolbook" pitchFamily="18" charset="0"/>
                <a:ea typeface="ＭＳ Ｐ明朝" charset="-128"/>
              </a:rPr>
              <a:t>：</a:t>
            </a:r>
            <a:r>
              <a:rPr lang="ja-JP" altLang="en-US" sz="2400" dirty="0">
                <a:latin typeface="Century Schoolbook" pitchFamily="18" charset="0"/>
                <a:ea typeface="ＭＳ Ｐ明朝" charset="-128"/>
              </a:rPr>
              <a:t>やろうとしていることの意味を考えると、むちや愚かさ、醜さ、狡さの露呈</a:t>
            </a:r>
            <a:endParaRPr lang="en-US" altLang="ja-JP" sz="2400" dirty="0">
              <a:latin typeface="Century Schoolbook" pitchFamily="18" charset="0"/>
              <a:ea typeface="ＭＳ Ｐ明朝" charset="-128"/>
            </a:endParaRPr>
          </a:p>
          <a:p>
            <a:r>
              <a:rPr lang="ja-JP" altLang="en-US" sz="2400" dirty="0">
                <a:latin typeface="Century Schoolbook" pitchFamily="18" charset="0"/>
                <a:ea typeface="ＭＳ Ｐ明朝" charset="-128"/>
              </a:rPr>
              <a:t>→みんなが不安で頼るべき何かを求めている、信じることが行為ができない現状</a:t>
            </a:r>
          </a:p>
        </p:txBody>
      </p:sp>
      <p:sp>
        <p:nvSpPr>
          <p:cNvPr id="7" name="テキスト ボックス 6"/>
          <p:cNvSpPr txBox="1"/>
          <p:nvPr/>
        </p:nvSpPr>
        <p:spPr>
          <a:xfrm>
            <a:off x="4786313" y="4214813"/>
            <a:ext cx="2286000" cy="642937"/>
          </a:xfrm>
          <a:prstGeom prst="rect">
            <a:avLst/>
          </a:prstGeom>
          <a:noFill/>
        </p:spPr>
        <p:txBody>
          <a:bodyPr>
            <a:spAutoFit/>
          </a:bodyPr>
          <a:lstStyle/>
          <a:p>
            <a:pPr fontAlgn="auto">
              <a:spcBef>
                <a:spcPts val="0"/>
              </a:spcBef>
              <a:spcAft>
                <a:spcPts val="0"/>
              </a:spcAft>
              <a:defRPr/>
            </a:pPr>
            <a:r>
              <a:rPr lang="ja-JP" altLang="en-US" b="1" dirty="0">
                <a:solidFill>
                  <a:schemeClr val="accent2">
                    <a:lumMod val="50000"/>
                  </a:schemeClr>
                </a:solidFill>
                <a:latin typeface="+mn-lt"/>
                <a:ea typeface="+mn-ea"/>
              </a:rPr>
              <a:t>科学の進歩・合理化・</a:t>
            </a:r>
            <a:endParaRPr lang="en-US" altLang="ja-JP" b="1" dirty="0">
              <a:solidFill>
                <a:schemeClr val="accent2">
                  <a:lumMod val="50000"/>
                </a:schemeClr>
              </a:solidFill>
              <a:latin typeface="+mn-lt"/>
              <a:ea typeface="+mn-ea"/>
            </a:endParaRPr>
          </a:p>
          <a:p>
            <a:pPr fontAlgn="auto">
              <a:spcBef>
                <a:spcPts val="0"/>
              </a:spcBef>
              <a:spcAft>
                <a:spcPts val="0"/>
              </a:spcAft>
              <a:defRPr/>
            </a:pPr>
            <a:r>
              <a:rPr lang="ja-JP" altLang="en-US" b="1" dirty="0">
                <a:solidFill>
                  <a:schemeClr val="accent2">
                    <a:lumMod val="50000"/>
                  </a:schemeClr>
                </a:solidFill>
                <a:latin typeface="+mn-lt"/>
                <a:ea typeface="+mn-ea"/>
              </a:rPr>
              <a:t>脱宗教化</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テキスト ボックス 4"/>
          <p:cNvSpPr txBox="1">
            <a:spLocks noChangeArrowheads="1"/>
          </p:cNvSpPr>
          <p:nvPr/>
        </p:nvSpPr>
        <p:spPr bwMode="auto">
          <a:xfrm>
            <a:off x="1000125" y="357188"/>
            <a:ext cx="6786563" cy="369887"/>
          </a:xfrm>
          <a:prstGeom prst="rect">
            <a:avLst/>
          </a:prstGeom>
          <a:noFill/>
          <a:ln w="9525">
            <a:noFill/>
            <a:miter lim="800000"/>
            <a:headEnd/>
            <a:tailEnd/>
          </a:ln>
        </p:spPr>
        <p:txBody>
          <a:bodyPr>
            <a:spAutoFit/>
          </a:bodyPr>
          <a:lstStyle/>
          <a:p>
            <a:endParaRPr lang="ja-JP" altLang="en-US">
              <a:latin typeface="Century Schoolbook" pitchFamily="18" charset="0"/>
              <a:ea typeface="ＭＳ Ｐ明朝" charset="-128"/>
            </a:endParaRPr>
          </a:p>
        </p:txBody>
      </p:sp>
      <p:sp>
        <p:nvSpPr>
          <p:cNvPr id="13" name="タイトル 12"/>
          <p:cNvSpPr>
            <a:spLocks noGrp="1"/>
          </p:cNvSpPr>
          <p:nvPr>
            <p:ph type="title"/>
          </p:nvPr>
        </p:nvSpPr>
        <p:spPr/>
        <p:txBody>
          <a:bodyPr/>
          <a:lstStyle/>
          <a:p>
            <a:pPr fontAlgn="auto">
              <a:spcAft>
                <a:spcPts val="0"/>
              </a:spcAft>
              <a:defRPr/>
            </a:pPr>
            <a:r>
              <a:rPr lang="ja-JP" altLang="en-US" dirty="0" smtClean="0"/>
              <a:t>結論：どうするべきか？</a:t>
            </a:r>
            <a:endParaRPr lang="ja-JP" altLang="en-US" dirty="0"/>
          </a:p>
        </p:txBody>
      </p:sp>
      <p:sp>
        <p:nvSpPr>
          <p:cNvPr id="10244" name="コンテンツ プレースホルダ 13"/>
          <p:cNvSpPr>
            <a:spLocks noGrp="1"/>
          </p:cNvSpPr>
          <p:nvPr>
            <p:ph sz="quarter" idx="1"/>
          </p:nvPr>
        </p:nvSpPr>
        <p:spPr>
          <a:xfrm>
            <a:off x="457200" y="1571612"/>
            <a:ext cx="7467600" cy="4873625"/>
          </a:xfrm>
        </p:spPr>
        <p:txBody>
          <a:bodyPr/>
          <a:lstStyle/>
          <a:p>
            <a:r>
              <a:rPr lang="ja-JP" altLang="en-US" sz="2800" b="1" dirty="0" smtClean="0"/>
              <a:t>新興宗教にすがる</a:t>
            </a:r>
            <a:r>
              <a:rPr lang="ja-JP" altLang="en-US" sz="2800" dirty="0" smtClean="0"/>
              <a:t>・・「信じる」行為が達成されるための一つの正解</a:t>
            </a:r>
            <a:endParaRPr lang="en-US" altLang="ja-JP" sz="2800" dirty="0" smtClean="0"/>
          </a:p>
          <a:p>
            <a:endParaRPr lang="en-US" altLang="ja-JP" dirty="0" smtClean="0"/>
          </a:p>
          <a:p>
            <a:r>
              <a:rPr lang="ja-JP" altLang="en-US" sz="2800" b="1" u="sng" dirty="0" smtClean="0"/>
              <a:t>一人一宗教</a:t>
            </a:r>
            <a:r>
              <a:rPr lang="ja-JP" altLang="en-US" sz="2800" dirty="0" smtClean="0"/>
              <a:t>・・作者やウェーバーや漱石の考え</a:t>
            </a:r>
          </a:p>
        </p:txBody>
      </p:sp>
      <p:sp>
        <p:nvSpPr>
          <p:cNvPr id="16" name="等号 15"/>
          <p:cNvSpPr/>
          <p:nvPr/>
        </p:nvSpPr>
        <p:spPr>
          <a:xfrm>
            <a:off x="1714480" y="3500438"/>
            <a:ext cx="785813" cy="500063"/>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solidFill>
                <a:schemeClr val="tx1"/>
              </a:solidFill>
            </a:endParaRPr>
          </a:p>
        </p:txBody>
      </p:sp>
      <p:sp>
        <p:nvSpPr>
          <p:cNvPr id="17" name="テキスト ボックス 16"/>
          <p:cNvSpPr txBox="1"/>
          <p:nvPr/>
        </p:nvSpPr>
        <p:spPr>
          <a:xfrm>
            <a:off x="2428860" y="3500438"/>
            <a:ext cx="2928938" cy="523875"/>
          </a:xfrm>
          <a:prstGeom prst="rect">
            <a:avLst/>
          </a:prstGeom>
          <a:noFill/>
        </p:spPr>
        <p:txBody>
          <a:bodyPr>
            <a:spAutoFit/>
          </a:bodyPr>
          <a:lstStyle/>
          <a:p>
            <a:pPr fontAlgn="auto">
              <a:spcBef>
                <a:spcPts val="0"/>
              </a:spcBef>
              <a:spcAft>
                <a:spcPts val="0"/>
              </a:spcAft>
              <a:defRPr/>
            </a:pPr>
            <a:r>
              <a:rPr lang="ja-JP" altLang="en-US" sz="2800" b="1" u="sng" dirty="0">
                <a:solidFill>
                  <a:schemeClr val="accent3">
                    <a:lumMod val="75000"/>
                  </a:schemeClr>
                </a:solidFill>
                <a:effectLst>
                  <a:outerShdw blurRad="38100" dist="38100" dir="2700000" algn="tl">
                    <a:srgbClr val="000000">
                      <a:alpha val="43137"/>
                    </a:srgbClr>
                  </a:outerShdw>
                </a:effectLst>
                <a:latin typeface="+mn-lt"/>
                <a:ea typeface="+mn-ea"/>
              </a:rPr>
              <a:t>自分を信じる</a:t>
            </a:r>
          </a:p>
        </p:txBody>
      </p:sp>
      <p:sp>
        <p:nvSpPr>
          <p:cNvPr id="18" name="右矢印 17"/>
          <p:cNvSpPr/>
          <p:nvPr/>
        </p:nvSpPr>
        <p:spPr>
          <a:xfrm>
            <a:off x="571500" y="4214813"/>
            <a:ext cx="1071563" cy="64293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248" name="テキスト ボックス 18"/>
          <p:cNvSpPr txBox="1">
            <a:spLocks noChangeArrowheads="1"/>
          </p:cNvSpPr>
          <p:nvPr/>
        </p:nvSpPr>
        <p:spPr bwMode="auto">
          <a:xfrm>
            <a:off x="1643063" y="4286250"/>
            <a:ext cx="6929465" cy="1384995"/>
          </a:xfrm>
          <a:prstGeom prst="rect">
            <a:avLst/>
          </a:prstGeom>
          <a:noFill/>
          <a:ln w="9525">
            <a:noFill/>
            <a:miter lim="800000"/>
            <a:headEnd/>
            <a:tailEnd/>
          </a:ln>
        </p:spPr>
        <p:txBody>
          <a:bodyPr wrap="square">
            <a:spAutoFit/>
          </a:bodyPr>
          <a:lstStyle/>
          <a:p>
            <a:r>
              <a:rPr lang="ja-JP" altLang="en-US" sz="2800" b="1" dirty="0">
                <a:latin typeface="Century Schoolbook" pitchFamily="18" charset="0"/>
                <a:ea typeface="ＭＳ Ｐ明朝" charset="-128"/>
              </a:rPr>
              <a:t>自分の知性を信じて、また信じれるまで、</a:t>
            </a:r>
            <a:endParaRPr lang="en-US" altLang="ja-JP" sz="2800" b="1" dirty="0">
              <a:latin typeface="Century Schoolbook" pitchFamily="18" charset="0"/>
              <a:ea typeface="ＭＳ Ｐ明朝" charset="-128"/>
            </a:endParaRPr>
          </a:p>
          <a:p>
            <a:r>
              <a:rPr lang="ja-JP" altLang="en-US" sz="2800" b="1" dirty="0">
                <a:latin typeface="Century Schoolbook" pitchFamily="18" charset="0"/>
                <a:ea typeface="ＭＳ Ｐ明朝" charset="-128"/>
              </a:rPr>
              <a:t>自分と徹底</a:t>
            </a:r>
            <a:r>
              <a:rPr lang="ja-JP" altLang="en-US" sz="2800" b="1" dirty="0" smtClean="0">
                <a:latin typeface="Century Schoolbook" pitchFamily="18" charset="0"/>
                <a:ea typeface="ＭＳ Ｐ明朝" charset="-128"/>
              </a:rPr>
              <a:t>抗戦、</a:t>
            </a:r>
            <a:r>
              <a:rPr lang="ja-JP" altLang="en-US" sz="2800" b="1" dirty="0" smtClean="0">
                <a:solidFill>
                  <a:srgbClr val="FF0000"/>
                </a:solidFill>
                <a:latin typeface="Century Schoolbook" pitchFamily="18" charset="0"/>
                <a:ea typeface="ＭＳ Ｐ明朝" charset="-128"/>
              </a:rPr>
              <a:t>悩みぬいて</a:t>
            </a:r>
            <a:r>
              <a:rPr lang="ja-JP" altLang="en-US" sz="2800" b="1" dirty="0">
                <a:latin typeface="Century Schoolbook" pitchFamily="18" charset="0"/>
                <a:ea typeface="ＭＳ Ｐ明朝" charset="-128"/>
              </a:rPr>
              <a:t>生きていく</a:t>
            </a:r>
            <a:r>
              <a:rPr lang="ja-JP" altLang="en-US" sz="2800" b="1" dirty="0" smtClean="0">
                <a:latin typeface="Century Schoolbook" pitchFamily="18" charset="0"/>
                <a:ea typeface="ＭＳ Ｐ明朝" charset="-128"/>
              </a:rPr>
              <a:t>べき</a:t>
            </a:r>
            <a:endParaRPr lang="en-US" altLang="ja-JP" sz="2800" b="1" dirty="0" smtClean="0">
              <a:latin typeface="Century Schoolbook" pitchFamily="18" charset="0"/>
              <a:ea typeface="ＭＳ Ｐ明朝" charset="-128"/>
            </a:endParaRPr>
          </a:p>
          <a:p>
            <a:endParaRPr lang="ja-JP" altLang="en-US" sz="2800" b="1" dirty="0">
              <a:latin typeface="Century Schoolbook" pitchFamily="18" charset="0"/>
              <a:ea typeface="ＭＳ Ｐ明朝" charset="-128"/>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fontAlgn="auto">
              <a:spcAft>
                <a:spcPts val="0"/>
              </a:spcAft>
              <a:defRPr/>
            </a:pPr>
            <a:r>
              <a:rPr lang="ja-JP" altLang="en-US" sz="4000" dirty="0" smtClean="0"/>
              <a:t>６章　何のために「働く」のか</a:t>
            </a:r>
            <a:endParaRPr lang="ja-JP" altLang="en-US" sz="4000" dirty="0"/>
          </a:p>
        </p:txBody>
      </p:sp>
      <p:sp>
        <p:nvSpPr>
          <p:cNvPr id="3" name="コンテンツ プレースホルダ 2"/>
          <p:cNvSpPr>
            <a:spLocks noGrp="1"/>
          </p:cNvSpPr>
          <p:nvPr>
            <p:ph sz="quarter" idx="1"/>
          </p:nvPr>
        </p:nvSpPr>
        <p:spPr>
          <a:xfrm>
            <a:off x="457200" y="1600200"/>
            <a:ext cx="7467600" cy="2043113"/>
          </a:xfrm>
        </p:spPr>
        <p:txBody>
          <a:bodyPr>
            <a:normAutofit/>
          </a:bodyPr>
          <a:lstStyle/>
          <a:p>
            <a:pPr marL="274320" indent="-274320" fontAlgn="auto">
              <a:spcAft>
                <a:spcPts val="0"/>
              </a:spcAft>
              <a:buFont typeface="Wingdings"/>
              <a:buNone/>
              <a:defRPr/>
            </a:pPr>
            <a:r>
              <a:rPr lang="ja-JP" altLang="en-US" sz="3200" b="1" dirty="0" smtClean="0"/>
              <a:t>結論：</a:t>
            </a:r>
            <a:r>
              <a:rPr lang="ja-JP" altLang="en-US" b="1" dirty="0" smtClean="0"/>
              <a:t>働く理由</a:t>
            </a:r>
            <a:endParaRPr lang="en-US" altLang="ja-JP" b="1" dirty="0" smtClean="0"/>
          </a:p>
          <a:p>
            <a:pPr marL="457200" indent="-457200" fontAlgn="auto">
              <a:spcAft>
                <a:spcPts val="0"/>
              </a:spcAft>
              <a:buFont typeface="Wingdings"/>
              <a:buNone/>
              <a:defRPr/>
            </a:pPr>
            <a:r>
              <a:rPr lang="ja-JP" altLang="en-US" dirty="0" smtClean="0"/>
              <a:t>　</a:t>
            </a:r>
            <a:r>
              <a:rPr lang="en-US" altLang="ja-JP" dirty="0" smtClean="0"/>
              <a:t>1   </a:t>
            </a:r>
            <a:r>
              <a:rPr lang="ja-JP" altLang="en-US" dirty="0" smtClean="0"/>
              <a:t>食べるため、生きるため</a:t>
            </a:r>
            <a:endParaRPr lang="en-US" altLang="ja-JP" dirty="0" smtClean="0"/>
          </a:p>
          <a:p>
            <a:pPr marL="274320" indent="-274320" fontAlgn="auto">
              <a:spcAft>
                <a:spcPts val="0"/>
              </a:spcAft>
              <a:buFont typeface="Wingdings"/>
              <a:buNone/>
              <a:defRPr/>
            </a:pPr>
            <a:r>
              <a:rPr lang="ja-JP" altLang="en-US" dirty="0" smtClean="0"/>
              <a:t>　</a:t>
            </a:r>
            <a:r>
              <a:rPr lang="ja-JP" altLang="en-US" b="1" u="sng" dirty="0" smtClean="0"/>
              <a:t>２　社会の中で自分の存在を認められるもの</a:t>
            </a:r>
            <a:endParaRPr lang="en-US" altLang="ja-JP" b="1" u="sng" dirty="0" smtClean="0"/>
          </a:p>
          <a:p>
            <a:pPr marL="274320" indent="-274320" fontAlgn="auto">
              <a:spcAft>
                <a:spcPts val="0"/>
              </a:spcAft>
              <a:buFont typeface="Wingdings"/>
              <a:buNone/>
              <a:defRPr/>
            </a:pPr>
            <a:r>
              <a:rPr lang="ja-JP" altLang="en-US" dirty="0" smtClean="0"/>
              <a:t>　　　　　　　　　  </a:t>
            </a:r>
            <a:r>
              <a:rPr lang="en-US" altLang="ja-JP" dirty="0" smtClean="0"/>
              <a:t>                  </a:t>
            </a:r>
            <a:r>
              <a:rPr lang="ja-JP" altLang="en-US" sz="3200" b="1" u="sng" dirty="0" smtClean="0">
                <a:solidFill>
                  <a:schemeClr val="accent3">
                    <a:lumMod val="75000"/>
                  </a:schemeClr>
                </a:solidFill>
                <a:effectLst>
                  <a:outerShdw blurRad="38100" dist="38100" dir="2700000" algn="tl">
                    <a:srgbClr val="000000">
                      <a:alpha val="43137"/>
                    </a:srgbClr>
                  </a:outerShdw>
                </a:effectLst>
              </a:rPr>
              <a:t>相互承認</a:t>
            </a:r>
            <a:r>
              <a:rPr lang="ja-JP" altLang="en-US" dirty="0" smtClean="0"/>
              <a:t>　　　　</a:t>
            </a:r>
            <a:endParaRPr lang="ja-JP" altLang="en-US" dirty="0"/>
          </a:p>
        </p:txBody>
      </p:sp>
      <p:sp>
        <p:nvSpPr>
          <p:cNvPr id="4" name="等号 3"/>
          <p:cNvSpPr/>
          <p:nvPr/>
        </p:nvSpPr>
        <p:spPr>
          <a:xfrm>
            <a:off x="3357563" y="3143250"/>
            <a:ext cx="642937" cy="428625"/>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solidFill>
                <a:schemeClr val="tx1"/>
              </a:solidFill>
            </a:endParaRPr>
          </a:p>
        </p:txBody>
      </p:sp>
      <p:sp>
        <p:nvSpPr>
          <p:cNvPr id="11269" name="テキスト ボックス 4"/>
          <p:cNvSpPr txBox="1">
            <a:spLocks noChangeArrowheads="1"/>
          </p:cNvSpPr>
          <p:nvPr/>
        </p:nvSpPr>
        <p:spPr bwMode="auto">
          <a:xfrm>
            <a:off x="5286375" y="3643313"/>
            <a:ext cx="2357438" cy="369887"/>
          </a:xfrm>
          <a:prstGeom prst="rect">
            <a:avLst/>
          </a:prstGeom>
          <a:noFill/>
          <a:ln w="9525">
            <a:noFill/>
            <a:miter lim="800000"/>
            <a:headEnd/>
            <a:tailEnd/>
          </a:ln>
        </p:spPr>
        <p:txBody>
          <a:bodyPr>
            <a:spAutoFit/>
          </a:bodyPr>
          <a:lstStyle/>
          <a:p>
            <a:r>
              <a:rPr lang="en-US" altLang="ja-JP">
                <a:latin typeface="Century Schoolbook" pitchFamily="18" charset="0"/>
                <a:ea typeface="ＭＳ Ｐ明朝" charset="-128"/>
              </a:rPr>
              <a:t>Ex)</a:t>
            </a:r>
            <a:r>
              <a:rPr lang="ja-JP" altLang="en-US">
                <a:latin typeface="Century Schoolbook" pitchFamily="18" charset="0"/>
                <a:ea typeface="ＭＳ Ｐ明朝" charset="-128"/>
              </a:rPr>
              <a:t>ホームレスの話</a:t>
            </a:r>
          </a:p>
        </p:txBody>
      </p:sp>
      <p:sp>
        <p:nvSpPr>
          <p:cNvPr id="6" name="テキスト ボックス 5"/>
          <p:cNvSpPr txBox="1"/>
          <p:nvPr/>
        </p:nvSpPr>
        <p:spPr>
          <a:xfrm>
            <a:off x="571500" y="3929063"/>
            <a:ext cx="8215313" cy="1662112"/>
          </a:xfrm>
          <a:prstGeom prst="rect">
            <a:avLst/>
          </a:prstGeom>
          <a:noFill/>
        </p:spPr>
        <p:txBody>
          <a:bodyPr>
            <a:spAutoFit/>
          </a:bodyPr>
          <a:lstStyle/>
          <a:p>
            <a:pPr fontAlgn="auto">
              <a:spcBef>
                <a:spcPts val="0"/>
              </a:spcBef>
              <a:spcAft>
                <a:spcPts val="0"/>
              </a:spcAft>
              <a:defRPr/>
            </a:pPr>
            <a:r>
              <a:rPr lang="ja-JP" altLang="en-US" dirty="0">
                <a:latin typeface="+mn-lt"/>
                <a:ea typeface="+mn-ea"/>
              </a:rPr>
              <a:t>＋</a:t>
            </a:r>
            <a:r>
              <a:rPr lang="en-US" altLang="ja-JP" dirty="0">
                <a:latin typeface="+mn-lt"/>
                <a:ea typeface="+mn-ea"/>
              </a:rPr>
              <a:t>α</a:t>
            </a:r>
            <a:r>
              <a:rPr lang="ja-JP" altLang="en-US" dirty="0">
                <a:latin typeface="+mn-lt"/>
                <a:ea typeface="+mn-ea"/>
              </a:rPr>
              <a:t>として・・</a:t>
            </a:r>
            <a:endParaRPr lang="en-US" altLang="ja-JP" dirty="0">
              <a:latin typeface="+mn-lt"/>
              <a:ea typeface="+mn-ea"/>
            </a:endParaRPr>
          </a:p>
          <a:p>
            <a:pPr fontAlgn="auto">
              <a:spcBef>
                <a:spcPts val="0"/>
              </a:spcBef>
              <a:spcAft>
                <a:spcPts val="0"/>
              </a:spcAft>
              <a:defRPr/>
            </a:pPr>
            <a:r>
              <a:rPr lang="ja-JP" altLang="en-US" dirty="0">
                <a:latin typeface="+mn-lt"/>
                <a:ea typeface="+mn-ea"/>
              </a:rPr>
              <a:t>現在、サービス業の普及→人とのコミュニケーションの機会↑→相互承認の機会↑</a:t>
            </a:r>
            <a:endParaRPr lang="en-US" altLang="ja-JP" dirty="0">
              <a:latin typeface="+mn-lt"/>
              <a:ea typeface="+mn-ea"/>
            </a:endParaRPr>
          </a:p>
          <a:p>
            <a:pPr fontAlgn="auto">
              <a:spcBef>
                <a:spcPts val="0"/>
              </a:spcBef>
              <a:spcAft>
                <a:spcPts val="0"/>
              </a:spcAft>
              <a:defRPr/>
            </a:pPr>
            <a:endParaRPr lang="en-US" altLang="ja-JP" dirty="0">
              <a:latin typeface="+mn-lt"/>
              <a:ea typeface="+mn-ea"/>
            </a:endParaRPr>
          </a:p>
          <a:p>
            <a:pPr fontAlgn="auto">
              <a:spcBef>
                <a:spcPts val="0"/>
              </a:spcBef>
              <a:spcAft>
                <a:spcPts val="0"/>
              </a:spcAft>
              <a:defRPr/>
            </a:pPr>
            <a:r>
              <a:rPr lang="ja-JP" altLang="en-US" dirty="0">
                <a:latin typeface="+mn-lt"/>
                <a:ea typeface="+mn-ea"/>
              </a:rPr>
              <a:t>　　　　　</a:t>
            </a:r>
            <a:r>
              <a:rPr lang="ja-JP" altLang="en-US" sz="2400" b="1" dirty="0">
                <a:effectLst>
                  <a:outerShdw blurRad="38100" dist="38100" dir="2700000" algn="tl">
                    <a:srgbClr val="000000">
                      <a:alpha val="43137"/>
                    </a:srgbClr>
                  </a:outerShdw>
                </a:effectLst>
                <a:latin typeface="+mn-lt"/>
                <a:ea typeface="+mn-ea"/>
              </a:rPr>
              <a:t>「自分が社会の中で生きていける」と思えるチャンス</a:t>
            </a:r>
            <a:endParaRPr lang="en-US" altLang="ja-JP" sz="2400" b="1" dirty="0">
              <a:effectLst>
                <a:outerShdw blurRad="38100" dist="38100" dir="2700000" algn="tl">
                  <a:srgbClr val="000000">
                    <a:alpha val="43137"/>
                  </a:srgbClr>
                </a:outerShdw>
              </a:effectLst>
              <a:latin typeface="+mn-lt"/>
              <a:ea typeface="+mn-ea"/>
            </a:endParaRPr>
          </a:p>
          <a:p>
            <a:pPr fontAlgn="auto">
              <a:spcBef>
                <a:spcPts val="0"/>
              </a:spcBef>
              <a:spcAft>
                <a:spcPts val="0"/>
              </a:spcAft>
              <a:defRPr/>
            </a:pPr>
            <a:r>
              <a:rPr lang="ja-JP" altLang="en-US" sz="2400" b="1" dirty="0">
                <a:effectLst>
                  <a:outerShdw blurRad="38100" dist="38100" dir="2700000" algn="tl">
                    <a:srgbClr val="000000">
                      <a:alpha val="43137"/>
                    </a:srgbClr>
                  </a:outerShdw>
                </a:effectLst>
                <a:latin typeface="+mn-lt"/>
                <a:ea typeface="+mn-ea"/>
              </a:rPr>
              <a:t>　　　　生きていく意味を見いだせる点で「働く」ことに意味がある</a:t>
            </a:r>
          </a:p>
        </p:txBody>
      </p:sp>
      <p:sp>
        <p:nvSpPr>
          <p:cNvPr id="7" name="右矢印 6"/>
          <p:cNvSpPr/>
          <p:nvPr/>
        </p:nvSpPr>
        <p:spPr>
          <a:xfrm>
            <a:off x="785813" y="4857750"/>
            <a:ext cx="571500" cy="2857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4000" dirty="0" smtClean="0"/>
              <a:t>７章　「変わらぬ愛」はあるか</a:t>
            </a:r>
            <a:endParaRPr kumimoji="1" lang="ja-JP" altLang="en-US" sz="4000" dirty="0"/>
          </a:p>
        </p:txBody>
      </p:sp>
      <p:sp>
        <p:nvSpPr>
          <p:cNvPr id="3" name="コンテンツ プレースホルダ 2"/>
          <p:cNvSpPr>
            <a:spLocks noGrp="1"/>
          </p:cNvSpPr>
          <p:nvPr>
            <p:ph sz="quarter" idx="1"/>
          </p:nvPr>
        </p:nvSpPr>
        <p:spPr>
          <a:xfrm>
            <a:off x="500034" y="1357298"/>
            <a:ext cx="7424766" cy="2143140"/>
          </a:xfrm>
        </p:spPr>
        <p:txBody>
          <a:bodyPr/>
          <a:lstStyle/>
          <a:p>
            <a:r>
              <a:rPr kumimoji="1" lang="ja-JP" altLang="en-US" b="1" dirty="0" smtClean="0"/>
              <a:t>近代化以前：</a:t>
            </a:r>
            <a:r>
              <a:rPr kumimoji="1" lang="ja-JP" altLang="en-US" b="1" dirty="0" smtClean="0">
                <a:solidFill>
                  <a:srgbClr val="0070C0"/>
                </a:solidFill>
                <a:effectLst>
                  <a:outerShdw blurRad="38100" dist="38100" dir="2700000" algn="tl">
                    <a:srgbClr val="000000">
                      <a:alpha val="43137"/>
                    </a:srgbClr>
                  </a:outerShdw>
                </a:effectLst>
              </a:rPr>
              <a:t>不自由</a:t>
            </a:r>
            <a:r>
              <a:rPr kumimoji="1" lang="ja-JP" altLang="en-US" b="1" dirty="0" smtClean="0"/>
              <a:t>な愛→制約があったからこそ、「愛」なのか「愛」でないのかわかりやすかった。</a:t>
            </a:r>
            <a:endParaRPr kumimoji="1" lang="en-US" altLang="ja-JP" b="1" dirty="0" smtClean="0"/>
          </a:p>
          <a:p>
            <a:pPr>
              <a:buNone/>
            </a:pPr>
            <a:endParaRPr lang="en-US" altLang="ja-JP" dirty="0" smtClean="0"/>
          </a:p>
          <a:p>
            <a:r>
              <a:rPr lang="ja-JP" altLang="en-US" b="1" dirty="0" smtClean="0"/>
              <a:t>近代：</a:t>
            </a:r>
            <a:r>
              <a:rPr lang="ja-JP" altLang="en-US" b="1" dirty="0" smtClean="0">
                <a:solidFill>
                  <a:srgbClr val="0070C0"/>
                </a:solidFill>
                <a:effectLst>
                  <a:outerShdw blurRad="38100" dist="38100" dir="2700000" algn="tl">
                    <a:srgbClr val="000000">
                      <a:alpha val="43137"/>
                    </a:srgbClr>
                  </a:outerShdw>
                </a:effectLst>
              </a:rPr>
              <a:t>自由</a:t>
            </a:r>
            <a:r>
              <a:rPr lang="ja-JP" altLang="en-US" b="1" dirty="0" smtClean="0"/>
              <a:t>な愛→人の判断基準を失う</a:t>
            </a:r>
            <a:endParaRPr lang="en-US" altLang="ja-JP" b="1" dirty="0" smtClean="0"/>
          </a:p>
        </p:txBody>
      </p:sp>
      <p:sp>
        <p:nvSpPr>
          <p:cNvPr id="4" name="右矢印 3"/>
          <p:cNvSpPr/>
          <p:nvPr/>
        </p:nvSpPr>
        <p:spPr>
          <a:xfrm>
            <a:off x="5286380" y="2857496"/>
            <a:ext cx="1000132" cy="5715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6357950" y="2786058"/>
            <a:ext cx="3000396" cy="584775"/>
          </a:xfrm>
          <a:prstGeom prst="rect">
            <a:avLst/>
          </a:prstGeom>
          <a:noFill/>
        </p:spPr>
        <p:txBody>
          <a:bodyPr wrap="square" rtlCol="0">
            <a:spAutoFit/>
          </a:bodyPr>
          <a:lstStyle/>
          <a:p>
            <a:r>
              <a:rPr kumimoji="1" lang="ja-JP" altLang="en-US" sz="3200" dirty="0" smtClean="0"/>
              <a:t>自由の逆説</a:t>
            </a:r>
            <a:endParaRPr kumimoji="1" lang="ja-JP" altLang="en-US" sz="3200" dirty="0"/>
          </a:p>
        </p:txBody>
      </p:sp>
      <p:sp>
        <p:nvSpPr>
          <p:cNvPr id="7" name="テキスト ボックス 6"/>
          <p:cNvSpPr txBox="1"/>
          <p:nvPr/>
        </p:nvSpPr>
        <p:spPr>
          <a:xfrm>
            <a:off x="285720" y="3500438"/>
            <a:ext cx="8643998" cy="769441"/>
          </a:xfrm>
          <a:prstGeom prst="rect">
            <a:avLst/>
          </a:prstGeom>
          <a:noFill/>
        </p:spPr>
        <p:txBody>
          <a:bodyPr wrap="square" rtlCol="0">
            <a:spAutoFit/>
          </a:bodyPr>
          <a:lstStyle/>
          <a:p>
            <a:r>
              <a:rPr kumimoji="1" lang="ja-JP" altLang="en-US" sz="2200" b="1" dirty="0" smtClean="0"/>
              <a:t>愛とは・・</a:t>
            </a:r>
            <a:r>
              <a:rPr kumimoji="1" lang="ja-JP" altLang="en-US" sz="2200" b="1" u="sng" dirty="0" smtClean="0">
                <a:solidFill>
                  <a:srgbClr val="FF0000"/>
                </a:solidFill>
              </a:rPr>
              <a:t>その時々の相互の問いかけに応えていこうとする意欲</a:t>
            </a:r>
            <a:r>
              <a:rPr kumimoji="1" lang="ja-JP" altLang="en-US" sz="2200" b="1" dirty="0" smtClean="0"/>
              <a:t>のこと。</a:t>
            </a:r>
            <a:endParaRPr kumimoji="1" lang="en-US" altLang="ja-JP" sz="2200" b="1" dirty="0" smtClean="0"/>
          </a:p>
          <a:p>
            <a:r>
              <a:rPr kumimoji="1" lang="ja-JP" altLang="en-US" sz="2200" b="1" dirty="0" smtClean="0"/>
              <a:t>よって時期によって形は変わる。幸せになることが愛の目的ではない。</a:t>
            </a:r>
            <a:endParaRPr kumimoji="1" lang="ja-JP" altLang="en-US" sz="2200" b="1" dirty="0"/>
          </a:p>
        </p:txBody>
      </p:sp>
      <p:sp>
        <p:nvSpPr>
          <p:cNvPr id="8" name="テキスト ボックス 7"/>
          <p:cNvSpPr txBox="1"/>
          <p:nvPr/>
        </p:nvSpPr>
        <p:spPr>
          <a:xfrm>
            <a:off x="214282" y="4714884"/>
            <a:ext cx="8929718" cy="1384995"/>
          </a:xfrm>
          <a:prstGeom prst="rect">
            <a:avLst/>
          </a:prstGeom>
          <a:noFill/>
        </p:spPr>
        <p:txBody>
          <a:bodyPr wrap="square" rtlCol="0">
            <a:spAutoFit/>
          </a:bodyPr>
          <a:lstStyle/>
          <a:p>
            <a:r>
              <a:rPr kumimoji="1" lang="ja-JP" altLang="en-US" sz="2800" dirty="0" smtClean="0"/>
              <a:t>結論：絶頂で終わらせたいと思う考えはだめ。人の心は</a:t>
            </a:r>
            <a:endParaRPr kumimoji="1" lang="en-US" altLang="ja-JP" sz="2800" dirty="0" smtClean="0"/>
          </a:p>
          <a:p>
            <a:r>
              <a:rPr kumimoji="1" lang="ja-JP" altLang="en-US" sz="2800" dirty="0"/>
              <a:t>　</a:t>
            </a:r>
            <a:r>
              <a:rPr kumimoji="1" lang="ja-JP" altLang="en-US" sz="2800" dirty="0" smtClean="0"/>
              <a:t>　刻々と移りゆく。</a:t>
            </a:r>
            <a:r>
              <a:rPr kumimoji="1" lang="ja-JP" altLang="en-US" sz="2800" dirty="0" smtClean="0">
                <a:solidFill>
                  <a:srgbClr val="FF0000"/>
                </a:solidFill>
              </a:rPr>
              <a:t>相互に問いかけに応えようとする意欲</a:t>
            </a:r>
            <a:endParaRPr kumimoji="1" lang="en-US" altLang="ja-JP" sz="2800" dirty="0" smtClean="0">
              <a:solidFill>
                <a:srgbClr val="FF0000"/>
              </a:solidFill>
            </a:endParaRPr>
          </a:p>
          <a:p>
            <a:r>
              <a:rPr kumimoji="1" lang="ja-JP" altLang="en-US" sz="2800" dirty="0">
                <a:solidFill>
                  <a:srgbClr val="FF0000"/>
                </a:solidFill>
              </a:rPr>
              <a:t>　</a:t>
            </a:r>
            <a:r>
              <a:rPr kumimoji="1" lang="ja-JP" altLang="en-US" sz="2800" dirty="0" smtClean="0">
                <a:solidFill>
                  <a:srgbClr val="FF0000"/>
                </a:solidFill>
              </a:rPr>
              <a:t>　がある限り、「変わらぬ愛」はある。</a:t>
            </a:r>
            <a:endParaRPr kumimoji="1" lang="ja-JP" altLang="en-US" sz="2800" dirty="0">
              <a:solidFill>
                <a:srgbClr val="FF000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4000" dirty="0" smtClean="0"/>
              <a:t>８章　なぜ死んではいけないか</a:t>
            </a:r>
            <a:endParaRPr kumimoji="1" lang="ja-JP" altLang="en-US" sz="4000" dirty="0"/>
          </a:p>
        </p:txBody>
      </p:sp>
      <p:sp>
        <p:nvSpPr>
          <p:cNvPr id="3" name="コンテンツ プレースホルダ 2"/>
          <p:cNvSpPr>
            <a:spLocks noGrp="1"/>
          </p:cNvSpPr>
          <p:nvPr>
            <p:ph sz="quarter" idx="1"/>
          </p:nvPr>
        </p:nvSpPr>
        <p:spPr>
          <a:xfrm>
            <a:off x="457200" y="1600200"/>
            <a:ext cx="8043890" cy="4900634"/>
          </a:xfrm>
        </p:spPr>
        <p:txBody>
          <a:bodyPr/>
          <a:lstStyle/>
          <a:p>
            <a:r>
              <a:rPr kumimoji="1" lang="ja-JP" altLang="en-US" sz="2800" b="1" dirty="0" smtClean="0"/>
              <a:t>近代化以前</a:t>
            </a:r>
            <a:r>
              <a:rPr kumimoji="1" lang="ja-JP" altLang="en-US" dirty="0" smtClean="0"/>
              <a:t>：自然の摂理に即した暮らし、伝統的・慣習</a:t>
            </a:r>
            <a:endParaRPr kumimoji="1" lang="en-US" altLang="ja-JP" dirty="0" smtClean="0"/>
          </a:p>
          <a:p>
            <a:pPr>
              <a:buNone/>
            </a:pPr>
            <a:r>
              <a:rPr lang="ja-JP" altLang="en-US" dirty="0" smtClean="0"/>
              <a:t>　　　　有機的な輪廻の中で生活　</a:t>
            </a:r>
            <a:r>
              <a:rPr lang="ja-JP" altLang="en-US" b="1" dirty="0" smtClean="0">
                <a:solidFill>
                  <a:srgbClr val="FF0000"/>
                </a:solidFill>
              </a:rPr>
              <a:t>生きることに疑いなし</a:t>
            </a:r>
            <a:endParaRPr lang="en-US" altLang="ja-JP" b="1" dirty="0" smtClean="0">
              <a:solidFill>
                <a:srgbClr val="FF0000"/>
              </a:solidFill>
            </a:endParaRPr>
          </a:p>
          <a:p>
            <a:pPr>
              <a:buNone/>
            </a:pPr>
            <a:r>
              <a:rPr kumimoji="1" lang="ja-JP" altLang="en-US" dirty="0" smtClean="0"/>
              <a:t>　　　　生きるために必要なことをほぼ学んで人生に満足し</a:t>
            </a:r>
            <a:endParaRPr kumimoji="1" lang="en-US" altLang="ja-JP" dirty="0" smtClean="0"/>
          </a:p>
          <a:p>
            <a:pPr>
              <a:buNone/>
            </a:pPr>
            <a:r>
              <a:rPr lang="ja-JP" altLang="en-US" dirty="0" smtClean="0"/>
              <a:t>　　　　</a:t>
            </a:r>
            <a:r>
              <a:rPr kumimoji="1" lang="ja-JP" altLang="en-US" dirty="0" smtClean="0"/>
              <a:t>て死ぬことができる</a:t>
            </a:r>
            <a:endParaRPr kumimoji="1" lang="en-US" altLang="ja-JP" dirty="0" smtClean="0"/>
          </a:p>
          <a:p>
            <a:pPr>
              <a:buNone/>
            </a:pPr>
            <a:r>
              <a:rPr lang="ja-JP" altLang="en-US" dirty="0" smtClean="0"/>
              <a:t>　　死への抑制力・・慣習</a:t>
            </a:r>
            <a:endParaRPr lang="en-US" altLang="ja-JP" dirty="0" smtClean="0"/>
          </a:p>
          <a:p>
            <a:r>
              <a:rPr kumimoji="1" lang="ja-JP" altLang="en-US" sz="2800" b="1" dirty="0" smtClean="0"/>
              <a:t>近代</a:t>
            </a:r>
            <a:r>
              <a:rPr kumimoji="1" lang="ja-JP" altLang="en-US" dirty="0" smtClean="0"/>
              <a:t>：</a:t>
            </a:r>
            <a:r>
              <a:rPr kumimoji="1" lang="ja-JP" altLang="en-US" b="1" dirty="0" smtClean="0">
                <a:solidFill>
                  <a:srgbClr val="FF0000"/>
                </a:solidFill>
              </a:rPr>
              <a:t>自由</a:t>
            </a:r>
            <a:r>
              <a:rPr kumimoji="1" lang="ja-JP" altLang="en-US" dirty="0" smtClean="0"/>
              <a:t>を手に入れ、</a:t>
            </a:r>
            <a:r>
              <a:rPr kumimoji="1" lang="ja-JP" altLang="en-US" b="1" dirty="0" smtClean="0">
                <a:solidFill>
                  <a:srgbClr val="FF0000"/>
                </a:solidFill>
              </a:rPr>
              <a:t>絶え間ない発展の途上</a:t>
            </a:r>
            <a:r>
              <a:rPr kumimoji="1" lang="ja-JP" altLang="en-US" dirty="0" smtClean="0"/>
              <a:t>での暮らし</a:t>
            </a:r>
            <a:endParaRPr kumimoji="1" lang="en-US" altLang="ja-JP" dirty="0" smtClean="0"/>
          </a:p>
          <a:p>
            <a:pPr>
              <a:buNone/>
            </a:pPr>
            <a:r>
              <a:rPr lang="ja-JP" altLang="en-US" dirty="0" smtClean="0"/>
              <a:t>　　　　その時にしか価値を持たないものしか学べないので満足することなく死ぬ　　＝無意味な死、故の無意味な生</a:t>
            </a:r>
            <a:endParaRPr lang="en-US" altLang="ja-JP" dirty="0" smtClean="0"/>
          </a:p>
          <a:p>
            <a:pPr>
              <a:buNone/>
            </a:pPr>
            <a:endParaRPr lang="en-US" altLang="ja-JP" dirty="0" smtClean="0"/>
          </a:p>
          <a:p>
            <a:pPr>
              <a:buNone/>
            </a:pPr>
            <a:r>
              <a:rPr lang="ja-JP" altLang="en-US" dirty="0" smtClean="0"/>
              <a:t>　　　　　　　　</a:t>
            </a:r>
            <a:r>
              <a:rPr lang="ja-JP" altLang="en-US" b="1" dirty="0" smtClean="0"/>
              <a:t>生きがいが感じられない・代替可能な自分</a:t>
            </a:r>
            <a:endParaRPr lang="en-US" altLang="ja-JP" b="1" dirty="0" smtClean="0"/>
          </a:p>
          <a:p>
            <a:pPr>
              <a:buNone/>
            </a:pPr>
            <a:r>
              <a:rPr kumimoji="1" lang="ja-JP" altLang="en-US" dirty="0" smtClean="0"/>
              <a:t>　　　　　　　　</a:t>
            </a:r>
            <a:r>
              <a:rPr kumimoji="1" lang="ja-JP" altLang="en-US" b="1" dirty="0" smtClean="0"/>
              <a:t>慣習に代わる死への抑制力が見つからない</a:t>
            </a:r>
            <a:endParaRPr kumimoji="1" lang="ja-JP" altLang="en-US" b="1" dirty="0"/>
          </a:p>
        </p:txBody>
      </p:sp>
      <p:sp>
        <p:nvSpPr>
          <p:cNvPr id="4" name="右矢印 3"/>
          <p:cNvSpPr/>
          <p:nvPr/>
        </p:nvSpPr>
        <p:spPr>
          <a:xfrm>
            <a:off x="857224" y="2214554"/>
            <a:ext cx="500066" cy="3571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右矢印 4"/>
          <p:cNvSpPr/>
          <p:nvPr/>
        </p:nvSpPr>
        <p:spPr>
          <a:xfrm>
            <a:off x="857224" y="4429132"/>
            <a:ext cx="500066" cy="3571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右矢印 5"/>
          <p:cNvSpPr/>
          <p:nvPr/>
        </p:nvSpPr>
        <p:spPr>
          <a:xfrm>
            <a:off x="857224" y="5572140"/>
            <a:ext cx="1214446" cy="642942"/>
          </a:xfrm>
          <a:prstGeom prst="rightArrow">
            <a:avLst/>
          </a:prstGeom>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r>
              <a:rPr kumimoji="1" lang="ja-JP" altLang="en-US" dirty="0" smtClean="0"/>
              <a:t>慣習にとってかわる「生きる力」とは？</a:t>
            </a:r>
            <a:endParaRPr kumimoji="1" lang="ja-JP" altLang="en-US" dirty="0"/>
          </a:p>
        </p:txBody>
      </p:sp>
      <p:sp>
        <p:nvSpPr>
          <p:cNvPr id="5" name="コンテンツ プレースホルダ 4"/>
          <p:cNvSpPr>
            <a:spLocks noGrp="1"/>
          </p:cNvSpPr>
          <p:nvPr>
            <p:ph sz="quarter" idx="1"/>
          </p:nvPr>
        </p:nvSpPr>
        <p:spPr>
          <a:xfrm>
            <a:off x="457200" y="1600200"/>
            <a:ext cx="8329642" cy="4900634"/>
          </a:xfrm>
        </p:spPr>
        <p:txBody>
          <a:bodyPr/>
          <a:lstStyle/>
          <a:p>
            <a:pPr>
              <a:buNone/>
            </a:pPr>
            <a:r>
              <a:rPr kumimoji="1" lang="ja-JP" altLang="en-US" dirty="0" smtClean="0"/>
              <a:t>　自由を手に入れたかわりに</a:t>
            </a:r>
            <a:r>
              <a:rPr kumimoji="1" lang="ja-JP" altLang="en-US" b="1" dirty="0" smtClean="0"/>
              <a:t>慣習にかわる死への抑制力</a:t>
            </a:r>
            <a:r>
              <a:rPr kumimoji="1" lang="ja-JP" altLang="en-US" dirty="0" smtClean="0"/>
              <a:t>をそれぞれが手に入れなければならない。</a:t>
            </a:r>
            <a:endParaRPr lang="en-US" altLang="ja-JP" dirty="0" smtClean="0"/>
          </a:p>
          <a:p>
            <a:pPr>
              <a:buNone/>
            </a:pPr>
            <a:r>
              <a:rPr lang="ja-JP" altLang="en-US" dirty="0" smtClean="0"/>
              <a:t>そのためには・・</a:t>
            </a:r>
            <a:endParaRPr lang="en-US" altLang="ja-JP" dirty="0" smtClean="0"/>
          </a:p>
          <a:p>
            <a:pPr>
              <a:buNone/>
            </a:pPr>
            <a:r>
              <a:rPr kumimoji="1" lang="ja-JP" altLang="en-US" dirty="0" smtClean="0"/>
              <a:t>　　　　</a:t>
            </a:r>
            <a:r>
              <a:rPr kumimoji="1" lang="ja-JP" altLang="en-US" b="1" dirty="0" smtClean="0"/>
              <a:t>究極的には個人の内面の充足・自我の充実しかない</a:t>
            </a:r>
            <a:endParaRPr kumimoji="1" lang="en-US" altLang="ja-JP" b="1" dirty="0" smtClean="0"/>
          </a:p>
          <a:p>
            <a:pPr>
              <a:buNone/>
            </a:pPr>
            <a:endParaRPr kumimoji="1" lang="en-US" altLang="ja-JP" dirty="0" smtClean="0"/>
          </a:p>
          <a:p>
            <a:pPr>
              <a:buNone/>
            </a:pPr>
            <a:r>
              <a:rPr lang="ja-JP" altLang="en-US" dirty="0" smtClean="0"/>
              <a:t>　　　　</a:t>
            </a:r>
            <a:r>
              <a:rPr lang="ja-JP" altLang="en-US" b="1" dirty="0" smtClean="0"/>
              <a:t>自我の充実のためには相互承認の必要</a:t>
            </a:r>
            <a:r>
              <a:rPr lang="ja-JP" altLang="en-US" dirty="0" smtClean="0"/>
              <a:t>（第一章参照）</a:t>
            </a:r>
            <a:endParaRPr lang="en-US" altLang="ja-JP" dirty="0" smtClean="0"/>
          </a:p>
          <a:p>
            <a:pPr>
              <a:buNone/>
            </a:pPr>
            <a:endParaRPr lang="en-US" altLang="ja-JP" dirty="0" smtClean="0"/>
          </a:p>
          <a:p>
            <a:pPr>
              <a:buNone/>
            </a:pPr>
            <a:r>
              <a:rPr kumimoji="1" lang="ja-JP" altLang="en-US" dirty="0" smtClean="0"/>
              <a:t>　　　　　   </a:t>
            </a:r>
            <a:r>
              <a:rPr kumimoji="1" lang="ja-JP" altLang="en-US" b="1" dirty="0" smtClean="0"/>
              <a:t>コミュニケーションを求め続ける必要</a:t>
            </a:r>
            <a:endParaRPr kumimoji="1" lang="en-US" altLang="ja-JP" b="1" dirty="0" smtClean="0"/>
          </a:p>
          <a:p>
            <a:pPr>
              <a:buNone/>
            </a:pPr>
            <a:r>
              <a:rPr lang="ja-JP" altLang="en-US" dirty="0" smtClean="0"/>
              <a:t>　　　　</a:t>
            </a:r>
            <a:endParaRPr lang="en-US" altLang="ja-JP" dirty="0" smtClean="0"/>
          </a:p>
          <a:p>
            <a:pPr>
              <a:buNone/>
            </a:pPr>
            <a:r>
              <a:rPr lang="ja-JP" altLang="en-US" dirty="0" smtClean="0"/>
              <a:t>　</a:t>
            </a:r>
            <a:r>
              <a:rPr lang="ja-JP" altLang="en-US" sz="2800" b="1" dirty="0" smtClean="0"/>
              <a:t>結論：</a:t>
            </a:r>
            <a:r>
              <a:rPr kumimoji="1" lang="ja-JP" altLang="en-US" sz="2800" b="1" dirty="0" smtClean="0"/>
              <a:t>つながりの必要性を見いだせたときこそ、生と死の重みがわかり、「生きる力」を手に入れられる。</a:t>
            </a:r>
            <a:endParaRPr kumimoji="1" lang="ja-JP" altLang="en-US" sz="2800" b="1" dirty="0"/>
          </a:p>
        </p:txBody>
      </p:sp>
      <p:sp>
        <p:nvSpPr>
          <p:cNvPr id="7" name="右矢印 6"/>
          <p:cNvSpPr/>
          <p:nvPr/>
        </p:nvSpPr>
        <p:spPr>
          <a:xfrm rot="5400000">
            <a:off x="4036214" y="2750340"/>
            <a:ext cx="607225" cy="167879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右矢印 7"/>
          <p:cNvSpPr/>
          <p:nvPr/>
        </p:nvSpPr>
        <p:spPr>
          <a:xfrm rot="5400000">
            <a:off x="4036214" y="3607596"/>
            <a:ext cx="607225" cy="167879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角丸四角形 10"/>
          <p:cNvSpPr/>
          <p:nvPr/>
        </p:nvSpPr>
        <p:spPr>
          <a:xfrm>
            <a:off x="357158" y="1357298"/>
            <a:ext cx="7715304" cy="2071702"/>
          </a:xfrm>
          <a:prstGeom prst="roundRect">
            <a:avLst/>
          </a:prstGeom>
          <a:ln>
            <a:gradFill>
              <a:gsLst>
                <a:gs pos="0">
                  <a:schemeClr val="accent1">
                    <a:lumMod val="60000"/>
                    <a:lumOff val="40000"/>
                  </a:schemeClr>
                </a:gs>
                <a:gs pos="50000">
                  <a:schemeClr val="accent1">
                    <a:tint val="44500"/>
                    <a:satMod val="160000"/>
                  </a:schemeClr>
                </a:gs>
                <a:gs pos="100000">
                  <a:schemeClr val="accent1">
                    <a:tint val="23500"/>
                    <a:satMod val="160000"/>
                  </a:schemeClr>
                </a:gs>
              </a:gsLst>
              <a:lin ang="5400000" scaled="0"/>
            </a:gra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a:xfrm>
            <a:off x="428596" y="0"/>
            <a:ext cx="7467600" cy="1143000"/>
          </a:xfrm>
        </p:spPr>
        <p:txBody>
          <a:bodyPr>
            <a:normAutofit/>
          </a:bodyPr>
          <a:lstStyle/>
          <a:p>
            <a:r>
              <a:rPr kumimoji="1" lang="ja-JP" altLang="en-US" sz="4000" dirty="0" smtClean="0"/>
              <a:t>まとめ</a:t>
            </a:r>
            <a:endParaRPr kumimoji="1" lang="ja-JP" altLang="en-US" sz="4000" dirty="0"/>
          </a:p>
        </p:txBody>
      </p:sp>
      <p:sp>
        <p:nvSpPr>
          <p:cNvPr id="3" name="コンテンツ プレースホルダ 2"/>
          <p:cNvSpPr>
            <a:spLocks noGrp="1"/>
          </p:cNvSpPr>
          <p:nvPr>
            <p:ph sz="quarter" idx="1"/>
          </p:nvPr>
        </p:nvSpPr>
        <p:spPr>
          <a:xfrm>
            <a:off x="500034" y="1500174"/>
            <a:ext cx="7467600" cy="1900238"/>
          </a:xfrm>
        </p:spPr>
        <p:txBody>
          <a:bodyPr/>
          <a:lstStyle/>
          <a:p>
            <a:r>
              <a:rPr kumimoji="1" lang="ja-JP" altLang="en-US" b="1" dirty="0" smtClean="0"/>
              <a:t>近代化以前：伝統・慣習・宗教・それらによる束縛</a:t>
            </a:r>
            <a:endParaRPr kumimoji="1" lang="en-US" altLang="ja-JP" b="1" dirty="0" smtClean="0"/>
          </a:p>
          <a:p>
            <a:endParaRPr lang="en-US" altLang="ja-JP" b="1" dirty="0" smtClean="0"/>
          </a:p>
          <a:p>
            <a:endParaRPr kumimoji="1" lang="en-US" altLang="ja-JP" b="1" dirty="0" smtClean="0"/>
          </a:p>
          <a:p>
            <a:r>
              <a:rPr lang="ja-JP" altLang="en-US" b="1" dirty="0" smtClean="0"/>
              <a:t>近代：情報化社会・脱魔術化・自由の入手</a:t>
            </a:r>
            <a:endParaRPr lang="en-US" altLang="ja-JP" b="1" dirty="0" smtClean="0"/>
          </a:p>
        </p:txBody>
      </p:sp>
      <p:sp>
        <p:nvSpPr>
          <p:cNvPr id="5" name="下矢印 4"/>
          <p:cNvSpPr/>
          <p:nvPr/>
        </p:nvSpPr>
        <p:spPr>
          <a:xfrm>
            <a:off x="2857488" y="2000240"/>
            <a:ext cx="928694" cy="857256"/>
          </a:xfrm>
          <a:prstGeom prst="down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7030A0"/>
              </a:solidFill>
            </a:endParaRPr>
          </a:p>
        </p:txBody>
      </p:sp>
      <p:sp>
        <p:nvSpPr>
          <p:cNvPr id="6" name="テキスト ボックス 5"/>
          <p:cNvSpPr txBox="1"/>
          <p:nvPr/>
        </p:nvSpPr>
        <p:spPr>
          <a:xfrm>
            <a:off x="1142976" y="3643314"/>
            <a:ext cx="7572428" cy="830997"/>
          </a:xfrm>
          <a:prstGeom prst="rect">
            <a:avLst/>
          </a:prstGeom>
          <a:noFill/>
        </p:spPr>
        <p:txBody>
          <a:bodyPr wrap="square" rtlCol="0">
            <a:spAutoFit/>
          </a:bodyPr>
          <a:lstStyle/>
          <a:p>
            <a:r>
              <a:rPr kumimoji="1" lang="ja-JP" altLang="en-US" sz="2400" b="1" dirty="0" smtClean="0"/>
              <a:t>近代化以前では疑いの余地がなかったものに意味付けを行う必要性がでてきた。</a:t>
            </a:r>
            <a:endParaRPr kumimoji="1" lang="ja-JP" altLang="en-US" sz="2400" b="1" dirty="0"/>
          </a:p>
        </p:txBody>
      </p:sp>
      <p:sp>
        <p:nvSpPr>
          <p:cNvPr id="8" name="テキスト ボックス 7"/>
          <p:cNvSpPr txBox="1"/>
          <p:nvPr/>
        </p:nvSpPr>
        <p:spPr>
          <a:xfrm>
            <a:off x="4071934" y="2143116"/>
            <a:ext cx="3500462" cy="400110"/>
          </a:xfrm>
          <a:prstGeom prst="rect">
            <a:avLst/>
          </a:prstGeom>
          <a:noFill/>
        </p:spPr>
        <p:txBody>
          <a:bodyPr wrap="square" rtlCol="0">
            <a:spAutoFit/>
          </a:bodyPr>
          <a:lstStyle/>
          <a:p>
            <a:r>
              <a:rPr kumimoji="1" lang="ja-JP" altLang="en-US" sz="2000" b="1" dirty="0" smtClean="0">
                <a:solidFill>
                  <a:srgbClr val="7030A0"/>
                </a:solidFill>
              </a:rPr>
              <a:t>近代化・科学による合理化</a:t>
            </a:r>
            <a:endParaRPr kumimoji="1" lang="ja-JP" altLang="en-US" sz="2000" b="1" dirty="0">
              <a:solidFill>
                <a:srgbClr val="7030A0"/>
              </a:solidFill>
            </a:endParaRPr>
          </a:p>
        </p:txBody>
      </p:sp>
      <p:sp>
        <p:nvSpPr>
          <p:cNvPr id="9" name="テキスト ボックス 8"/>
          <p:cNvSpPr txBox="1"/>
          <p:nvPr/>
        </p:nvSpPr>
        <p:spPr>
          <a:xfrm>
            <a:off x="428596" y="4786322"/>
            <a:ext cx="8358246" cy="1569660"/>
          </a:xfrm>
          <a:prstGeom prst="rect">
            <a:avLst/>
          </a:prstGeom>
          <a:noFill/>
        </p:spPr>
        <p:txBody>
          <a:bodyPr wrap="square" rtlCol="0">
            <a:spAutoFit/>
          </a:bodyPr>
          <a:lstStyle/>
          <a:p>
            <a:r>
              <a:rPr kumimoji="1" lang="ja-JP" altLang="en-US" sz="3200" dirty="0" smtClean="0"/>
              <a:t>筆者の主張・・悩み続けろ！そして、悩んだ末、新しい打開策を見つけ出し、新しい日本を形成していくべきである。</a:t>
            </a:r>
            <a:endParaRPr kumimoji="1" lang="ja-JP" altLang="en-US" sz="3200" dirty="0"/>
          </a:p>
        </p:txBody>
      </p:sp>
      <p:sp>
        <p:nvSpPr>
          <p:cNvPr id="10" name="右矢印 9"/>
          <p:cNvSpPr/>
          <p:nvPr/>
        </p:nvSpPr>
        <p:spPr>
          <a:xfrm>
            <a:off x="428596" y="3714752"/>
            <a:ext cx="785818" cy="42862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fontAlgn="auto">
              <a:spcAft>
                <a:spcPts val="0"/>
              </a:spcAft>
              <a:defRPr/>
            </a:pPr>
            <a:r>
              <a:rPr lang="ja-JP" altLang="en-US" sz="4000" dirty="0" smtClean="0"/>
              <a:t>目次</a:t>
            </a:r>
            <a:endParaRPr lang="ja-JP" altLang="en-US" sz="4000" dirty="0"/>
          </a:p>
        </p:txBody>
      </p:sp>
      <p:sp>
        <p:nvSpPr>
          <p:cNvPr id="10243" name="コンテンツ プレースホルダ 2"/>
          <p:cNvSpPr>
            <a:spLocks noGrp="1"/>
          </p:cNvSpPr>
          <p:nvPr>
            <p:ph sz="quarter" idx="1"/>
          </p:nvPr>
        </p:nvSpPr>
        <p:spPr>
          <a:xfrm>
            <a:off x="1143000" y="1285875"/>
            <a:ext cx="7286625" cy="5143500"/>
          </a:xfrm>
        </p:spPr>
        <p:txBody>
          <a:bodyPr/>
          <a:lstStyle/>
          <a:p>
            <a:r>
              <a:rPr lang="ja-JP" altLang="en-US" sz="2800" smtClean="0"/>
              <a:t>はじめに</a:t>
            </a:r>
            <a:endParaRPr lang="en-US" altLang="ja-JP" sz="2800" smtClean="0"/>
          </a:p>
          <a:p>
            <a:r>
              <a:rPr lang="ja-JP" altLang="en-US" sz="2800" smtClean="0"/>
              <a:t>１章　「私とは何か」</a:t>
            </a:r>
            <a:endParaRPr lang="en-US" altLang="ja-JP" sz="2800" smtClean="0"/>
          </a:p>
          <a:p>
            <a:r>
              <a:rPr lang="ja-JP" altLang="en-US" sz="2800" smtClean="0"/>
              <a:t>２章　「お金」がすべてか</a:t>
            </a:r>
            <a:endParaRPr lang="en-US" altLang="ja-JP" sz="2800" smtClean="0"/>
          </a:p>
          <a:p>
            <a:r>
              <a:rPr lang="ja-JP" altLang="en-US" sz="2800" smtClean="0"/>
              <a:t>３章　「知ってるつもり」ではないか</a:t>
            </a:r>
            <a:endParaRPr lang="en-US" altLang="ja-JP" sz="2800" smtClean="0"/>
          </a:p>
          <a:p>
            <a:r>
              <a:rPr lang="ja-JP" altLang="en-US" sz="2800" smtClean="0"/>
              <a:t>４章　「青春」は美しいか</a:t>
            </a:r>
            <a:endParaRPr lang="en-US" altLang="ja-JP" sz="2800" smtClean="0"/>
          </a:p>
          <a:p>
            <a:r>
              <a:rPr lang="ja-JP" altLang="en-US" sz="2800" smtClean="0"/>
              <a:t>５章　「信じる者」は救われるか</a:t>
            </a:r>
            <a:endParaRPr lang="en-US" altLang="ja-JP" sz="2800" smtClean="0"/>
          </a:p>
          <a:p>
            <a:r>
              <a:rPr lang="ja-JP" altLang="en-US" sz="2800" smtClean="0"/>
              <a:t>６章　何のために「働く」のか</a:t>
            </a:r>
            <a:endParaRPr lang="en-US" altLang="ja-JP" sz="2800" smtClean="0"/>
          </a:p>
          <a:p>
            <a:r>
              <a:rPr lang="ja-JP" altLang="en-US" sz="2800" smtClean="0"/>
              <a:t>７章　「変わらぬ愛」はあるか</a:t>
            </a:r>
            <a:endParaRPr lang="en-US" altLang="ja-JP" sz="2800" smtClean="0"/>
          </a:p>
          <a:p>
            <a:r>
              <a:rPr lang="ja-JP" altLang="en-US" sz="2800" smtClean="0"/>
              <a:t>８章　なぜ死んではいけないのか</a:t>
            </a:r>
            <a:endParaRPr lang="en-US" altLang="ja-JP" sz="2800" smtClean="0"/>
          </a:p>
          <a:p>
            <a:r>
              <a:rPr lang="ja-JP" altLang="en-US" sz="2800" smtClean="0"/>
              <a:t>まとめ</a:t>
            </a:r>
            <a:endParaRPr lang="en-US" altLang="ja-JP" sz="2800" smtClean="0"/>
          </a:p>
          <a:p>
            <a:pPr>
              <a:buFont typeface="Wingdings" pitchFamily="2" charset="2"/>
              <a:buNone/>
            </a:pPr>
            <a:endParaRPr lang="ja-JP" altLang="en-US" sz="280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625" y="0"/>
            <a:ext cx="7543800" cy="1143000"/>
          </a:xfrm>
        </p:spPr>
        <p:txBody>
          <a:bodyPr/>
          <a:lstStyle/>
          <a:p>
            <a:pPr fontAlgn="auto">
              <a:spcAft>
                <a:spcPts val="0"/>
              </a:spcAft>
              <a:defRPr/>
            </a:pPr>
            <a:r>
              <a:rPr lang="ja-JP" altLang="en-US" sz="4000" dirty="0" smtClean="0"/>
              <a:t>序章：はじめに</a:t>
            </a:r>
            <a:endParaRPr lang="ja-JP" altLang="en-US" sz="4000" dirty="0"/>
          </a:p>
        </p:txBody>
      </p:sp>
      <p:sp>
        <p:nvSpPr>
          <p:cNvPr id="5" name="テキスト プレースホルダ 4"/>
          <p:cNvSpPr>
            <a:spLocks noGrp="1"/>
          </p:cNvSpPr>
          <p:nvPr>
            <p:ph type="body" sz="quarter" idx="1"/>
          </p:nvPr>
        </p:nvSpPr>
        <p:spPr>
          <a:xfrm>
            <a:off x="500063" y="1143000"/>
            <a:ext cx="3857625" cy="1857375"/>
          </a:xfrm>
        </p:spPr>
        <p:txBody>
          <a:bodyPr/>
          <a:lstStyle/>
          <a:p>
            <a:pPr fontAlgn="auto">
              <a:spcAft>
                <a:spcPts val="0"/>
              </a:spcAft>
              <a:defRPr/>
            </a:pPr>
            <a:endParaRPr lang="en-US" altLang="ja-JP" dirty="0" smtClean="0"/>
          </a:p>
          <a:p>
            <a:pPr fontAlgn="auto">
              <a:spcAft>
                <a:spcPts val="0"/>
              </a:spcAft>
              <a:defRPr/>
            </a:pPr>
            <a:r>
              <a:rPr lang="ja-JP" altLang="en-US" dirty="0" smtClean="0"/>
              <a:t>★近代化以前</a:t>
            </a:r>
            <a:endParaRPr lang="en-US" altLang="ja-JP" dirty="0" smtClean="0"/>
          </a:p>
          <a:p>
            <a:pPr fontAlgn="auto">
              <a:spcAft>
                <a:spcPts val="0"/>
              </a:spcAft>
              <a:defRPr/>
            </a:pPr>
            <a:r>
              <a:rPr lang="ja-JP" altLang="en-US" dirty="0" smtClean="0"/>
              <a:t>伝統的な慣習と信仰心を失わなかった。</a:t>
            </a:r>
            <a:endParaRPr lang="en-US" altLang="ja-JP" dirty="0" smtClean="0"/>
          </a:p>
          <a:p>
            <a:pPr fontAlgn="auto">
              <a:spcAft>
                <a:spcPts val="0"/>
              </a:spcAft>
              <a:defRPr/>
            </a:pPr>
            <a:r>
              <a:rPr lang="ja-JP" altLang="en-US" dirty="0" smtClean="0"/>
              <a:t>　</a:t>
            </a:r>
            <a:r>
              <a:rPr lang="ja-JP" altLang="en-US" dirty="0" smtClean="0">
                <a:solidFill>
                  <a:schemeClr val="accent6">
                    <a:lumMod val="50000"/>
                  </a:schemeClr>
                </a:solidFill>
              </a:rPr>
              <a:t>→悩みの先に希望が見えた</a:t>
            </a:r>
            <a:endParaRPr lang="en-US" altLang="ja-JP" dirty="0" smtClean="0">
              <a:solidFill>
                <a:schemeClr val="accent6">
                  <a:lumMod val="50000"/>
                </a:schemeClr>
              </a:solidFill>
            </a:endParaRPr>
          </a:p>
          <a:p>
            <a:pPr fontAlgn="auto">
              <a:spcAft>
                <a:spcPts val="0"/>
              </a:spcAft>
              <a:defRPr/>
            </a:pPr>
            <a:endParaRPr lang="ja-JP" altLang="en-US" dirty="0"/>
          </a:p>
        </p:txBody>
      </p:sp>
      <p:sp>
        <p:nvSpPr>
          <p:cNvPr id="6" name="テキスト プレースホルダ 5"/>
          <p:cNvSpPr>
            <a:spLocks noGrp="1"/>
          </p:cNvSpPr>
          <p:nvPr>
            <p:ph type="body" sz="quarter" idx="3"/>
          </p:nvPr>
        </p:nvSpPr>
        <p:spPr>
          <a:xfrm>
            <a:off x="4643438" y="1143000"/>
            <a:ext cx="4071937" cy="1857375"/>
          </a:xfrm>
          <a:prstGeom prst="roundRect">
            <a:avLst>
              <a:gd name="adj" fmla="val 18159"/>
            </a:avLst>
          </a:prstGeom>
        </p:spPr>
        <p:txBody>
          <a:bodyPr/>
          <a:lstStyle/>
          <a:p>
            <a:pPr fontAlgn="auto">
              <a:spcAft>
                <a:spcPts val="0"/>
              </a:spcAft>
              <a:defRPr/>
            </a:pPr>
            <a:r>
              <a:rPr lang="ja-JP" altLang="en-US" dirty="0" smtClean="0"/>
              <a:t>★近代以降</a:t>
            </a:r>
            <a:endParaRPr lang="en-US" altLang="ja-JP" dirty="0" smtClean="0"/>
          </a:p>
          <a:p>
            <a:pPr fontAlgn="auto">
              <a:spcAft>
                <a:spcPts val="0"/>
              </a:spcAft>
              <a:defRPr/>
            </a:pPr>
            <a:r>
              <a:rPr lang="ja-JP" altLang="en-US" dirty="0" smtClean="0"/>
              <a:t>伝統的な慣習と信仰心を失ってしまう。</a:t>
            </a:r>
            <a:endParaRPr lang="en-US" altLang="ja-JP" dirty="0" smtClean="0"/>
          </a:p>
          <a:p>
            <a:pPr fontAlgn="auto">
              <a:spcAft>
                <a:spcPts val="0"/>
              </a:spcAft>
              <a:defRPr/>
            </a:pPr>
            <a:r>
              <a:rPr lang="ja-JP" altLang="en-US" dirty="0" smtClean="0"/>
              <a:t>　</a:t>
            </a:r>
            <a:r>
              <a:rPr lang="ja-JP" altLang="en-US" dirty="0" smtClean="0">
                <a:solidFill>
                  <a:schemeClr val="accent6">
                    <a:lumMod val="50000"/>
                  </a:schemeClr>
                </a:solidFill>
              </a:rPr>
              <a:t>→悩みの先に希望が見えない</a:t>
            </a:r>
            <a:endParaRPr lang="en-US" altLang="ja-JP" dirty="0" smtClean="0">
              <a:solidFill>
                <a:schemeClr val="accent6">
                  <a:lumMod val="50000"/>
                </a:schemeClr>
              </a:solidFill>
            </a:endParaRPr>
          </a:p>
        </p:txBody>
      </p:sp>
      <p:sp>
        <p:nvSpPr>
          <p:cNvPr id="11271" name="テキスト ボックス 7"/>
          <p:cNvSpPr txBox="1">
            <a:spLocks noChangeArrowheads="1"/>
          </p:cNvSpPr>
          <p:nvPr/>
        </p:nvSpPr>
        <p:spPr bwMode="auto">
          <a:xfrm>
            <a:off x="785813" y="3214688"/>
            <a:ext cx="6286500" cy="708025"/>
          </a:xfrm>
          <a:prstGeom prst="rect">
            <a:avLst/>
          </a:prstGeom>
          <a:noFill/>
          <a:ln w="9525">
            <a:noFill/>
            <a:miter lim="800000"/>
            <a:headEnd/>
            <a:tailEnd/>
          </a:ln>
        </p:spPr>
        <p:txBody>
          <a:bodyPr>
            <a:spAutoFit/>
          </a:bodyPr>
          <a:lstStyle/>
          <a:p>
            <a:r>
              <a:rPr kumimoji="1" lang="ja-JP" altLang="en-US" sz="2000" b="1">
                <a:ea typeface="ＭＳ Ｐ明朝" charset="-128"/>
              </a:rPr>
              <a:t>さらに、自由の拡大・グローバル化による変化の拡大・　しかし変化を求めながら不変な価値を求める人間の特性</a:t>
            </a:r>
            <a:endParaRPr kumimoji="1" lang="en-US" altLang="ja-JP" sz="2000" b="1">
              <a:ea typeface="ＭＳ Ｐ明朝" charset="-128"/>
            </a:endParaRPr>
          </a:p>
        </p:txBody>
      </p:sp>
      <p:sp>
        <p:nvSpPr>
          <p:cNvPr id="9" name="テキスト ボックス 8"/>
          <p:cNvSpPr txBox="1"/>
          <p:nvPr/>
        </p:nvSpPr>
        <p:spPr>
          <a:xfrm>
            <a:off x="500063" y="4000500"/>
            <a:ext cx="6786562" cy="1071563"/>
          </a:xfrm>
          <a:prstGeom prst="rect">
            <a:avLst/>
          </a:prstGeom>
          <a:noFill/>
        </p:spPr>
        <p:txBody>
          <a:bodyPr>
            <a:spAutoFit/>
          </a:bodyPr>
          <a:lstStyle/>
          <a:p>
            <a:pPr>
              <a:defRPr/>
            </a:pPr>
            <a:r>
              <a:rPr kumimoji="1" lang="ja-JP" altLang="en-US" sz="3200" b="1" dirty="0">
                <a:solidFill>
                  <a:schemeClr val="accent6">
                    <a:lumMod val="50000"/>
                  </a:schemeClr>
                </a:solidFill>
                <a:effectLst>
                  <a:outerShdw blurRad="38100" dist="38100" dir="2700000" algn="tl">
                    <a:srgbClr val="000000">
                      <a:alpha val="43137"/>
                    </a:srgbClr>
                  </a:outerShdw>
                </a:effectLst>
                <a:ea typeface="+mn-ea"/>
              </a:rPr>
              <a:t>☞現代人こそ「悩む力」によって</a:t>
            </a:r>
            <a:endParaRPr kumimoji="1" lang="en-US" altLang="ja-JP" sz="3200" b="1" dirty="0">
              <a:solidFill>
                <a:schemeClr val="accent6">
                  <a:lumMod val="50000"/>
                </a:schemeClr>
              </a:solidFill>
              <a:effectLst>
                <a:outerShdw blurRad="38100" dist="38100" dir="2700000" algn="tl">
                  <a:srgbClr val="000000">
                    <a:alpha val="43137"/>
                  </a:srgbClr>
                </a:outerShdw>
              </a:effectLst>
              <a:ea typeface="+mn-ea"/>
            </a:endParaRPr>
          </a:p>
          <a:p>
            <a:pPr>
              <a:defRPr/>
            </a:pPr>
            <a:r>
              <a:rPr kumimoji="1" lang="ja-JP" altLang="en-US" sz="3200" b="1" dirty="0">
                <a:solidFill>
                  <a:schemeClr val="accent6">
                    <a:lumMod val="50000"/>
                  </a:schemeClr>
                </a:solidFill>
                <a:effectLst>
                  <a:outerShdw blurRad="38100" dist="38100" dir="2700000" algn="tl">
                    <a:srgbClr val="000000">
                      <a:alpha val="43137"/>
                    </a:srgbClr>
                  </a:outerShdw>
                </a:effectLst>
                <a:ea typeface="+mn-ea"/>
              </a:rPr>
              <a:t>　生きる意味への意志を確認すべき！</a:t>
            </a:r>
          </a:p>
        </p:txBody>
      </p:sp>
      <p:sp>
        <p:nvSpPr>
          <p:cNvPr id="11273" name="テキスト ボックス 9"/>
          <p:cNvSpPr txBox="1">
            <a:spLocks noChangeArrowheads="1"/>
          </p:cNvSpPr>
          <p:nvPr/>
        </p:nvSpPr>
        <p:spPr bwMode="auto">
          <a:xfrm>
            <a:off x="642938" y="5143500"/>
            <a:ext cx="7215187" cy="1016000"/>
          </a:xfrm>
          <a:prstGeom prst="rect">
            <a:avLst/>
          </a:prstGeom>
          <a:noFill/>
          <a:ln w="9525">
            <a:noFill/>
            <a:miter lim="800000"/>
            <a:headEnd/>
            <a:tailEnd/>
          </a:ln>
        </p:spPr>
        <p:txBody>
          <a:bodyPr>
            <a:spAutoFit/>
          </a:bodyPr>
          <a:lstStyle/>
          <a:p>
            <a:r>
              <a:rPr kumimoji="1" lang="ja-JP" altLang="en-US" sz="2000" b="1">
                <a:ea typeface="ＭＳ Ｐ明朝" charset="-128"/>
              </a:rPr>
              <a:t>７つのテーマについて、夏目漱石・ウェーバーの二人を手掛かりに近代以前と近代以降と比較して、「悩みながら」どのようにいきていくべきか模索</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625" y="0"/>
            <a:ext cx="7467600" cy="1143000"/>
          </a:xfrm>
        </p:spPr>
        <p:txBody>
          <a:bodyPr/>
          <a:lstStyle/>
          <a:p>
            <a:pPr fontAlgn="auto">
              <a:spcAft>
                <a:spcPts val="0"/>
              </a:spcAft>
              <a:defRPr/>
            </a:pPr>
            <a:r>
              <a:rPr lang="ja-JP" altLang="en-US" sz="4000" dirty="0" smtClean="0"/>
              <a:t>１章：「私」とは何者か</a:t>
            </a:r>
            <a:endParaRPr lang="ja-JP" altLang="en-US" sz="4000" dirty="0"/>
          </a:p>
        </p:txBody>
      </p:sp>
      <p:sp>
        <p:nvSpPr>
          <p:cNvPr id="12291" name="コンテンツ プレースホルダ 2"/>
          <p:cNvSpPr>
            <a:spLocks noGrp="1"/>
          </p:cNvSpPr>
          <p:nvPr>
            <p:ph sz="quarter" idx="1"/>
          </p:nvPr>
        </p:nvSpPr>
        <p:spPr>
          <a:xfrm>
            <a:off x="500063" y="1143000"/>
            <a:ext cx="7467600" cy="571500"/>
          </a:xfrm>
        </p:spPr>
        <p:txBody>
          <a:bodyPr/>
          <a:lstStyle/>
          <a:p>
            <a:pPr>
              <a:buFont typeface="Wingdings" pitchFamily="2" charset="2"/>
              <a:buNone/>
            </a:pPr>
            <a:r>
              <a:rPr lang="ja-JP" altLang="en-US" b="1" smtClean="0"/>
              <a:t>★近代化以降の社会のしくみ</a:t>
            </a:r>
          </a:p>
        </p:txBody>
      </p:sp>
      <p:graphicFrame>
        <p:nvGraphicFramePr>
          <p:cNvPr id="4" name="図表 3"/>
          <p:cNvGraphicFramePr/>
          <p:nvPr/>
        </p:nvGraphicFramePr>
        <p:xfrm>
          <a:off x="1571604" y="1785926"/>
          <a:ext cx="6286544" cy="42148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爆発 1 4"/>
          <p:cNvSpPr/>
          <p:nvPr/>
        </p:nvSpPr>
        <p:spPr>
          <a:xfrm>
            <a:off x="5643563" y="5143500"/>
            <a:ext cx="3286125" cy="1500188"/>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kumimoji="1" lang="ja-JP" altLang="en-US" sz="4000" b="1" dirty="0"/>
              <a:t>孤独感</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下矢印 8"/>
          <p:cNvSpPr/>
          <p:nvPr/>
        </p:nvSpPr>
        <p:spPr>
          <a:xfrm>
            <a:off x="2643188" y="1428750"/>
            <a:ext cx="2286000" cy="128587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13315" name="テキスト ボックス 3"/>
          <p:cNvSpPr txBox="1">
            <a:spLocks noChangeArrowheads="1"/>
          </p:cNvSpPr>
          <p:nvPr/>
        </p:nvSpPr>
        <p:spPr bwMode="auto">
          <a:xfrm>
            <a:off x="500063" y="428625"/>
            <a:ext cx="8429625" cy="1077913"/>
          </a:xfrm>
          <a:prstGeom prst="rect">
            <a:avLst/>
          </a:prstGeom>
          <a:noFill/>
          <a:ln w="9525">
            <a:noFill/>
            <a:miter lim="800000"/>
            <a:headEnd/>
            <a:tailEnd/>
          </a:ln>
        </p:spPr>
        <p:txBody>
          <a:bodyPr>
            <a:spAutoFit/>
          </a:bodyPr>
          <a:lstStyle/>
          <a:p>
            <a:r>
              <a:rPr kumimoji="1" lang="ja-JP" altLang="en-US" sz="3200">
                <a:ea typeface="ＭＳ Ｐ明朝" charset="-128"/>
              </a:rPr>
              <a:t>自己が肥大化によって</a:t>
            </a:r>
            <a:r>
              <a:rPr kumimoji="1" lang="en-US" altLang="ja-JP" sz="3200">
                <a:ea typeface="ＭＳ Ｐ明朝" charset="-128"/>
              </a:rPr>
              <a:t>…..</a:t>
            </a:r>
          </a:p>
          <a:p>
            <a:r>
              <a:rPr kumimoji="1" lang="ja-JP" altLang="en-US" sz="3200">
                <a:ea typeface="ＭＳ Ｐ明朝" charset="-128"/>
              </a:rPr>
              <a:t>→自分の城を頑強にして自分を守ろうとする。</a:t>
            </a:r>
          </a:p>
        </p:txBody>
      </p:sp>
      <p:sp>
        <p:nvSpPr>
          <p:cNvPr id="13316" name="テキスト ボックス 4"/>
          <p:cNvSpPr txBox="1">
            <a:spLocks noChangeArrowheads="1"/>
          </p:cNvSpPr>
          <p:nvPr/>
        </p:nvSpPr>
        <p:spPr bwMode="auto">
          <a:xfrm>
            <a:off x="3143250" y="1643063"/>
            <a:ext cx="2071688" cy="584200"/>
          </a:xfrm>
          <a:prstGeom prst="rect">
            <a:avLst/>
          </a:prstGeom>
          <a:noFill/>
          <a:ln w="9525">
            <a:noFill/>
            <a:miter lim="800000"/>
            <a:headEnd/>
            <a:tailEnd/>
          </a:ln>
        </p:spPr>
        <p:txBody>
          <a:bodyPr>
            <a:spAutoFit/>
          </a:bodyPr>
          <a:lstStyle/>
          <a:p>
            <a:r>
              <a:rPr kumimoji="1" lang="ja-JP" altLang="en-US" sz="3200" b="1">
                <a:ea typeface="ＭＳ Ｐ明朝" charset="-128"/>
              </a:rPr>
              <a:t>しかし</a:t>
            </a:r>
          </a:p>
        </p:txBody>
      </p:sp>
      <p:sp>
        <p:nvSpPr>
          <p:cNvPr id="13317" name="テキスト ボックス 5"/>
          <p:cNvSpPr txBox="1">
            <a:spLocks noChangeArrowheads="1"/>
          </p:cNvSpPr>
          <p:nvPr/>
        </p:nvSpPr>
        <p:spPr bwMode="auto">
          <a:xfrm>
            <a:off x="357188" y="2428875"/>
            <a:ext cx="8143875" cy="2062163"/>
          </a:xfrm>
          <a:prstGeom prst="rect">
            <a:avLst/>
          </a:prstGeom>
          <a:noFill/>
          <a:ln w="9525">
            <a:noFill/>
            <a:miter lim="800000"/>
            <a:headEnd/>
            <a:tailEnd/>
          </a:ln>
        </p:spPr>
        <p:txBody>
          <a:bodyPr>
            <a:spAutoFit/>
          </a:bodyPr>
          <a:lstStyle/>
          <a:p>
            <a:r>
              <a:rPr kumimoji="1" lang="ja-JP" altLang="en-US" sz="3200">
                <a:ea typeface="ＭＳ Ｐ明朝" charset="-128"/>
              </a:rPr>
              <a:t>自我というものは、</a:t>
            </a:r>
            <a:endParaRPr kumimoji="1" lang="en-US" altLang="ja-JP" sz="3200">
              <a:ea typeface="ＭＳ Ｐ明朝" charset="-128"/>
            </a:endParaRPr>
          </a:p>
          <a:p>
            <a:r>
              <a:rPr kumimoji="1" lang="ja-JP" altLang="en-US" sz="3200" b="1">
                <a:solidFill>
                  <a:srgbClr val="C00000"/>
                </a:solidFill>
                <a:ea typeface="ＭＳ Ｐ明朝" charset="-128"/>
              </a:rPr>
              <a:t>　　　　</a:t>
            </a:r>
            <a:r>
              <a:rPr kumimoji="1" lang="ja-JP" altLang="en-US" sz="3200" b="1" u="sng">
                <a:solidFill>
                  <a:srgbClr val="C00000"/>
                </a:solidFill>
                <a:ea typeface="ＭＳ Ｐ明朝" charset="-128"/>
              </a:rPr>
              <a:t>他者との関係の中</a:t>
            </a:r>
            <a:r>
              <a:rPr kumimoji="1" lang="ja-JP" altLang="en-US" sz="3200">
                <a:ea typeface="ＭＳ Ｐ明朝" charset="-128"/>
              </a:rPr>
              <a:t>でしか成り立たない。</a:t>
            </a:r>
            <a:endParaRPr kumimoji="1" lang="en-US" altLang="ja-JP" sz="3200">
              <a:ea typeface="ＭＳ Ｐ明朝" charset="-128"/>
            </a:endParaRPr>
          </a:p>
          <a:p>
            <a:r>
              <a:rPr kumimoji="1" lang="ja-JP" altLang="en-US" sz="3200">
                <a:ea typeface="ＭＳ Ｐ明朝" charset="-128"/>
              </a:rPr>
              <a:t>つまり、「私」とは何者かは、</a:t>
            </a:r>
            <a:r>
              <a:rPr kumimoji="1" lang="ja-JP" altLang="en-US" sz="3200" b="1">
                <a:solidFill>
                  <a:srgbClr val="C00000"/>
                </a:solidFill>
                <a:ea typeface="ＭＳ Ｐ明朝" charset="-128"/>
              </a:rPr>
              <a:t>他者と向き合わないと</a:t>
            </a:r>
            <a:r>
              <a:rPr kumimoji="1" lang="ja-JP" altLang="en-US" sz="3200">
                <a:ea typeface="ＭＳ Ｐ明朝" charset="-128"/>
              </a:rPr>
              <a:t>わからない。</a:t>
            </a:r>
          </a:p>
        </p:txBody>
      </p:sp>
      <p:sp>
        <p:nvSpPr>
          <p:cNvPr id="13318" name="テキスト ボックス 6"/>
          <p:cNvSpPr txBox="1">
            <a:spLocks noChangeArrowheads="1"/>
          </p:cNvSpPr>
          <p:nvPr/>
        </p:nvSpPr>
        <p:spPr bwMode="auto">
          <a:xfrm>
            <a:off x="357188" y="5143500"/>
            <a:ext cx="8572500" cy="1200150"/>
          </a:xfrm>
          <a:prstGeom prst="rect">
            <a:avLst/>
          </a:prstGeom>
          <a:noFill/>
          <a:ln w="9525">
            <a:noFill/>
            <a:miter lim="800000"/>
            <a:headEnd/>
            <a:tailEnd/>
          </a:ln>
        </p:spPr>
        <p:txBody>
          <a:bodyPr>
            <a:spAutoFit/>
          </a:bodyPr>
          <a:lstStyle/>
          <a:p>
            <a:r>
              <a:rPr kumimoji="1" lang="ja-JP" altLang="en-US" sz="3600" b="1">
                <a:ea typeface="ＭＳ Ｐ明朝" charset="-128"/>
              </a:rPr>
              <a:t>結論：</a:t>
            </a:r>
            <a:r>
              <a:rPr kumimoji="1" lang="ja-JP" altLang="en-US" sz="3600" b="1">
                <a:solidFill>
                  <a:srgbClr val="C00000"/>
                </a:solidFill>
                <a:ea typeface="ＭＳ Ｐ明朝" charset="-128"/>
              </a:rPr>
              <a:t>相互承認の大切さ</a:t>
            </a:r>
            <a:r>
              <a:rPr kumimoji="1" lang="ja-JP" altLang="en-US" sz="3600" b="1">
                <a:ea typeface="ＭＳ Ｐ明朝" charset="-128"/>
              </a:rPr>
              <a:t>を確認して、まじめに人と向き合うことが大切。</a:t>
            </a:r>
          </a:p>
        </p:txBody>
      </p:sp>
      <p:sp>
        <p:nvSpPr>
          <p:cNvPr id="10" name="下矢印 9"/>
          <p:cNvSpPr/>
          <p:nvPr/>
        </p:nvSpPr>
        <p:spPr>
          <a:xfrm>
            <a:off x="2714625" y="4214813"/>
            <a:ext cx="2143125" cy="107156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625" y="0"/>
            <a:ext cx="7467600" cy="1143000"/>
          </a:xfrm>
        </p:spPr>
        <p:txBody>
          <a:bodyPr/>
          <a:lstStyle/>
          <a:p>
            <a:pPr fontAlgn="auto">
              <a:spcAft>
                <a:spcPts val="0"/>
              </a:spcAft>
              <a:defRPr/>
            </a:pPr>
            <a:r>
              <a:rPr lang="ja-JP" altLang="en-US" sz="4000" dirty="0" smtClean="0"/>
              <a:t>２章　世の中すべて「金」なのか　</a:t>
            </a:r>
            <a:endParaRPr lang="ja-JP" altLang="en-US" sz="4000" dirty="0"/>
          </a:p>
        </p:txBody>
      </p:sp>
      <p:graphicFrame>
        <p:nvGraphicFramePr>
          <p:cNvPr id="4" name="コンテンツ プレースホルダ 3"/>
          <p:cNvGraphicFramePr>
            <a:graphicFrameLocks noGrp="1"/>
          </p:cNvGraphicFramePr>
          <p:nvPr>
            <p:ph sz="quarter" idx="1"/>
          </p:nvPr>
        </p:nvGraphicFramePr>
        <p:xfrm>
          <a:off x="-357222" y="1928802"/>
          <a:ext cx="7643866" cy="34290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4340" name="テキスト ボックス 5"/>
          <p:cNvSpPr txBox="1">
            <a:spLocks noChangeArrowheads="1"/>
          </p:cNvSpPr>
          <p:nvPr/>
        </p:nvSpPr>
        <p:spPr bwMode="auto">
          <a:xfrm>
            <a:off x="428625" y="1357313"/>
            <a:ext cx="4429125" cy="461962"/>
          </a:xfrm>
          <a:prstGeom prst="rect">
            <a:avLst/>
          </a:prstGeom>
          <a:noFill/>
          <a:ln w="9525">
            <a:noFill/>
            <a:miter lim="800000"/>
            <a:headEnd/>
            <a:tailEnd/>
          </a:ln>
        </p:spPr>
        <p:txBody>
          <a:bodyPr>
            <a:spAutoFit/>
          </a:bodyPr>
          <a:lstStyle/>
          <a:p>
            <a:r>
              <a:rPr kumimoji="1" lang="ja-JP" altLang="en-US" sz="2400" b="1">
                <a:ea typeface="ＭＳ Ｐ明朝" charset="-128"/>
              </a:rPr>
              <a:t>★近代化以前のお金の特徴</a:t>
            </a:r>
          </a:p>
        </p:txBody>
      </p:sp>
      <p:sp>
        <p:nvSpPr>
          <p:cNvPr id="14341" name="テキスト ボックス 6"/>
          <p:cNvSpPr txBox="1">
            <a:spLocks noChangeArrowheads="1"/>
          </p:cNvSpPr>
          <p:nvPr/>
        </p:nvSpPr>
        <p:spPr bwMode="auto">
          <a:xfrm>
            <a:off x="1214438" y="5429250"/>
            <a:ext cx="7358062" cy="1428750"/>
          </a:xfrm>
          <a:prstGeom prst="rect">
            <a:avLst/>
          </a:prstGeom>
          <a:noFill/>
          <a:ln w="9525">
            <a:noFill/>
            <a:miter lim="800000"/>
            <a:headEnd/>
            <a:tailEnd/>
          </a:ln>
        </p:spPr>
        <p:txBody>
          <a:bodyPr>
            <a:spAutoFit/>
          </a:bodyPr>
          <a:lstStyle/>
          <a:p>
            <a:r>
              <a:rPr kumimoji="1" lang="ja-JP" altLang="en-US" sz="2800" b="1">
                <a:ea typeface="ＭＳ Ｐ明朝" charset="-128"/>
              </a:rPr>
              <a:t>「美しい」資本主義の起源</a:t>
            </a:r>
            <a:endParaRPr kumimoji="1" lang="en-US" altLang="ja-JP" sz="2800" b="1">
              <a:ea typeface="ＭＳ Ｐ明朝" charset="-128"/>
            </a:endParaRPr>
          </a:p>
          <a:p>
            <a:r>
              <a:rPr kumimoji="1" lang="ja-JP" altLang="en-US" sz="2800" b="1">
                <a:ea typeface="ＭＳ Ｐ明朝" charset="-128"/>
              </a:rPr>
              <a:t>「労働の報酬」のためのお金、だから美しいものと捉えられる。</a:t>
            </a:r>
          </a:p>
        </p:txBody>
      </p:sp>
      <p:sp>
        <p:nvSpPr>
          <p:cNvPr id="8" name="右矢印 7"/>
          <p:cNvSpPr/>
          <p:nvPr/>
        </p:nvSpPr>
        <p:spPr>
          <a:xfrm>
            <a:off x="500063" y="5500688"/>
            <a:ext cx="714375" cy="4286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14343" name="テキスト ボックス 9"/>
          <p:cNvSpPr txBox="1">
            <a:spLocks noChangeArrowheads="1"/>
          </p:cNvSpPr>
          <p:nvPr/>
        </p:nvSpPr>
        <p:spPr bwMode="auto">
          <a:xfrm>
            <a:off x="4500563" y="1571625"/>
            <a:ext cx="3571875" cy="646113"/>
          </a:xfrm>
          <a:prstGeom prst="rect">
            <a:avLst/>
          </a:prstGeom>
          <a:noFill/>
          <a:ln w="9525">
            <a:noFill/>
            <a:miter lim="800000"/>
            <a:headEnd/>
            <a:tailEnd/>
          </a:ln>
        </p:spPr>
        <p:txBody>
          <a:bodyPr>
            <a:spAutoFit/>
          </a:bodyPr>
          <a:lstStyle/>
          <a:p>
            <a:r>
              <a:rPr kumimoji="1" lang="ja-JP" altLang="en-US">
                <a:ea typeface="ＭＳ Ｐ明朝" charset="-128"/>
              </a:rPr>
              <a:t>修道士が、私利私欲から離れて禁欲的な生活を送るように、</a:t>
            </a:r>
          </a:p>
        </p:txBody>
      </p:sp>
      <p:sp>
        <p:nvSpPr>
          <p:cNvPr id="11" name="曲折矢印 10"/>
          <p:cNvSpPr/>
          <p:nvPr/>
        </p:nvSpPr>
        <p:spPr>
          <a:xfrm rot="10800000">
            <a:off x="4572000" y="2214563"/>
            <a:ext cx="714375" cy="571500"/>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kumimoji="1" lang="ja-JP" altLang="en-US">
              <a:solidFill>
                <a:schemeClr val="tx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テキスト ボックス 3"/>
          <p:cNvSpPr txBox="1">
            <a:spLocks noChangeArrowheads="1"/>
          </p:cNvSpPr>
          <p:nvPr/>
        </p:nvSpPr>
        <p:spPr bwMode="auto">
          <a:xfrm>
            <a:off x="500063" y="285750"/>
            <a:ext cx="3929062" cy="461963"/>
          </a:xfrm>
          <a:prstGeom prst="rect">
            <a:avLst/>
          </a:prstGeom>
          <a:noFill/>
          <a:ln w="9525">
            <a:noFill/>
            <a:miter lim="800000"/>
            <a:headEnd/>
            <a:tailEnd/>
          </a:ln>
        </p:spPr>
        <p:txBody>
          <a:bodyPr>
            <a:spAutoFit/>
          </a:bodyPr>
          <a:lstStyle/>
          <a:p>
            <a:r>
              <a:rPr kumimoji="1" lang="ja-JP" altLang="en-US" sz="2400" b="1">
                <a:ea typeface="ＭＳ Ｐ明朝" charset="-128"/>
              </a:rPr>
              <a:t>★近代化以降</a:t>
            </a:r>
            <a:endParaRPr kumimoji="1" lang="en-US" altLang="ja-JP" sz="2400" b="1">
              <a:ea typeface="ＭＳ Ｐ明朝" charset="-128"/>
            </a:endParaRPr>
          </a:p>
        </p:txBody>
      </p:sp>
      <p:graphicFrame>
        <p:nvGraphicFramePr>
          <p:cNvPr id="6" name="図表 5"/>
          <p:cNvGraphicFramePr/>
          <p:nvPr/>
        </p:nvGraphicFramePr>
        <p:xfrm>
          <a:off x="571472" y="857232"/>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右矢印 6"/>
          <p:cNvSpPr/>
          <p:nvPr/>
        </p:nvSpPr>
        <p:spPr>
          <a:xfrm>
            <a:off x="428625" y="5072063"/>
            <a:ext cx="785813" cy="5715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15365" name="テキスト ボックス 7"/>
          <p:cNvSpPr txBox="1">
            <a:spLocks noChangeArrowheads="1"/>
          </p:cNvSpPr>
          <p:nvPr/>
        </p:nvSpPr>
        <p:spPr bwMode="auto">
          <a:xfrm>
            <a:off x="1143000" y="5072063"/>
            <a:ext cx="7358063" cy="1428750"/>
          </a:xfrm>
          <a:prstGeom prst="rect">
            <a:avLst/>
          </a:prstGeom>
          <a:noFill/>
          <a:ln w="9525">
            <a:noFill/>
            <a:miter lim="800000"/>
            <a:headEnd/>
            <a:tailEnd/>
          </a:ln>
        </p:spPr>
        <p:txBody>
          <a:bodyPr>
            <a:spAutoFit/>
          </a:bodyPr>
          <a:lstStyle/>
          <a:p>
            <a:r>
              <a:rPr kumimoji="1" lang="ja-JP" altLang="en-US" sz="2800" b="1">
                <a:ea typeface="ＭＳ Ｐ明朝" charset="-128"/>
              </a:rPr>
              <a:t>金融寄生的な資本主義の形成</a:t>
            </a:r>
            <a:endParaRPr kumimoji="1" lang="en-US" altLang="ja-JP" sz="2800" b="1">
              <a:ea typeface="ＭＳ Ｐ明朝" charset="-128"/>
            </a:endParaRPr>
          </a:p>
          <a:p>
            <a:r>
              <a:rPr kumimoji="1" lang="ja-JP" altLang="en-US" sz="2800" b="1">
                <a:ea typeface="ＭＳ Ｐ明朝" charset="-128"/>
              </a:rPr>
              <a:t>お金を求めるあまり、人間性をねじまげてしまう可能性</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コンテンツ プレースホルダ 2"/>
          <p:cNvSpPr>
            <a:spLocks noGrp="1"/>
          </p:cNvSpPr>
          <p:nvPr>
            <p:ph sz="quarter" idx="1"/>
          </p:nvPr>
        </p:nvSpPr>
        <p:spPr>
          <a:xfrm>
            <a:off x="428625" y="1000125"/>
            <a:ext cx="8429625" cy="2143125"/>
          </a:xfrm>
        </p:spPr>
        <p:txBody>
          <a:bodyPr/>
          <a:lstStyle/>
          <a:p>
            <a:pPr>
              <a:buFont typeface="Wingdings" pitchFamily="2" charset="2"/>
              <a:buNone/>
            </a:pPr>
            <a:r>
              <a:rPr lang="ja-JP" altLang="en-US" sz="3200" dirty="0" smtClean="0"/>
              <a:t>しかし、お金がなければ生きていけないのは事実</a:t>
            </a:r>
            <a:endParaRPr lang="en-US" altLang="ja-JP" sz="3200" dirty="0" smtClean="0"/>
          </a:p>
          <a:p>
            <a:pPr>
              <a:buFont typeface="Wingdings" pitchFamily="2" charset="2"/>
              <a:buNone/>
            </a:pPr>
            <a:endParaRPr lang="en-US" altLang="ja-JP" sz="3200" dirty="0" smtClean="0"/>
          </a:p>
          <a:p>
            <a:pPr>
              <a:buFont typeface="Wingdings" pitchFamily="2" charset="2"/>
              <a:buNone/>
            </a:pPr>
            <a:endParaRPr lang="en-US" altLang="ja-JP" sz="3200" b="1" dirty="0" smtClean="0"/>
          </a:p>
          <a:p>
            <a:pPr>
              <a:buFont typeface="Wingdings" pitchFamily="2" charset="2"/>
              <a:buNone/>
            </a:pPr>
            <a:r>
              <a:rPr lang="ja-JP" altLang="en-US" sz="3200" b="1" dirty="0" smtClean="0"/>
              <a:t>結論：できる範囲内でお金を使い、心を失わない為のモラルを探りつつ、資本の論理の上を滑っていくしかない。資本主義への警戒心を怠ってはいけない。</a:t>
            </a:r>
            <a:endParaRPr lang="en-US" altLang="ja-JP" sz="3200" b="1" dirty="0" smtClean="0"/>
          </a:p>
          <a:p>
            <a:pPr>
              <a:buFont typeface="Wingdings" pitchFamily="2" charset="2"/>
              <a:buNone/>
            </a:pPr>
            <a:r>
              <a:rPr lang="ja-JP" altLang="en-US" sz="3200" b="1" dirty="0" smtClean="0"/>
              <a:t>　</a:t>
            </a:r>
          </a:p>
        </p:txBody>
      </p:sp>
      <p:sp>
        <p:nvSpPr>
          <p:cNvPr id="4" name="下矢印 3"/>
          <p:cNvSpPr/>
          <p:nvPr/>
        </p:nvSpPr>
        <p:spPr>
          <a:xfrm>
            <a:off x="3929063" y="1571625"/>
            <a:ext cx="1143000" cy="107156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pic>
        <p:nvPicPr>
          <p:cNvPr id="16388" name="Picture 3"/>
          <p:cNvPicPr>
            <a:picLocks noChangeAspect="1" noChangeArrowheads="1"/>
          </p:cNvPicPr>
          <p:nvPr/>
        </p:nvPicPr>
        <p:blipFill>
          <a:blip r:embed="rId2"/>
          <a:srcRect/>
          <a:stretch>
            <a:fillRect/>
          </a:stretch>
        </p:blipFill>
        <p:spPr bwMode="auto">
          <a:xfrm>
            <a:off x="4857750" y="4324350"/>
            <a:ext cx="3967163" cy="25336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4000" dirty="0" smtClean="0"/>
              <a:t>３章　「知ってるつもり」じゃないか</a:t>
            </a:r>
            <a:endParaRPr kumimoji="1" lang="ja-JP" altLang="en-US" sz="4000" dirty="0"/>
          </a:p>
        </p:txBody>
      </p:sp>
      <p:sp>
        <p:nvSpPr>
          <p:cNvPr id="3" name="コンテンツ プレースホルダ 2"/>
          <p:cNvSpPr>
            <a:spLocks noGrp="1"/>
          </p:cNvSpPr>
          <p:nvPr>
            <p:ph sz="quarter" idx="1"/>
          </p:nvPr>
        </p:nvSpPr>
        <p:spPr>
          <a:xfrm>
            <a:off x="457200" y="1600200"/>
            <a:ext cx="8115328" cy="4972072"/>
          </a:xfrm>
        </p:spPr>
        <p:txBody>
          <a:bodyPr/>
          <a:lstStyle/>
          <a:p>
            <a:pPr>
              <a:buNone/>
            </a:pPr>
            <a:r>
              <a:rPr lang="ja-JP" altLang="en-US" sz="3600" dirty="0" smtClean="0"/>
              <a:t>「知」</a:t>
            </a:r>
            <a:r>
              <a:rPr lang="ja-JP" altLang="en-US" dirty="0" smtClean="0"/>
              <a:t>　→　</a:t>
            </a:r>
            <a:r>
              <a:rPr lang="en-US" altLang="ja-JP" dirty="0" smtClean="0"/>
              <a:t>information(</a:t>
            </a:r>
            <a:r>
              <a:rPr lang="ja-JP" altLang="en-US" dirty="0" smtClean="0"/>
              <a:t>情報）・・・ボーダーレス化</a:t>
            </a:r>
            <a:endParaRPr lang="en-US" altLang="ja-JP" dirty="0" smtClean="0"/>
          </a:p>
          <a:p>
            <a:pPr>
              <a:buNone/>
            </a:pPr>
            <a:r>
              <a:rPr lang="ja-JP" altLang="en-US" dirty="0" smtClean="0"/>
              <a:t>　　　　　  →　</a:t>
            </a:r>
            <a:r>
              <a:rPr lang="en-US" altLang="ja-JP" dirty="0" smtClean="0"/>
              <a:t>intelligence(</a:t>
            </a:r>
            <a:r>
              <a:rPr lang="ja-JP" altLang="en-US" dirty="0" smtClean="0"/>
              <a:t>知性）・・・合理化が進んで細分化</a:t>
            </a:r>
            <a:endParaRPr lang="en-US" altLang="ja-JP" dirty="0" smtClean="0"/>
          </a:p>
          <a:p>
            <a:pPr>
              <a:buNone/>
            </a:pPr>
            <a:r>
              <a:rPr lang="ja-JP" altLang="en-US" dirty="0" smtClean="0"/>
              <a:t>　　　　　</a:t>
            </a:r>
            <a:endParaRPr lang="en-US" altLang="ja-JP" dirty="0" smtClean="0"/>
          </a:p>
          <a:p>
            <a:pPr>
              <a:buNone/>
            </a:pPr>
            <a:r>
              <a:rPr lang="ja-JP" altLang="en-US" dirty="0" smtClean="0"/>
              <a:t>　　　</a:t>
            </a:r>
            <a:r>
              <a:rPr lang="ja-JP" altLang="en-US" b="1" dirty="0" smtClean="0"/>
              <a:t>人間の一面的</a:t>
            </a:r>
            <a:r>
              <a:rPr lang="ja-JP" altLang="en-US" b="1" smtClean="0"/>
              <a:t>な</a:t>
            </a:r>
            <a:r>
              <a:rPr lang="ja-JP" altLang="en-US" b="1" smtClean="0"/>
              <a:t>合理化、行き過ぎた専門化は</a:t>
            </a:r>
            <a:r>
              <a:rPr lang="ja-JP" altLang="en-US" b="1" dirty="0" smtClean="0"/>
              <a:t>、人間の調和ある総合的な知性の獲得の断念につながる。</a:t>
            </a:r>
            <a:endParaRPr lang="en-US" altLang="ja-JP" b="1" dirty="0" smtClean="0"/>
          </a:p>
          <a:p>
            <a:pPr>
              <a:buNone/>
            </a:pPr>
            <a:r>
              <a:rPr lang="ja-JP" altLang="en-US" sz="2000" dirty="0" smtClean="0"/>
              <a:t>　　　　　　</a:t>
            </a:r>
            <a:r>
              <a:rPr lang="en-US" altLang="ja-JP" sz="2000" dirty="0" smtClean="0"/>
              <a:t>ex)</a:t>
            </a:r>
            <a:r>
              <a:rPr lang="ja-JP" altLang="en-US" sz="2000" dirty="0" smtClean="0"/>
              <a:t>電車の乗り方を知っていても電車が動くメカニズムを知らない。</a:t>
            </a:r>
            <a:endParaRPr lang="en-US" altLang="ja-JP" sz="2000" dirty="0" smtClean="0"/>
          </a:p>
          <a:p>
            <a:pPr>
              <a:buNone/>
            </a:pPr>
            <a:endParaRPr lang="en-US" altLang="ja-JP" dirty="0" smtClean="0"/>
          </a:p>
          <a:p>
            <a:pPr>
              <a:buNone/>
            </a:pPr>
            <a:r>
              <a:rPr lang="ja-JP" altLang="en-US" dirty="0" smtClean="0"/>
              <a:t>　　</a:t>
            </a:r>
            <a:r>
              <a:rPr lang="ja-JP" altLang="en-US" b="1" dirty="0" smtClean="0"/>
              <a:t>「どう生きたらいいのか」「どう行動したらいいのか」の「意味問題」が非合理な領域に押し込められていく。</a:t>
            </a:r>
            <a:endParaRPr lang="en-US" altLang="ja-JP" b="1" dirty="0" smtClean="0"/>
          </a:p>
          <a:p>
            <a:pPr>
              <a:buNone/>
            </a:pPr>
            <a:endParaRPr lang="en-US" altLang="ja-JP" dirty="0" smtClean="0"/>
          </a:p>
        </p:txBody>
      </p:sp>
      <p:sp>
        <p:nvSpPr>
          <p:cNvPr id="4" name="右矢印 3"/>
          <p:cNvSpPr/>
          <p:nvPr/>
        </p:nvSpPr>
        <p:spPr>
          <a:xfrm>
            <a:off x="285720" y="3071810"/>
            <a:ext cx="714380" cy="5715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右矢印 5"/>
          <p:cNvSpPr/>
          <p:nvPr/>
        </p:nvSpPr>
        <p:spPr>
          <a:xfrm>
            <a:off x="285720" y="4714884"/>
            <a:ext cx="642942" cy="5715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本のテンプレート">
  <a:themeElements>
    <a:clrScheme name="StackofBooksDesignTemplate_TP01159440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ckofBooksDesignTemplate_TP01159440">
      <a:majorFont>
        <a:latin typeface="Century Gothic"/>
        <a:ea typeface="ＭＳ Ｐゴシック"/>
        <a:cs typeface=""/>
      </a:majorFont>
      <a:minorFont>
        <a:latin typeface="Century Gothic"/>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StackofBooksDesignTemplate_TP01159440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ckofBooksDesignTemplate_TP01159440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ckofBooksDesignTemplate_TP01159440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ckofBooksDesignTemplate_TP01159440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ckofBooksDesignTemplate_TP01159440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ckofBooksDesignTemplate_TP01159440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ckofBooksDesignTemplate_TP01159440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ckofBooksDesignTemplate_TP01159440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ckofBooksDesignTemplate_TP01159440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ckofBooksDesignTemplate_TP01159440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ckofBooksDesignTemplate_TP01159440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ckofBooksDesignTemplate_TP01159440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スパイス">
  <a:themeElements>
    <a:clrScheme name="スパイス">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スパイス">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スパイス">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スパイス">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docProps/app.xml><?xml version="1.0" encoding="utf-8"?>
<Properties xmlns="http://schemas.openxmlformats.org/officeDocument/2006/extended-properties" xmlns:vt="http://schemas.openxmlformats.org/officeDocument/2006/docPropsVTypes">
  <Template>本のテンプレート</Template>
  <TotalTime>1380</TotalTime>
  <Words>824</Words>
  <Application>Microsoft Office PowerPoint</Application>
  <PresentationFormat>画面に合わせる (4:3)</PresentationFormat>
  <Paragraphs>150</Paragraphs>
  <Slides>18</Slides>
  <Notes>1</Notes>
  <HiddenSlides>0</HiddenSlides>
  <MMClips>0</MMClips>
  <ScaleCrop>false</ScaleCrop>
  <HeadingPairs>
    <vt:vector size="4" baseType="variant">
      <vt:variant>
        <vt:lpstr>テーマ</vt:lpstr>
      </vt:variant>
      <vt:variant>
        <vt:i4>2</vt:i4>
      </vt:variant>
      <vt:variant>
        <vt:lpstr>スライド タイトル</vt:lpstr>
      </vt:variant>
      <vt:variant>
        <vt:i4>18</vt:i4>
      </vt:variant>
    </vt:vector>
  </HeadingPairs>
  <TitlesOfParts>
    <vt:vector size="20" baseType="lpstr">
      <vt:lpstr>本のテンプレート</vt:lpstr>
      <vt:lpstr>スパイス</vt:lpstr>
      <vt:lpstr>　『悩む力』　　　著　姜 尚中</vt:lpstr>
      <vt:lpstr>目次</vt:lpstr>
      <vt:lpstr>序章：はじめに</vt:lpstr>
      <vt:lpstr>１章：「私」とは何者か</vt:lpstr>
      <vt:lpstr>スライド 5</vt:lpstr>
      <vt:lpstr>２章　世の中すべて「金」なのか　</vt:lpstr>
      <vt:lpstr>スライド 7</vt:lpstr>
      <vt:lpstr>スライド 8</vt:lpstr>
      <vt:lpstr>３章　「知ってるつもり」じゃないか</vt:lpstr>
      <vt:lpstr>スライド 10</vt:lpstr>
      <vt:lpstr>４章「青春」は美しいか</vt:lpstr>
      <vt:lpstr>５章「信じる者」は救われるか</vt:lpstr>
      <vt:lpstr>結論：どうするべきか？</vt:lpstr>
      <vt:lpstr>６章　何のために「働く」のか</vt:lpstr>
      <vt:lpstr>７章　「変わらぬ愛」はあるか</vt:lpstr>
      <vt:lpstr>８章　なぜ死んではいけないか</vt:lpstr>
      <vt:lpstr>慣習にとってかわる「生きる力」とは？</vt:lpstr>
      <vt:lpstr>まとめ</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『悩む力』　　　著　姜 尚中</dc:title>
  <dc:creator>yoko</dc:creator>
  <cp:lastModifiedBy>MitaITC</cp:lastModifiedBy>
  <cp:revision>5</cp:revision>
  <dcterms:created xsi:type="dcterms:W3CDTF">2009-05-13T23:21:12Z</dcterms:created>
  <dcterms:modified xsi:type="dcterms:W3CDTF">2009-05-15T08:27:41Z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TC011594401041</vt:lpwstr>
  </property>
</Properties>
</file>