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4750" autoAdjust="0"/>
  </p:normalViewPr>
  <p:slideViewPr>
    <p:cSldViewPr>
      <p:cViewPr varScale="1">
        <p:scale>
          <a:sx n="48" d="100"/>
          <a:sy n="48" d="100"/>
        </p:scale>
        <p:origin x="-64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7" name="サブタイトル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30" name="日付プレースホル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27" name="スライド番号プレースホル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1 つの角を丸めた四角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10" name="フリーフォーム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フリーフォーム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フリーフォーム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フリーフォーム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タイトル プレースホル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0" name="テキスト プレースホル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2EEBF9-468C-46D2-BB48-36B3BA00ADFA}" type="datetimeFigureOut">
              <a:rPr kumimoji="1" lang="ja-JP" altLang="en-US" smtClean="0"/>
              <a:t>2009/4/24</a:t>
            </a:fld>
            <a:endParaRPr kumimoji="1" lang="ja-JP" altLang="en-US"/>
          </a:p>
        </p:txBody>
      </p:sp>
      <p:sp>
        <p:nvSpPr>
          <p:cNvPr id="22" name="フッター プレースホル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8" name="スライド番号プレースホル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DEBC3ED-3A9D-4199-8D2D-590C2B8C177E}" type="slidenum">
              <a:rPr kumimoji="1" lang="ja-JP" altLang="en-US" smtClean="0"/>
              <a:t>&lt;#&gt;</a:t>
            </a:fld>
            <a:endParaRPr kumimoji="1" lang="ja-JP" altLang="en-US"/>
          </a:p>
        </p:txBody>
      </p:sp>
      <p:grpSp>
        <p:nvGrpSpPr>
          <p:cNvPr id="2" name="グループ化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フリーフォーム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フリーフォーム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1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1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1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WiMAX</a:t>
            </a:r>
            <a:r>
              <a:rPr kumimoji="1" lang="ja-JP" altLang="en-US" dirty="0" smtClean="0"/>
              <a:t>について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 smtClean="0"/>
              <a:t>2009</a:t>
            </a:r>
            <a:r>
              <a:rPr kumimoji="1" lang="ja-JP" altLang="en-US" dirty="0" smtClean="0"/>
              <a:t>年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月</a:t>
            </a:r>
            <a:r>
              <a:rPr kumimoji="1" lang="en-US" altLang="ja-JP" dirty="0" smtClean="0"/>
              <a:t>24</a:t>
            </a:r>
            <a:r>
              <a:rPr kumimoji="1" lang="ja-JP" altLang="en-US" dirty="0" smtClean="0"/>
              <a:t>日</a:t>
            </a:r>
            <a:endParaRPr kumimoji="1" lang="en-US" altLang="ja-JP" dirty="0" smtClean="0"/>
          </a:p>
          <a:p>
            <a:r>
              <a:rPr kumimoji="1" lang="ja-JP" altLang="en-US" dirty="0" smtClean="0"/>
              <a:t>藤井　稔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競合する３つの技術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lang="en-US" altLang="ja-JP" dirty="0" err="1" smtClean="0"/>
              <a:t>WiMAX</a:t>
            </a:r>
            <a:endParaRPr lang="en-US" altLang="ja-JP" dirty="0" smtClean="0"/>
          </a:p>
          <a:p>
            <a:r>
              <a:rPr lang="ja-JP" altLang="en-US" dirty="0" smtClean="0"/>
              <a:t>次世代</a:t>
            </a:r>
            <a:r>
              <a:rPr lang="en-US" altLang="ja-JP" dirty="0" smtClean="0"/>
              <a:t>PHS</a:t>
            </a:r>
          </a:p>
          <a:p>
            <a:r>
              <a:rPr lang="en-US" altLang="ja-JP" dirty="0" smtClean="0"/>
              <a:t>LTE</a:t>
            </a:r>
            <a:r>
              <a:rPr lang="ja-JP" altLang="en-US" dirty="0" smtClean="0"/>
              <a:t>（</a:t>
            </a:r>
            <a:r>
              <a:rPr lang="en-US" altLang="ja-JP" dirty="0" smtClean="0"/>
              <a:t>Long Term Evolution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endParaRPr lang="en-US" altLang="ja-JP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14480" y="4357694"/>
            <a:ext cx="5429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 smtClean="0"/>
              <a:t>これらはいずれも</a:t>
            </a:r>
            <a:r>
              <a:rPr kumimoji="1" lang="en-US" altLang="ja-JP" sz="2000" dirty="0" smtClean="0"/>
              <a:t>OFDMA</a:t>
            </a:r>
            <a:r>
              <a:rPr kumimoji="1" lang="ja-JP" altLang="en-US" sz="2000" dirty="0" smtClean="0"/>
              <a:t>という無線伝送技術を利用していて、物理層的には同じ技術といえる。</a:t>
            </a:r>
            <a:endParaRPr kumimoji="1" lang="ja-JP" alt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技術の採用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>
                <a:latin typeface="+mn-ea"/>
              </a:rPr>
              <a:t>携帯</a:t>
            </a:r>
            <a:r>
              <a:rPr lang="ja-JP" altLang="en-US" dirty="0" smtClean="0">
                <a:latin typeface="+mn-ea"/>
              </a:rPr>
              <a:t>と</a:t>
            </a:r>
            <a:r>
              <a:rPr lang="en-US" altLang="ja-JP" dirty="0" smtClean="0">
                <a:latin typeface="+mn-ea"/>
              </a:rPr>
              <a:t>PC</a:t>
            </a:r>
            <a:r>
              <a:rPr lang="ja-JP" altLang="en-US" dirty="0" smtClean="0">
                <a:latin typeface="+mn-ea"/>
              </a:rPr>
              <a:t>は次世代になっても融和しない方向へ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0034" y="2500306"/>
            <a:ext cx="2857520" cy="646331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WiMAX</a:t>
            </a:r>
            <a:endParaRPr kumimoji="1" lang="en-US" altLang="ja-JP" dirty="0" smtClean="0"/>
          </a:p>
          <a:p>
            <a:r>
              <a:rPr kumimoji="1" lang="ja-JP" altLang="en-US" dirty="0" smtClean="0"/>
              <a:t>（</a:t>
            </a:r>
            <a:r>
              <a:rPr lang="en-US" altLang="ja-JP" dirty="0" smtClean="0"/>
              <a:t>UQ</a:t>
            </a:r>
            <a:r>
              <a:rPr lang="ja-JP" altLang="en-US" dirty="0" smtClean="0"/>
              <a:t>コミュニケーションズ）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71868" y="2500306"/>
            <a:ext cx="2214578" cy="646331"/>
          </a:xfrm>
          <a:prstGeom prst="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+mn-ea"/>
              </a:rPr>
              <a:t>次世代</a:t>
            </a:r>
            <a:r>
              <a:rPr lang="en-US" altLang="ja-JP" dirty="0" smtClean="0">
                <a:latin typeface="+mn-ea"/>
              </a:rPr>
              <a:t>PHS</a:t>
            </a:r>
          </a:p>
          <a:p>
            <a:r>
              <a:rPr kumimoji="1" lang="ja-JP" altLang="en-US" dirty="0" smtClean="0">
                <a:latin typeface="+mn-ea"/>
              </a:rPr>
              <a:t>（ウィルコム）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929322" y="2500306"/>
            <a:ext cx="2643206" cy="646331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LTE</a:t>
            </a:r>
          </a:p>
          <a:p>
            <a:r>
              <a:rPr kumimoji="1" lang="ja-JP" altLang="en-US" dirty="0" smtClean="0">
                <a:latin typeface="+mn-ea"/>
              </a:rPr>
              <a:t>（携帯キャリア３社）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9" name="下矢印 8"/>
          <p:cNvSpPr/>
          <p:nvPr/>
        </p:nvSpPr>
        <p:spPr>
          <a:xfrm>
            <a:off x="1643042" y="3286124"/>
            <a:ext cx="500066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下矢印 9"/>
          <p:cNvSpPr/>
          <p:nvPr/>
        </p:nvSpPr>
        <p:spPr>
          <a:xfrm>
            <a:off x="4286248" y="3214686"/>
            <a:ext cx="500066" cy="10715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下矢印 10"/>
          <p:cNvSpPr/>
          <p:nvPr/>
        </p:nvSpPr>
        <p:spPr>
          <a:xfrm>
            <a:off x="7000892" y="3214686"/>
            <a:ext cx="500066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71472" y="4500570"/>
            <a:ext cx="4714908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800" dirty="0" smtClean="0"/>
              <a:t>次世代の高速無線通信サービスの事業者免許（２枠）</a:t>
            </a:r>
            <a:endParaRPr kumimoji="1" lang="ja-JP" altLang="en-US" sz="28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857884" y="4500570"/>
            <a:ext cx="2500330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+mn-ea"/>
              </a:rPr>
              <a:t>次世代携帯への採用</a:t>
            </a:r>
            <a:endParaRPr kumimoji="1" lang="ja-JP" altLang="en-US" sz="28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LTE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kumimoji="1" lang="ja-JP" altLang="en-US" dirty="0" smtClean="0"/>
              <a:t>音声通話サポートの容易さ</a:t>
            </a:r>
            <a:endParaRPr kumimoji="1" lang="en-US" altLang="ja-JP" dirty="0" smtClean="0"/>
          </a:p>
          <a:p>
            <a:r>
              <a:rPr kumimoji="1" lang="ja-JP" altLang="en-US" dirty="0" smtClean="0"/>
              <a:t>従来の音声回線通信網の使用も可能</a:t>
            </a:r>
            <a:endParaRPr kumimoji="1" lang="en-US" altLang="ja-JP" dirty="0" smtClean="0"/>
          </a:p>
          <a:p>
            <a:r>
              <a:rPr lang="ja-JP" altLang="en-US" dirty="0" smtClean="0"/>
              <a:t>上りの通信には</a:t>
            </a:r>
            <a:r>
              <a:rPr lang="en-US" altLang="ja-JP" dirty="0" smtClean="0"/>
              <a:t>OFDM</a:t>
            </a:r>
            <a:r>
              <a:rPr lang="ja-JP" altLang="en-US" dirty="0" smtClean="0"/>
              <a:t>ではなく</a:t>
            </a:r>
            <a:r>
              <a:rPr lang="en-US" altLang="ja-JP" dirty="0" smtClean="0"/>
              <a:t>FDMA</a:t>
            </a:r>
            <a:r>
              <a:rPr lang="ja-JP" altLang="en-US" dirty="0" smtClean="0"/>
              <a:t>を使うなど消費電力の節約、つまり電池の持ちも考慮</a:t>
            </a:r>
            <a:endParaRPr lang="en-US" altLang="ja-JP" dirty="0" smtClean="0"/>
          </a:p>
          <a:p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携帯</a:t>
            </a:r>
            <a:r>
              <a:rPr lang="ja-JP" altLang="en-US" dirty="0" smtClean="0"/>
              <a:t>は次世代になっても</a:t>
            </a:r>
            <a:r>
              <a:rPr lang="en-US" altLang="ja-JP" dirty="0" smtClean="0"/>
              <a:t>PC</a:t>
            </a:r>
            <a:r>
              <a:rPr lang="ja-JP" altLang="en-US" dirty="0" smtClean="0"/>
              <a:t>の機能を取り込むことはなく、少し速いウェブ機能が利用できるにとどまる？</a:t>
            </a:r>
            <a:endParaRPr lang="en-US" altLang="ja-JP" dirty="0" smtClean="0"/>
          </a:p>
        </p:txBody>
      </p:sp>
      <p:sp>
        <p:nvSpPr>
          <p:cNvPr id="4" name="下矢印 3"/>
          <p:cNvSpPr/>
          <p:nvPr/>
        </p:nvSpPr>
        <p:spPr>
          <a:xfrm>
            <a:off x="3786182" y="4429132"/>
            <a:ext cx="185738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WiMAX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ja-JP" dirty="0" smtClean="0"/>
          </a:p>
          <a:p>
            <a:r>
              <a:rPr lang="ja-JP" altLang="en-US" dirty="0" smtClean="0"/>
              <a:t>グローバルスタンダードな規格で国際的な評価が高いため海外進出が容易、また海外からの国内参入も容易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国際規格のため、ハードウェアの調達が安価</a:t>
            </a:r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２枠の事業免許交付の際も、２枠とも</a:t>
            </a:r>
            <a:r>
              <a:rPr lang="en-US" altLang="ja-JP" dirty="0" err="1" smtClean="0"/>
              <a:t>WiMAX</a:t>
            </a:r>
            <a:r>
              <a:rPr lang="ja-JP" altLang="en-US" dirty="0" smtClean="0"/>
              <a:t>の業者に交付すべきとの論調が強かった</a:t>
            </a:r>
            <a:endParaRPr lang="en-US" altLang="ja-JP" dirty="0" smtClean="0"/>
          </a:p>
        </p:txBody>
      </p:sp>
      <p:sp>
        <p:nvSpPr>
          <p:cNvPr id="4" name="下矢印 3"/>
          <p:cNvSpPr/>
          <p:nvPr/>
        </p:nvSpPr>
        <p:spPr>
          <a:xfrm>
            <a:off x="3500430" y="4429132"/>
            <a:ext cx="1500198" cy="5715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次世代</a:t>
            </a:r>
            <a:r>
              <a:rPr kumimoji="1" lang="en-US" altLang="ja-JP" dirty="0" smtClean="0"/>
              <a:t>PHS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基地局同士の電波が互いに干渉しない「自律分散」の技術があるため、ユーザーが多く、回線スピードが下がりやすい都市部等に集中的に基地局を設置できる（マイクロセル）。</a:t>
            </a:r>
            <a:r>
              <a:rPr kumimoji="1" lang="en-US" altLang="ja-JP" dirty="0" err="1" smtClean="0">
                <a:latin typeface="+mn-ea"/>
              </a:rPr>
              <a:t>WiMAX</a:t>
            </a:r>
            <a:r>
              <a:rPr kumimoji="1" lang="ja-JP" altLang="en-US" dirty="0" smtClean="0">
                <a:latin typeface="+mn-ea"/>
              </a:rPr>
              <a:t>は電波が競合してしまうため、整然と間隔を空けて基地局を設置しなければならない→ユーザーが集中する地域での通信パフォーマンスの低下（マクロセル）</a:t>
            </a:r>
            <a:endParaRPr kumimoji="1" lang="en-US" altLang="ja-JP" dirty="0" smtClean="0">
              <a:latin typeface="+mn-ea"/>
            </a:endParaRPr>
          </a:p>
          <a:p>
            <a:r>
              <a:rPr kumimoji="1" lang="ja-JP" altLang="en-US" dirty="0" smtClean="0">
                <a:latin typeface="+mn-ea"/>
              </a:rPr>
              <a:t>既存の</a:t>
            </a:r>
            <a:r>
              <a:rPr kumimoji="1" lang="en-US" altLang="ja-JP" dirty="0" smtClean="0">
                <a:latin typeface="+mn-ea"/>
              </a:rPr>
              <a:t>PHS</a:t>
            </a:r>
            <a:r>
              <a:rPr kumimoji="1" lang="ja-JP" altLang="en-US" dirty="0" smtClean="0">
                <a:latin typeface="+mn-ea"/>
              </a:rPr>
              <a:t>の基地局も、次世代</a:t>
            </a:r>
            <a:r>
              <a:rPr lang="en-US" altLang="ja-JP" dirty="0" smtClean="0">
                <a:latin typeface="+mn-ea"/>
              </a:rPr>
              <a:t>PHS</a:t>
            </a:r>
            <a:r>
              <a:rPr lang="ja-JP" altLang="en-US" dirty="0" smtClean="0">
                <a:latin typeface="+mn-ea"/>
              </a:rPr>
              <a:t>の基地局として使用できる。</a:t>
            </a:r>
            <a:endParaRPr kumimoji="1" lang="en-US" altLang="ja-JP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これからの展望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/>
              <a:t>LTE</a:t>
            </a:r>
          </a:p>
          <a:p>
            <a:pPr>
              <a:buNone/>
            </a:pPr>
            <a:r>
              <a:rPr lang="ja-JP" altLang="en-US" dirty="0" smtClean="0"/>
              <a:t>携帯端末として利用され、</a:t>
            </a:r>
            <a:r>
              <a:rPr lang="en-US" altLang="ja-JP" dirty="0" smtClean="0"/>
              <a:t>PC</a:t>
            </a:r>
            <a:r>
              <a:rPr lang="ja-JP" altLang="en-US" dirty="0" err="1" smtClean="0"/>
              <a:t>には</a:t>
            </a:r>
            <a:r>
              <a:rPr lang="ja-JP" altLang="en-US" dirty="0" smtClean="0"/>
              <a:t>劣るものの、やや速い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ウェブが可能な通信サービスの提供。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en-US" altLang="ja-JP" dirty="0" err="1" smtClean="0"/>
              <a:t>WiMAX</a:t>
            </a:r>
            <a:r>
              <a:rPr lang="ja-JP" altLang="en-US" dirty="0" smtClean="0"/>
              <a:t>と次世代</a:t>
            </a:r>
            <a:r>
              <a:rPr lang="en-US" altLang="ja-JP" dirty="0" smtClean="0"/>
              <a:t>PHS</a:t>
            </a:r>
          </a:p>
          <a:p>
            <a:pPr>
              <a:buNone/>
            </a:pPr>
            <a:r>
              <a:rPr lang="ja-JP" altLang="en-US" dirty="0" smtClean="0"/>
              <a:t>共</a:t>
            </a:r>
            <a:r>
              <a:rPr lang="ja-JP" altLang="en-US" dirty="0" smtClean="0"/>
              <a:t>に次世代高速通信サービスとして競合。今後、基地局の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パフォーマンスや、デザイン性の優れた端末配給会社の動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向、各国政府の通信事業方針などによって、勢力がどちら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かに大きく傾く可能性。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リゾート">
  <a:themeElements>
    <a:clrScheme name="リゾート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リゾート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リゾート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66</TotalTime>
  <Words>397</Words>
  <Application>Microsoft Office PowerPoint</Application>
  <PresentationFormat>画面に合わせる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リゾート</vt:lpstr>
      <vt:lpstr>WiMAXについて</vt:lpstr>
      <vt:lpstr>競合する３つの技術</vt:lpstr>
      <vt:lpstr>技術の採用</vt:lpstr>
      <vt:lpstr>LTE</vt:lpstr>
      <vt:lpstr>WiMAX</vt:lpstr>
      <vt:lpstr>次世代PHS</vt:lpstr>
      <vt:lpstr>これからの展望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Your User Name</dc:creator>
  <cp:lastModifiedBy>Your User Name</cp:lastModifiedBy>
  <cp:revision>7</cp:revision>
  <dcterms:created xsi:type="dcterms:W3CDTF">2009-04-23T16:08:52Z</dcterms:created>
  <dcterms:modified xsi:type="dcterms:W3CDTF">2009-04-23T17:15:21Z</dcterms:modified>
</cp:coreProperties>
</file>