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376863" cy="7169150" type="B5ISO"/>
  <p:notesSz cx="6858000" cy="9144000"/>
  <p:defaultTextStyle>
    <a:defPPr>
      <a:defRPr lang="ja-JP"/>
    </a:defPPr>
    <a:lvl1pPr marL="0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358445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716890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075334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1433779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1792224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2150669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2509114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2867558" algn="l" defTabSz="71689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898" y="-96"/>
      </p:cViewPr>
      <p:guideLst>
        <p:guide orient="horz" pos="2258"/>
        <p:guide pos="16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7D616-EE65-4B7D-A6C4-890AE99AD926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773097-9B9A-4B62-A1F1-F03F33FF71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737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358445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716890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1075334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433779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792224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150669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509114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867558" algn="l" defTabSz="716890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773097-9B9A-4B62-A1F1-F03F33FF71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341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3265" y="2227085"/>
            <a:ext cx="4570334" cy="153672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06530" y="4062518"/>
            <a:ext cx="3763804" cy="18321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8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6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75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33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9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50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09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67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185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62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923669" y="383351"/>
            <a:ext cx="907346" cy="815490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01633" y="383351"/>
            <a:ext cx="2632423" cy="815490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3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58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4735" y="4606843"/>
            <a:ext cx="4570334" cy="142387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24735" y="3038592"/>
            <a:ext cx="4570334" cy="1568251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84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689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7533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3377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9222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5066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0911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6755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53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01633" y="2230403"/>
            <a:ext cx="1769884" cy="6307857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061131" y="2230403"/>
            <a:ext cx="1769884" cy="6307857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17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843" y="287099"/>
            <a:ext cx="4839177" cy="1194858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68844" y="1604762"/>
            <a:ext cx="2375715" cy="66878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445" indent="0">
              <a:buNone/>
              <a:defRPr sz="1600" b="1"/>
            </a:lvl2pPr>
            <a:lvl3pPr marL="716890" indent="0">
              <a:buNone/>
              <a:defRPr sz="1400" b="1"/>
            </a:lvl3pPr>
            <a:lvl4pPr marL="1075334" indent="0">
              <a:buNone/>
              <a:defRPr sz="1300" b="1"/>
            </a:lvl4pPr>
            <a:lvl5pPr marL="1433779" indent="0">
              <a:buNone/>
              <a:defRPr sz="1300" b="1"/>
            </a:lvl5pPr>
            <a:lvl6pPr marL="1792224" indent="0">
              <a:buNone/>
              <a:defRPr sz="1300" b="1"/>
            </a:lvl6pPr>
            <a:lvl7pPr marL="2150669" indent="0">
              <a:buNone/>
              <a:defRPr sz="1300" b="1"/>
            </a:lvl7pPr>
            <a:lvl8pPr marL="2509114" indent="0">
              <a:buNone/>
              <a:defRPr sz="1300" b="1"/>
            </a:lvl8pPr>
            <a:lvl9pPr marL="2867558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8844" y="2273550"/>
            <a:ext cx="2375715" cy="413055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731372" y="1604762"/>
            <a:ext cx="2376648" cy="668788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8445" indent="0">
              <a:buNone/>
              <a:defRPr sz="1600" b="1"/>
            </a:lvl2pPr>
            <a:lvl3pPr marL="716890" indent="0">
              <a:buNone/>
              <a:defRPr sz="1400" b="1"/>
            </a:lvl3pPr>
            <a:lvl4pPr marL="1075334" indent="0">
              <a:buNone/>
              <a:defRPr sz="1300" b="1"/>
            </a:lvl4pPr>
            <a:lvl5pPr marL="1433779" indent="0">
              <a:buNone/>
              <a:defRPr sz="1300" b="1"/>
            </a:lvl5pPr>
            <a:lvl6pPr marL="1792224" indent="0">
              <a:buNone/>
              <a:defRPr sz="1300" b="1"/>
            </a:lvl6pPr>
            <a:lvl7pPr marL="2150669" indent="0">
              <a:buNone/>
              <a:defRPr sz="1300" b="1"/>
            </a:lvl7pPr>
            <a:lvl8pPr marL="2509114" indent="0">
              <a:buNone/>
              <a:defRPr sz="1300" b="1"/>
            </a:lvl8pPr>
            <a:lvl9pPr marL="2867558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2731372" y="2273550"/>
            <a:ext cx="2376648" cy="4130559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09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066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01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8844" y="285438"/>
            <a:ext cx="1768951" cy="1214773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02204" y="285439"/>
            <a:ext cx="3005816" cy="6118671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8844" y="1500211"/>
            <a:ext cx="1768951" cy="4903899"/>
          </a:xfrm>
        </p:spPr>
        <p:txBody>
          <a:bodyPr/>
          <a:lstStyle>
            <a:lvl1pPr marL="0" indent="0">
              <a:buNone/>
              <a:defRPr sz="1100"/>
            </a:lvl1pPr>
            <a:lvl2pPr marL="358445" indent="0">
              <a:buNone/>
              <a:defRPr sz="900"/>
            </a:lvl2pPr>
            <a:lvl3pPr marL="716890" indent="0">
              <a:buNone/>
              <a:defRPr sz="800"/>
            </a:lvl3pPr>
            <a:lvl4pPr marL="1075334" indent="0">
              <a:buNone/>
              <a:defRPr sz="700"/>
            </a:lvl4pPr>
            <a:lvl5pPr marL="1433779" indent="0">
              <a:buNone/>
              <a:defRPr sz="700"/>
            </a:lvl5pPr>
            <a:lvl6pPr marL="1792224" indent="0">
              <a:buNone/>
              <a:defRPr sz="700"/>
            </a:lvl6pPr>
            <a:lvl7pPr marL="2150669" indent="0">
              <a:buNone/>
              <a:defRPr sz="700"/>
            </a:lvl7pPr>
            <a:lvl8pPr marL="2509114" indent="0">
              <a:buNone/>
              <a:defRPr sz="700"/>
            </a:lvl8pPr>
            <a:lvl9pPr marL="2867558" indent="0">
              <a:buNone/>
              <a:defRPr sz="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27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3903" y="5018406"/>
            <a:ext cx="3226118" cy="59245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053903" y="640577"/>
            <a:ext cx="3226118" cy="4301490"/>
          </a:xfrm>
        </p:spPr>
        <p:txBody>
          <a:bodyPr/>
          <a:lstStyle>
            <a:lvl1pPr marL="0" indent="0">
              <a:buNone/>
              <a:defRPr sz="2500"/>
            </a:lvl1pPr>
            <a:lvl2pPr marL="358445" indent="0">
              <a:buNone/>
              <a:defRPr sz="2200"/>
            </a:lvl2pPr>
            <a:lvl3pPr marL="716890" indent="0">
              <a:buNone/>
              <a:defRPr sz="1900"/>
            </a:lvl3pPr>
            <a:lvl4pPr marL="1075334" indent="0">
              <a:buNone/>
              <a:defRPr sz="1600"/>
            </a:lvl4pPr>
            <a:lvl5pPr marL="1433779" indent="0">
              <a:buNone/>
              <a:defRPr sz="1600"/>
            </a:lvl5pPr>
            <a:lvl6pPr marL="1792224" indent="0">
              <a:buNone/>
              <a:defRPr sz="1600"/>
            </a:lvl6pPr>
            <a:lvl7pPr marL="2150669" indent="0">
              <a:buNone/>
              <a:defRPr sz="1600"/>
            </a:lvl7pPr>
            <a:lvl8pPr marL="2509114" indent="0">
              <a:buNone/>
              <a:defRPr sz="1600"/>
            </a:lvl8pPr>
            <a:lvl9pPr marL="2867558" indent="0">
              <a:buNone/>
              <a:defRPr sz="16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53903" y="5610857"/>
            <a:ext cx="3226118" cy="841379"/>
          </a:xfrm>
        </p:spPr>
        <p:txBody>
          <a:bodyPr/>
          <a:lstStyle>
            <a:lvl1pPr marL="0" indent="0">
              <a:buNone/>
              <a:defRPr sz="1100"/>
            </a:lvl1pPr>
            <a:lvl2pPr marL="358445" indent="0">
              <a:buNone/>
              <a:defRPr sz="900"/>
            </a:lvl2pPr>
            <a:lvl3pPr marL="716890" indent="0">
              <a:buNone/>
              <a:defRPr sz="800"/>
            </a:lvl3pPr>
            <a:lvl4pPr marL="1075334" indent="0">
              <a:buNone/>
              <a:defRPr sz="700"/>
            </a:lvl4pPr>
            <a:lvl5pPr marL="1433779" indent="0">
              <a:buNone/>
              <a:defRPr sz="700"/>
            </a:lvl5pPr>
            <a:lvl6pPr marL="1792224" indent="0">
              <a:buNone/>
              <a:defRPr sz="700"/>
            </a:lvl6pPr>
            <a:lvl7pPr marL="2150669" indent="0">
              <a:buNone/>
              <a:defRPr sz="700"/>
            </a:lvl7pPr>
            <a:lvl8pPr marL="2509114" indent="0">
              <a:buNone/>
              <a:defRPr sz="700"/>
            </a:lvl8pPr>
            <a:lvl9pPr marL="2867558" indent="0">
              <a:buNone/>
              <a:defRPr sz="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70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68843" y="287099"/>
            <a:ext cx="4839177" cy="1194858"/>
          </a:xfrm>
          <a:prstGeom prst="rect">
            <a:avLst/>
          </a:prstGeom>
        </p:spPr>
        <p:txBody>
          <a:bodyPr vert="horz" lIns="71689" tIns="35844" rIns="71689" bIns="35844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68843" y="1672803"/>
            <a:ext cx="4839177" cy="4731307"/>
          </a:xfrm>
          <a:prstGeom prst="rect">
            <a:avLst/>
          </a:prstGeom>
        </p:spPr>
        <p:txBody>
          <a:bodyPr vert="horz" lIns="71689" tIns="35844" rIns="71689" bIns="35844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268843" y="6644741"/>
            <a:ext cx="1254601" cy="381691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E51D8-2659-4844-8CD5-70464CA287A3}" type="datetimeFigureOut">
              <a:rPr kumimoji="1" lang="ja-JP" altLang="en-US" smtClean="0"/>
              <a:t>2011/4/15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37095" y="6644741"/>
            <a:ext cx="1702673" cy="381691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3853419" y="6644741"/>
            <a:ext cx="1254601" cy="381691"/>
          </a:xfrm>
          <a:prstGeom prst="rect">
            <a:avLst/>
          </a:prstGeom>
        </p:spPr>
        <p:txBody>
          <a:bodyPr vert="horz" lIns="71689" tIns="35844" rIns="71689" bIns="35844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9F0DF-3155-4098-AFEC-F352E2A0BB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4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6890" rtl="0" eaLnBrk="1" latinLnBrk="0" hangingPunct="1">
        <a:spcBef>
          <a:spcPct val="0"/>
        </a:spcBef>
        <a:buNone/>
        <a:defRPr kumimoji="1"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8834" indent="-268834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82473" indent="-224028" algn="l" defTabSz="716890" rtl="0" eaLnBrk="1" latinLnBrk="0" hangingPunct="1">
        <a:spcBef>
          <a:spcPct val="20000"/>
        </a:spcBef>
        <a:buFont typeface="Arial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6112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557" indent="-179222" algn="l" defTabSz="716890" rtl="0" eaLnBrk="1" latinLnBrk="0" hangingPunct="1">
        <a:spcBef>
          <a:spcPct val="20000"/>
        </a:spcBef>
        <a:buFont typeface="Arial" pitchFamily="34" charset="0"/>
        <a:buChar char="–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3002" indent="-179222" algn="l" defTabSz="716890" rtl="0" eaLnBrk="1" latinLnBrk="0" hangingPunct="1">
        <a:spcBef>
          <a:spcPct val="20000"/>
        </a:spcBef>
        <a:buFont typeface="Arial" pitchFamily="34" charset="0"/>
        <a:buChar char="»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71446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29891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88336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46781" indent="-179222" algn="l" defTabSz="716890" rtl="0" eaLnBrk="1" latinLnBrk="0" hangingPunct="1">
        <a:spcBef>
          <a:spcPct val="20000"/>
        </a:spcBef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8445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6890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5334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33779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2224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50669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9114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67558" algn="l" defTabSz="716890" rtl="0" eaLnBrk="1" latinLnBrk="0" hangingPunct="1"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28191" y="272207"/>
            <a:ext cx="4051836" cy="1008112"/>
          </a:xfrm>
        </p:spPr>
        <p:txBody>
          <a:bodyPr anchor="ctr">
            <a:normAutofit/>
          </a:bodyPr>
          <a:lstStyle/>
          <a:p>
            <a:r>
              <a:rPr kumimoji="1" lang="ja-JP" altLang="en-US" sz="3600" dirty="0" smtClean="0">
                <a:solidFill>
                  <a:schemeClr val="tx1"/>
                </a:solidFill>
              </a:rPr>
              <a:t>生物部へようこそ！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Welcome  to 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Kaisei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 Biology Club !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52" y="1293121"/>
            <a:ext cx="4614291" cy="3460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222625" y="5250675"/>
            <a:ext cx="3108403" cy="17902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　</a:t>
            </a:r>
            <a:r>
              <a:rPr kumimoji="1" lang="ja-JP" altLang="en-US" sz="1600" dirty="0" smtClean="0">
                <a:solidFill>
                  <a:schemeClr val="tx1"/>
                </a:solidFill>
              </a:rPr>
              <a:t>生物部では、いろいろな生物を飼育しています。まったりとした雰囲気なので気軽に参加できます。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lang="ja-JP" altLang="en-US" sz="1600" dirty="0">
                <a:solidFill>
                  <a:schemeClr val="tx1"/>
                </a:solidFill>
              </a:rPr>
              <a:t>　</a:t>
            </a:r>
            <a:r>
              <a:rPr lang="ja-JP" altLang="en-US" sz="1600" dirty="0" smtClean="0">
                <a:solidFill>
                  <a:schemeClr val="tx1"/>
                </a:solidFill>
              </a:rPr>
              <a:t>また、夏休みには三宅島へ合宿へ行きます。ダイビングも行う予定なので、</a:t>
            </a:r>
            <a:r>
              <a:rPr lang="ja-JP" altLang="en-US" sz="1600" dirty="0" smtClean="0">
                <a:solidFill>
                  <a:schemeClr val="tx1"/>
                </a:solidFill>
              </a:rPr>
              <a:t>ウミガメやイルカとおよげるかもしれません。</a:t>
            </a:r>
            <a:endParaRPr kumimoji="1" lang="en-US" altLang="ja-JP" sz="1600" dirty="0" smtClean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516686" y="4773896"/>
            <a:ext cx="2520280" cy="4228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ここにはキャッチコピー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276554" y="5384775"/>
            <a:ext cx="1860149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ここには歓迎会の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日時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場所</a:t>
            </a:r>
            <a:r>
              <a:rPr lang="en-US" altLang="ja-JP" dirty="0" err="1" smtClean="0">
                <a:solidFill>
                  <a:schemeClr val="tx1"/>
                </a:solidFill>
              </a:rPr>
              <a:t>etc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498507" y="4791623"/>
            <a:ext cx="1638196" cy="3873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歓迎会の日時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26</Words>
  <Application>Microsoft Office PowerPoint</Application>
  <PresentationFormat>B5 (ISO) 176x250 mm</PresentationFormat>
  <Paragraphs>10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PCUser</dc:creator>
  <cp:lastModifiedBy>PCUser</cp:lastModifiedBy>
  <cp:revision>10</cp:revision>
  <dcterms:created xsi:type="dcterms:W3CDTF">2011-04-14T08:21:28Z</dcterms:created>
  <dcterms:modified xsi:type="dcterms:W3CDTF">2011-04-15T11:13:30Z</dcterms:modified>
</cp:coreProperties>
</file>