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76863" cy="7169150" type="B5ISO"/>
  <p:notesSz cx="6858000" cy="9144000"/>
  <p:defaultTextStyle>
    <a:defPPr>
      <a:defRPr lang="ja-JP"/>
    </a:defPPr>
    <a:lvl1pPr marL="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850" y="-96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D616-EE65-4B7D-A6C4-890AE99AD926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3097-9B9A-4B62-A1F1-F03F33FF7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3097-9B9A-4B62-A1F1-F03F33FF71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3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8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923669" y="383351"/>
            <a:ext cx="907346" cy="81549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1633" y="383351"/>
            <a:ext cx="2632423" cy="81549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8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1633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061131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9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7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kumimoji="1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90505" y="19009"/>
            <a:ext cx="4051836" cy="936103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生物部へようこそ！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Welcome  to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Kaisei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Biology Club !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3" y="920279"/>
            <a:ext cx="43204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8885" y="4882903"/>
            <a:ext cx="3275883" cy="2177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生物部では、いろいろな生物を飼育しています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。</a:t>
            </a:r>
            <a:r>
              <a:rPr lang="ja-JP" altLang="en-US" sz="1600" dirty="0">
                <a:solidFill>
                  <a:schemeClr val="tx1"/>
                </a:solidFill>
              </a:rPr>
              <a:t>また、夏休みには三宅島へ合宿へ行きます。ダイビングも行う予定なので、ウミガメやイルカ</a:t>
            </a:r>
            <a:r>
              <a:rPr lang="ja-JP" altLang="en-US" sz="1600" dirty="0" smtClean="0">
                <a:solidFill>
                  <a:schemeClr val="tx1"/>
                </a:solidFill>
              </a:rPr>
              <a:t>と泳げるでしょう。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まったり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とした雰囲気なので気軽に参加できます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。兼部もできます。</a:t>
            </a:r>
            <a:r>
              <a:rPr lang="ja-JP" altLang="en-US" sz="1600" dirty="0">
                <a:solidFill>
                  <a:schemeClr val="tx1"/>
                </a:solidFill>
              </a:rPr>
              <a:t>生物</a:t>
            </a:r>
            <a:r>
              <a:rPr lang="ja-JP" altLang="en-US" sz="1600" dirty="0" smtClean="0">
                <a:solidFill>
                  <a:schemeClr val="tx1"/>
                </a:solidFill>
              </a:rPr>
              <a:t>に興味がある人は是非生物部へ！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8885" y="4160639"/>
            <a:ext cx="3275882" cy="72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</a:rPr>
              <a:t>生物部は新入部員を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大歓迎</a:t>
            </a:r>
            <a:r>
              <a:rPr kumimoji="1" lang="ja-JP" altLang="en-US" sz="1800" b="1" dirty="0" smtClean="0">
                <a:solidFill>
                  <a:schemeClr val="tx1"/>
                </a:solidFill>
              </a:rPr>
              <a:t>します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14768" y="4952727"/>
            <a:ext cx="1860149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ここには歓迎会の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日時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場所</a:t>
            </a:r>
            <a:r>
              <a:rPr lang="en-US" altLang="ja-JP" dirty="0" err="1" smtClean="0">
                <a:solidFill>
                  <a:schemeClr val="tx1"/>
                </a:solidFill>
              </a:rPr>
              <a:t>etc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25744" y="4495539"/>
            <a:ext cx="1638196" cy="387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歓迎会の日時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29</Words>
  <Application>Microsoft Office PowerPoint</Application>
  <PresentationFormat>B5 (ISO) 176x250 mm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PCUser</cp:lastModifiedBy>
  <cp:revision>14</cp:revision>
  <dcterms:created xsi:type="dcterms:W3CDTF">2011-04-14T08:21:28Z</dcterms:created>
  <dcterms:modified xsi:type="dcterms:W3CDTF">2011-04-15T14:20:09Z</dcterms:modified>
</cp:coreProperties>
</file>