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D725-16B4-483F-9952-2CC9C33939E8}" type="datetimeFigureOut">
              <a:rPr kumimoji="1" lang="ja-JP" altLang="en-US" smtClean="0"/>
              <a:t>2012/11/13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31540" y="2060848"/>
            <a:ext cx="4032448" cy="3024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1 つの角を切り取った四角形 3"/>
          <p:cNvSpPr/>
          <p:nvPr/>
        </p:nvSpPr>
        <p:spPr>
          <a:xfrm>
            <a:off x="539552" y="260648"/>
            <a:ext cx="8136904" cy="129614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88639"/>
            <a:ext cx="7772400" cy="144016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作品名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7604" y="5877272"/>
            <a:ext cx="6400800" cy="72008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r>
              <a:rPr lang="ja-JP" altLang="en-US" dirty="0" smtClean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組</a:t>
            </a:r>
            <a:r>
              <a:rPr lang="ja-JP" altLang="en-US" dirty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番　</a:t>
            </a:r>
            <a:r>
              <a:rPr lang="ja-JP" altLang="en-US" dirty="0">
                <a:solidFill>
                  <a:schemeClr val="tx1"/>
                </a:solidFill>
              </a:rPr>
              <a:t>名前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321297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スクリーンショット画像</a:t>
            </a:r>
            <a:endParaRPr kumimoji="1" lang="en-US" altLang="ja-JP" dirty="0" smtClean="0"/>
          </a:p>
          <a:p>
            <a:r>
              <a:rPr lang="ja-JP" altLang="en-US" dirty="0"/>
              <a:t>適当</a:t>
            </a:r>
            <a:r>
              <a:rPr lang="ja-JP" altLang="en-US" dirty="0" smtClean="0"/>
              <a:t>な大きさで</a:t>
            </a:r>
            <a:r>
              <a:rPr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96136" y="3113029"/>
            <a:ext cx="1423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紹介文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うー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15</Words>
  <Application>Microsoft Macintosh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作品名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作品名</dc:title>
  <dc:creator>eleken</dc:creator>
  <cp:lastModifiedBy>rmn.</cp:lastModifiedBy>
  <cp:revision>7</cp:revision>
  <dcterms:created xsi:type="dcterms:W3CDTF">2011-11-14T03:39:15Z</dcterms:created>
  <dcterms:modified xsi:type="dcterms:W3CDTF">2012-11-13T09:51:08Z</dcterms:modified>
</cp:coreProperties>
</file>