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4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3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4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0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7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8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8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1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59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11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8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9D69-A7F4-4B42-837F-C249FA7BD4B1}" type="datetimeFigureOut">
              <a:rPr kumimoji="1" lang="ja-JP" altLang="en-US" smtClean="0"/>
              <a:t>2012/9/24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1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雲形吹き出し 4"/>
          <p:cNvSpPr/>
          <p:nvPr/>
        </p:nvSpPr>
        <p:spPr>
          <a:xfrm>
            <a:off x="188640" y="53184"/>
            <a:ext cx="6480720" cy="2214560"/>
          </a:xfrm>
          <a:prstGeom prst="cloudCallout">
            <a:avLst>
              <a:gd name="adj1" fmla="val -27109"/>
              <a:gd name="adj2" fmla="val 662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pic>
        <p:nvPicPr>
          <p:cNvPr id="1026" name="Picture 2" descr="C:\Users\owner\AppData\Local\Microsoft\Windows\Temporary Internet Files\Content.IE5\BTPQ86NQ\MC9000455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2483768"/>
            <a:ext cx="2026310" cy="205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-963488" y="530464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>
                <a:latin typeface="HGS創英角ﾎﾟｯﾌﾟ体" pitchFamily="50" charset="-128"/>
                <a:ea typeface="HGS創英角ﾎﾟｯﾌﾟ体" pitchFamily="50" charset="-128"/>
              </a:rPr>
              <a:t>Q</a:t>
            </a:r>
            <a:r>
              <a:rPr lang="ja-JP" altLang="en-US" sz="3600" dirty="0">
                <a:latin typeface="HGS創英角ﾎﾟｯﾌﾟ体" pitchFamily="50" charset="-128"/>
                <a:ea typeface="HGS創英角ﾎﾟｯﾌﾟ体" pitchFamily="50" charset="-128"/>
              </a:rPr>
              <a:t>：博士の</a:t>
            </a:r>
            <a:r>
              <a:rPr lang="ja-JP" altLang="en-US" sz="3600" dirty="0" smtClean="0">
                <a:latin typeface="HGS創英角ﾎﾟｯﾌﾟ体" pitchFamily="50" charset="-128"/>
                <a:ea typeface="HGS創英角ﾎﾟｯﾌﾟ体" pitchFamily="50" charset="-128"/>
              </a:rPr>
              <a:t>キャリア選択肢</a:t>
            </a:r>
            <a:endParaRPr lang="en-US" altLang="ja-JP" sz="3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3600" dirty="0" smtClean="0">
                <a:latin typeface="HGS創英角ﾎﾟｯﾌﾟ体" pitchFamily="50" charset="-128"/>
                <a:ea typeface="HGS創英角ﾎﾟｯﾌﾟ体" pitchFamily="50" charset="-128"/>
              </a:rPr>
              <a:t>を</a:t>
            </a:r>
            <a:r>
              <a:rPr lang="en-US" altLang="ja-JP" sz="3600" dirty="0" smtClean="0">
                <a:latin typeface="HGS創英角ﾎﾟｯﾌﾟ体" pitchFamily="50" charset="-128"/>
                <a:ea typeface="HGS創英角ﾎﾟｯﾌﾟ体" pitchFamily="50" charset="-128"/>
              </a:rPr>
              <a:t>4</a:t>
            </a:r>
            <a:r>
              <a:rPr lang="ja-JP" altLang="en-US" sz="3600" dirty="0">
                <a:latin typeface="HGS創英角ﾎﾟｯﾌﾟ体" pitchFamily="50" charset="-128"/>
                <a:ea typeface="HGS創英角ﾎﾟｯﾌﾟ体" pitchFamily="50" charset="-128"/>
              </a:rPr>
              <a:t>つ以上挙げなさい</a:t>
            </a:r>
            <a:endParaRPr lang="ja-JP" altLang="en-US" sz="36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28757" y="3278892"/>
            <a:ext cx="3667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実は多様な博士のキャリア</a:t>
            </a:r>
            <a:endParaRPr kumimoji="1" lang="ja-JP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8455" y="5724128"/>
            <a:ext cx="67633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東北大学博士課程交流セミナー</a:t>
            </a:r>
            <a:endParaRPr kumimoji="1" lang="en-US" altLang="ja-JP" dirty="0" smtClean="0"/>
          </a:p>
          <a:p>
            <a:r>
              <a:rPr lang="ja-JP" altLang="en-US" dirty="0" smtClean="0"/>
              <a:t>日時</a:t>
            </a:r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12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月</a:t>
            </a:r>
            <a:r>
              <a:rPr lang="en-US" altLang="ja-JP" dirty="0" smtClean="0"/>
              <a:t>)13:00-18:00(</a:t>
            </a:r>
            <a:r>
              <a:rPr lang="ja-JP" altLang="en-US" dirty="0" smtClean="0"/>
              <a:t>懇親会</a:t>
            </a:r>
            <a:r>
              <a:rPr lang="en-US" altLang="ja-JP" dirty="0" smtClean="0"/>
              <a:t>18:00-)</a:t>
            </a:r>
          </a:p>
          <a:p>
            <a:r>
              <a:rPr kumimoji="1" lang="ja-JP" altLang="en-US" dirty="0" smtClean="0"/>
              <a:t>場所：東北大学工学部キャンパス青葉記念会館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階大研修室</a:t>
            </a:r>
            <a:endParaRPr kumimoji="1" lang="en-US" altLang="ja-JP" dirty="0" smtClean="0"/>
          </a:p>
          <a:p>
            <a:r>
              <a:rPr lang="ja-JP" altLang="en-US" dirty="0"/>
              <a:t>参加</a:t>
            </a:r>
            <a:r>
              <a:rPr lang="ja-JP" altLang="en-US" dirty="0" smtClean="0"/>
              <a:t>対象：博士課程後期学生，博士課程前期学生，学部学生，教員</a:t>
            </a:r>
            <a:endParaRPr lang="en-US" altLang="ja-JP" dirty="0" smtClean="0"/>
          </a:p>
          <a:p>
            <a:r>
              <a:rPr kumimoji="1" lang="ja-JP" altLang="en-US" dirty="0" smtClean="0"/>
              <a:t>参加費：無料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懇親会＊＊円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問い合わせ先：</a:t>
            </a:r>
            <a:r>
              <a:rPr lang="en-US" altLang="ja-JP" dirty="0" smtClean="0"/>
              <a:t>dsem-info@pcel.che.tohoku.ac.jp</a:t>
            </a:r>
          </a:p>
          <a:p>
            <a:r>
              <a:rPr lang="en-US" altLang="ja-JP" dirty="0"/>
              <a:t>Web</a:t>
            </a:r>
            <a:r>
              <a:rPr lang="en-US" altLang="ja-JP" dirty="0" smtClean="0"/>
              <a:t>: http</a:t>
            </a:r>
            <a:r>
              <a:rPr lang="en-US" altLang="ja-JP" dirty="0"/>
              <a:t>://www.che.tohoku.ac.jp/~pcel/dsem</a:t>
            </a:r>
            <a:r>
              <a:rPr lang="en-US" altLang="ja-JP" dirty="0" smtClean="0"/>
              <a:t>/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 flipV="1">
            <a:off x="1489827" y="8821450"/>
            <a:ext cx="536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</a:t>
            </a:r>
            <a:r>
              <a:rPr kumimoji="1" lang="ja-JP" altLang="en-US" sz="1400" dirty="0" smtClean="0"/>
              <a:t>：大学教員，国立研究所</a:t>
            </a:r>
            <a:r>
              <a:rPr lang="ja-JP" altLang="en-US" sz="1400" dirty="0" smtClean="0"/>
              <a:t>，民間企業，サイエンスコミュニケーター</a:t>
            </a:r>
            <a:r>
              <a:rPr lang="en-US" altLang="ja-JP" sz="1400" dirty="0" smtClean="0"/>
              <a:t>etc.</a:t>
            </a:r>
            <a:endParaRPr kumimoji="1" lang="ja-JP" altLang="en-US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-2559" y="8151416"/>
            <a:ext cx="6825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主催：東北大学大学院工学研究科博士課程交流セミナー実行委員会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6750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2</cp:revision>
  <dcterms:created xsi:type="dcterms:W3CDTF">2012-09-24T13:11:26Z</dcterms:created>
  <dcterms:modified xsi:type="dcterms:W3CDTF">2012-09-24T13:26:25Z</dcterms:modified>
</cp:coreProperties>
</file>