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30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3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4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0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7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8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8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1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59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11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8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9D69-A7F4-4B42-837F-C249FA7BD4B1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8F18F-280F-4C3C-82B9-A3A8771F8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18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895165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東北大学博士課程交流</a:t>
            </a:r>
            <a:r>
              <a:rPr lang="ja-JP" altLang="en-US" dirty="0" smtClean="0"/>
              <a:t>セミナー</a:t>
            </a:r>
            <a:r>
              <a:rPr lang="en-US" altLang="ja-JP" dirty="0" smtClean="0"/>
              <a:t>2012</a:t>
            </a:r>
            <a:endParaRPr lang="en-US" altLang="ja-JP" dirty="0"/>
          </a:p>
          <a:p>
            <a:r>
              <a:rPr lang="ja-JP" altLang="en-US" dirty="0" smtClean="0"/>
              <a:t>日時：</a:t>
            </a:r>
            <a:r>
              <a:rPr lang="en-US" altLang="ja-JP" dirty="0" smtClean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水</a:t>
            </a:r>
            <a:r>
              <a:rPr lang="en-US" altLang="ja-JP" dirty="0" smtClean="0"/>
              <a:t>)13:30-18:00(</a:t>
            </a:r>
            <a:r>
              <a:rPr lang="ja-JP" altLang="en-US" dirty="0" smtClean="0"/>
              <a:t>懇親会</a:t>
            </a:r>
            <a:r>
              <a:rPr lang="en-US" altLang="ja-JP" dirty="0" smtClean="0"/>
              <a:t>18:00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r>
              <a:rPr lang="ja-JP" altLang="en-US" dirty="0"/>
              <a:t>場所：東北大学工学部キャンパス青葉記念会館</a:t>
            </a:r>
            <a:r>
              <a:rPr lang="en-US" altLang="ja-JP" dirty="0"/>
              <a:t>4</a:t>
            </a:r>
            <a:r>
              <a:rPr lang="ja-JP" altLang="en-US" dirty="0"/>
              <a:t>階大研修室</a:t>
            </a:r>
            <a:endParaRPr lang="en-US" altLang="ja-JP" dirty="0"/>
          </a:p>
          <a:p>
            <a:r>
              <a:rPr lang="ja-JP" altLang="en-US" dirty="0"/>
              <a:t>参加対象：博士課程</a:t>
            </a:r>
            <a:r>
              <a:rPr lang="ja-JP" altLang="en-US" dirty="0" smtClean="0"/>
              <a:t>後期・前期</a:t>
            </a:r>
            <a:r>
              <a:rPr lang="ja-JP" altLang="en-US" dirty="0"/>
              <a:t>学生，学部学生，教員</a:t>
            </a:r>
            <a:endParaRPr lang="en-US" altLang="ja-JP" dirty="0"/>
          </a:p>
          <a:p>
            <a:r>
              <a:rPr lang="ja-JP" altLang="en-US" dirty="0"/>
              <a:t>参加費：無料</a:t>
            </a:r>
            <a:r>
              <a:rPr lang="en-US" altLang="ja-JP" dirty="0"/>
              <a:t>(</a:t>
            </a:r>
            <a:r>
              <a:rPr lang="ja-JP" altLang="en-US" dirty="0" smtClean="0"/>
              <a:t>懇親会○○円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問い合わせ先：</a:t>
            </a:r>
            <a:r>
              <a:rPr lang="en-US" altLang="ja-JP" dirty="0"/>
              <a:t>dsem-info@pcel.che.tohoku.ac.jp</a:t>
            </a:r>
          </a:p>
          <a:p>
            <a:r>
              <a:rPr lang="en-US" altLang="ja-JP" dirty="0" smtClean="0"/>
              <a:t>Web</a:t>
            </a:r>
            <a:r>
              <a:rPr lang="ja-JP" altLang="en-US" dirty="0" smtClean="0"/>
              <a:t>：</a:t>
            </a:r>
            <a:r>
              <a:rPr lang="en-US" altLang="ja-JP" dirty="0" smtClean="0"/>
              <a:t>http</a:t>
            </a:r>
            <a:r>
              <a:rPr lang="en-US" altLang="ja-JP" dirty="0"/>
              <a:t>://www.che.tohoku.ac.jp/~pcel/dsem</a:t>
            </a:r>
            <a:r>
              <a:rPr lang="en-US" altLang="ja-JP" dirty="0" smtClean="0"/>
              <a:t>/</a:t>
            </a:r>
          </a:p>
          <a:p>
            <a:r>
              <a:rPr lang="ja-JP" altLang="en-US" dirty="0"/>
              <a:t>主催：東北大学大学院工学研究科博士課程交流セミナー実行委員会</a:t>
            </a:r>
          </a:p>
          <a:p>
            <a:endParaRPr lang="en-US" altLang="ja-JP" dirty="0"/>
          </a:p>
        </p:txBody>
      </p:sp>
      <p:sp>
        <p:nvSpPr>
          <p:cNvPr id="6" name="正方形/長方形 5"/>
          <p:cNvSpPr/>
          <p:nvPr/>
        </p:nvSpPr>
        <p:spPr>
          <a:xfrm>
            <a:off x="909836" y="251520"/>
            <a:ext cx="51114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/>
              <a:t>これからの「博士」の話をしよう</a:t>
            </a:r>
            <a:endParaRPr lang="en-US" altLang="ja-JP" sz="2800" dirty="0" smtClean="0"/>
          </a:p>
          <a:p>
            <a:pPr algn="ctr"/>
            <a:r>
              <a:rPr lang="en-US" altLang="ja-JP" sz="2800" dirty="0"/>
              <a:t>―</a:t>
            </a:r>
            <a:r>
              <a:rPr lang="ja-JP" altLang="en-US" sz="2800" dirty="0" smtClean="0"/>
              <a:t>「博士」から始まる未来</a:t>
            </a:r>
            <a:r>
              <a:rPr lang="en-US" altLang="ja-JP" sz="2800" dirty="0"/>
              <a:t>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1870536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講演会・パネルディスカッション・懇親会</a:t>
            </a:r>
            <a:endParaRPr lang="en-US" altLang="ja-JP" dirty="0" smtClean="0"/>
          </a:p>
          <a:p>
            <a:r>
              <a:rPr lang="ja-JP" altLang="en-US" dirty="0" smtClean="0"/>
              <a:t>講師：</a:t>
            </a:r>
            <a:r>
              <a:rPr lang="en-US" altLang="ja-JP" dirty="0" smtClean="0"/>
              <a:t>	</a:t>
            </a:r>
            <a:r>
              <a:rPr lang="ja-JP" altLang="en-US" dirty="0" smtClean="0"/>
              <a:t>内田健一氏</a:t>
            </a:r>
            <a:r>
              <a:rPr lang="en-US" altLang="ja-JP" dirty="0" smtClean="0"/>
              <a:t>(</a:t>
            </a:r>
            <a:r>
              <a:rPr lang="ja-JP" altLang="en-US" dirty="0" smtClean="0"/>
              <a:t>東北大学金属材料研究所助教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	</a:t>
            </a:r>
            <a:r>
              <a:rPr lang="ja-JP" altLang="en-US" dirty="0" smtClean="0"/>
              <a:t>田中のぞみ氏</a:t>
            </a:r>
            <a:r>
              <a:rPr lang="en-US" altLang="ja-JP" dirty="0" smtClean="0"/>
              <a:t>(</a:t>
            </a:r>
            <a:r>
              <a:rPr lang="ja-JP" altLang="en-US" dirty="0" smtClean="0"/>
              <a:t>大阪大学○○研究科○○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	</a:t>
            </a:r>
            <a:r>
              <a:rPr lang="ja-JP" altLang="en-US" dirty="0" smtClean="0"/>
              <a:t>榎木英介氏</a:t>
            </a:r>
            <a:r>
              <a:rPr lang="en-US" altLang="ja-JP" dirty="0" smtClean="0"/>
              <a:t>(</a:t>
            </a:r>
            <a:r>
              <a:rPr lang="ja-JP" altLang="en-US" dirty="0"/>
              <a:t>サイエンス・サポート・</a:t>
            </a:r>
            <a:r>
              <a:rPr lang="ja-JP" altLang="en-US" dirty="0" smtClean="0"/>
              <a:t>アソシエーション代表</a:t>
            </a:r>
            <a:endParaRPr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 博士</a:t>
            </a:r>
            <a:r>
              <a:rPr lang="ja-JP" altLang="en-US" dirty="0"/>
              <a:t>漂流時代 「余った博士」はどうなるか</a:t>
            </a:r>
            <a:r>
              <a:rPr lang="en-US" altLang="ja-JP" dirty="0" smtClean="0"/>
              <a:t>? </a:t>
            </a:r>
            <a:r>
              <a:rPr lang="ja-JP" altLang="en-US" dirty="0" smtClean="0"/>
              <a:t>著者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	</a:t>
            </a:r>
            <a:r>
              <a:rPr lang="ja-JP" altLang="en-US" dirty="0" smtClean="0"/>
              <a:t>○○○○氏</a:t>
            </a:r>
            <a:r>
              <a:rPr lang="en-US" altLang="ja-JP" dirty="0" smtClean="0"/>
              <a:t>(</a:t>
            </a:r>
            <a:r>
              <a:rPr lang="ja-JP" altLang="en-US" dirty="0" smtClean="0"/>
              <a:t>○○株式会社</a:t>
            </a:r>
            <a:r>
              <a:rPr lang="en-US" altLang="ja-JP" dirty="0" smtClean="0"/>
              <a:t>)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/>
              <a:t>お気軽にお越し</a:t>
            </a:r>
            <a:r>
              <a:rPr lang="ja-JP" altLang="en-US" dirty="0" smtClean="0"/>
              <a:t>ください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13964" y="115888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東北大学ロゴ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138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108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8</cp:revision>
  <cp:lastPrinted>2012-10-09T09:39:39Z</cp:lastPrinted>
  <dcterms:created xsi:type="dcterms:W3CDTF">2012-09-24T13:11:26Z</dcterms:created>
  <dcterms:modified xsi:type="dcterms:W3CDTF">2012-10-09T09:51:43Z</dcterms:modified>
</cp:coreProperties>
</file>