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2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2472;&#12519;&#12531;&#12477;&#12531;\&#12487;&#12473;&#12463;&#12488;&#12483;&#12503;\&#38306;&#35199;&#65306;&#20778;&#33391;&#20225;&#269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2472;&#12519;&#12531;&#12477;&#12531;\&#12487;&#12473;&#12463;&#12488;&#12483;&#12503;\&#38306;&#26481;&#65306;&#20778;&#33391;&#20225;&#269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2472;&#12519;&#12531;&#12477;&#12531;\&#12487;&#12473;&#12463;&#12488;&#12483;&#12503;\&#20013;&#37096;&#65306;&#20778;&#33391;&#20225;&#269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2472;&#12519;&#12531;&#12477;&#12531;\&#12487;&#12473;&#12463;&#12488;&#12483;&#12503;\&#38306;&#35199;&#65306;&#20778;&#33391;&#20225;&#269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2472;&#12519;&#12531;&#12477;&#12531;\&#12487;&#12473;&#12463;&#12488;&#12483;&#12503;\&#38306;&#26481;&#65306;&#20778;&#33391;&#20225;&#269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2472;&#12519;&#12531;&#12477;&#12531;\&#12487;&#12473;&#12463;&#12488;&#12483;&#12503;\&#20013;&#37096;&#65306;&#20778;&#33391;&#20225;&#2698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&#12472;&#12519;&#12531;&#12477;&#12531;\&#12487;&#12473;&#12463;&#12488;&#12483;&#12503;\&#28845;&#32032;&#32330;&#32173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title>
      <c:tx>
        <c:rich>
          <a:bodyPr/>
          <a:lstStyle/>
          <a:p>
            <a:pPr>
              <a:defRPr/>
            </a:pPr>
            <a:r>
              <a:rPr lang="ja-JP" altLang="en-US" sz="1800" b="1" i="0" u="none" strike="noStrike" baseline="0"/>
              <a:t>関西：</a:t>
            </a:r>
            <a:r>
              <a:rPr lang="en-US" sz="1800" b="1" i="0" u="none" strike="noStrike" baseline="0"/>
              <a:t>PER</a:t>
            </a:r>
            <a:r>
              <a:rPr lang="ja-JP" altLang="en-US"/>
              <a:t>と</a:t>
            </a:r>
            <a:r>
              <a:rPr lang="en-US" sz="1800" b="1" i="0" u="none" strike="noStrike" baseline="0"/>
              <a:t>PBR</a:t>
            </a:r>
            <a:endParaRPr lang="en-US" altLang="en-US"/>
          </a:p>
        </c:rich>
      </c:tx>
      <c:layout>
        <c:manualLayout>
          <c:xMode val="edge"/>
          <c:yMode val="edge"/>
          <c:x val="0.29106933508311461"/>
          <c:y val="3.7037037037037077E-2"/>
        </c:manualLayout>
      </c:layout>
    </c:title>
    <c:plotArea>
      <c:layout/>
      <c:scatterChart>
        <c:scatterStyle val="lineMarker"/>
        <c:ser>
          <c:idx val="0"/>
          <c:order val="0"/>
          <c:tx>
            <c:strRef>
              <c:f>Sheet1!$C$1</c:f>
              <c:strCache>
                <c:ptCount val="1"/>
                <c:pt idx="0">
                  <c:v>PBR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Sheet1!$B$2:$B$54</c:f>
              <c:numCache>
                <c:formatCode>General</c:formatCode>
                <c:ptCount val="53"/>
                <c:pt idx="0">
                  <c:v>12.32</c:v>
                </c:pt>
                <c:pt idx="1">
                  <c:v>8.73</c:v>
                </c:pt>
                <c:pt idx="2">
                  <c:v>15.83</c:v>
                </c:pt>
                <c:pt idx="3">
                  <c:v>16.3</c:v>
                </c:pt>
                <c:pt idx="4">
                  <c:v>7.78</c:v>
                </c:pt>
                <c:pt idx="5">
                  <c:v>29.21</c:v>
                </c:pt>
                <c:pt idx="6">
                  <c:v>9.34</c:v>
                </c:pt>
                <c:pt idx="7">
                  <c:v>15.87</c:v>
                </c:pt>
                <c:pt idx="8">
                  <c:v>11.35</c:v>
                </c:pt>
                <c:pt idx="9">
                  <c:v>16.649999999999999</c:v>
                </c:pt>
                <c:pt idx="10">
                  <c:v>30.3</c:v>
                </c:pt>
                <c:pt idx="11">
                  <c:v>6.62</c:v>
                </c:pt>
                <c:pt idx="12">
                  <c:v>10.71</c:v>
                </c:pt>
                <c:pt idx="13">
                  <c:v>7.02</c:v>
                </c:pt>
                <c:pt idx="14">
                  <c:v>7.26</c:v>
                </c:pt>
                <c:pt idx="15">
                  <c:v>12.87</c:v>
                </c:pt>
                <c:pt idx="16">
                  <c:v>18.47</c:v>
                </c:pt>
                <c:pt idx="17">
                  <c:v>17.45</c:v>
                </c:pt>
                <c:pt idx="18">
                  <c:v>2.76</c:v>
                </c:pt>
                <c:pt idx="19">
                  <c:v>15.53</c:v>
                </c:pt>
                <c:pt idx="20">
                  <c:v>6.65</c:v>
                </c:pt>
                <c:pt idx="21">
                  <c:v>28.22</c:v>
                </c:pt>
                <c:pt idx="22">
                  <c:v>4.4000000000000004</c:v>
                </c:pt>
                <c:pt idx="23">
                  <c:v>9.06</c:v>
                </c:pt>
                <c:pt idx="24">
                  <c:v>6.94</c:v>
                </c:pt>
                <c:pt idx="25">
                  <c:v>6.16</c:v>
                </c:pt>
                <c:pt idx="26">
                  <c:v>7.52</c:v>
                </c:pt>
                <c:pt idx="27">
                  <c:v>31.7</c:v>
                </c:pt>
                <c:pt idx="28">
                  <c:v>6.27</c:v>
                </c:pt>
                <c:pt idx="29">
                  <c:v>16.350000000000001</c:v>
                </c:pt>
                <c:pt idx="30">
                  <c:v>6.61</c:v>
                </c:pt>
                <c:pt idx="31">
                  <c:v>12.18</c:v>
                </c:pt>
                <c:pt idx="32">
                  <c:v>6.52</c:v>
                </c:pt>
                <c:pt idx="33">
                  <c:v>13.03</c:v>
                </c:pt>
                <c:pt idx="34">
                  <c:v>4.9000000000000004</c:v>
                </c:pt>
                <c:pt idx="35">
                  <c:v>9.61</c:v>
                </c:pt>
                <c:pt idx="36">
                  <c:v>11.17</c:v>
                </c:pt>
                <c:pt idx="37">
                  <c:v>12.83</c:v>
                </c:pt>
                <c:pt idx="38">
                  <c:v>24.16</c:v>
                </c:pt>
                <c:pt idx="39">
                  <c:v>9.23</c:v>
                </c:pt>
                <c:pt idx="40">
                  <c:v>12.36</c:v>
                </c:pt>
                <c:pt idx="41">
                  <c:v>21.75</c:v>
                </c:pt>
                <c:pt idx="42">
                  <c:v>7.6</c:v>
                </c:pt>
                <c:pt idx="43">
                  <c:v>2.92</c:v>
                </c:pt>
                <c:pt idx="44">
                  <c:v>6.2</c:v>
                </c:pt>
                <c:pt idx="45">
                  <c:v>6.31</c:v>
                </c:pt>
                <c:pt idx="46">
                  <c:v>8.15</c:v>
                </c:pt>
                <c:pt idx="47">
                  <c:v>29.95</c:v>
                </c:pt>
                <c:pt idx="48">
                  <c:v>14.56</c:v>
                </c:pt>
                <c:pt idx="49">
                  <c:v>5.89</c:v>
                </c:pt>
                <c:pt idx="50">
                  <c:v>8.17</c:v>
                </c:pt>
                <c:pt idx="51">
                  <c:v>3.39</c:v>
                </c:pt>
                <c:pt idx="52">
                  <c:v>10.44</c:v>
                </c:pt>
              </c:numCache>
            </c:numRef>
          </c:xVal>
          <c:yVal>
            <c:numRef>
              <c:f>Sheet1!$C$2:$C$54</c:f>
              <c:numCache>
                <c:formatCode>General</c:formatCode>
                <c:ptCount val="53"/>
                <c:pt idx="0">
                  <c:v>1.66</c:v>
                </c:pt>
                <c:pt idx="1">
                  <c:v>0.56000000000000005</c:v>
                </c:pt>
                <c:pt idx="2">
                  <c:v>1.3</c:v>
                </c:pt>
                <c:pt idx="3">
                  <c:v>0.69</c:v>
                </c:pt>
                <c:pt idx="4">
                  <c:v>0.83</c:v>
                </c:pt>
                <c:pt idx="5">
                  <c:v>2.14</c:v>
                </c:pt>
                <c:pt idx="6">
                  <c:v>0.86</c:v>
                </c:pt>
                <c:pt idx="7">
                  <c:v>0.93</c:v>
                </c:pt>
                <c:pt idx="8">
                  <c:v>0.79</c:v>
                </c:pt>
                <c:pt idx="9">
                  <c:v>1.99</c:v>
                </c:pt>
                <c:pt idx="10">
                  <c:v>1.02</c:v>
                </c:pt>
                <c:pt idx="11">
                  <c:v>0.24</c:v>
                </c:pt>
                <c:pt idx="12">
                  <c:v>1.67</c:v>
                </c:pt>
                <c:pt idx="13">
                  <c:v>0.53</c:v>
                </c:pt>
                <c:pt idx="14">
                  <c:v>0.49</c:v>
                </c:pt>
                <c:pt idx="15">
                  <c:v>1.04</c:v>
                </c:pt>
                <c:pt idx="16">
                  <c:v>1</c:v>
                </c:pt>
                <c:pt idx="17">
                  <c:v>1.44</c:v>
                </c:pt>
                <c:pt idx="18">
                  <c:v>0.56999999999999995</c:v>
                </c:pt>
                <c:pt idx="19">
                  <c:v>0.86</c:v>
                </c:pt>
                <c:pt idx="20">
                  <c:v>0.45</c:v>
                </c:pt>
                <c:pt idx="21">
                  <c:v>0.3</c:v>
                </c:pt>
                <c:pt idx="22">
                  <c:v>0.78</c:v>
                </c:pt>
                <c:pt idx="23">
                  <c:v>0.67</c:v>
                </c:pt>
                <c:pt idx="24">
                  <c:v>1.27</c:v>
                </c:pt>
                <c:pt idx="25">
                  <c:v>0.63</c:v>
                </c:pt>
                <c:pt idx="26">
                  <c:v>0.85</c:v>
                </c:pt>
                <c:pt idx="27">
                  <c:v>1.53</c:v>
                </c:pt>
                <c:pt idx="28">
                  <c:v>1.08</c:v>
                </c:pt>
                <c:pt idx="29">
                  <c:v>3.42</c:v>
                </c:pt>
                <c:pt idx="30">
                  <c:v>0.81</c:v>
                </c:pt>
                <c:pt idx="31">
                  <c:v>0.8</c:v>
                </c:pt>
                <c:pt idx="32">
                  <c:v>0.75</c:v>
                </c:pt>
                <c:pt idx="33">
                  <c:v>1.75</c:v>
                </c:pt>
                <c:pt idx="34">
                  <c:v>0.72</c:v>
                </c:pt>
                <c:pt idx="35">
                  <c:v>1.5</c:v>
                </c:pt>
                <c:pt idx="36">
                  <c:v>0.84</c:v>
                </c:pt>
                <c:pt idx="37">
                  <c:v>1.65</c:v>
                </c:pt>
                <c:pt idx="38">
                  <c:v>4.7</c:v>
                </c:pt>
                <c:pt idx="39">
                  <c:v>1.26</c:v>
                </c:pt>
                <c:pt idx="40">
                  <c:v>1.3</c:v>
                </c:pt>
                <c:pt idx="41">
                  <c:v>1.35</c:v>
                </c:pt>
                <c:pt idx="42">
                  <c:v>0.63</c:v>
                </c:pt>
                <c:pt idx="43">
                  <c:v>0.38</c:v>
                </c:pt>
                <c:pt idx="44">
                  <c:v>1.24</c:v>
                </c:pt>
                <c:pt idx="45">
                  <c:v>0.56999999999999995</c:v>
                </c:pt>
                <c:pt idx="46">
                  <c:v>0.87</c:v>
                </c:pt>
                <c:pt idx="47">
                  <c:v>1.39</c:v>
                </c:pt>
                <c:pt idx="48">
                  <c:v>1.32</c:v>
                </c:pt>
                <c:pt idx="49">
                  <c:v>0.87</c:v>
                </c:pt>
                <c:pt idx="50">
                  <c:v>0.92</c:v>
                </c:pt>
                <c:pt idx="51">
                  <c:v>0.76</c:v>
                </c:pt>
                <c:pt idx="52">
                  <c:v>1.41</c:v>
                </c:pt>
              </c:numCache>
            </c:numRef>
          </c:yVal>
        </c:ser>
        <c:axId val="195678592"/>
        <c:axId val="195680512"/>
      </c:scatterChart>
      <c:valAx>
        <c:axId val="195678592"/>
        <c:scaling>
          <c:orientation val="minMax"/>
          <c:max val="7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/>
                  <a:t>PER</a:t>
                </a:r>
              </a:p>
            </c:rich>
          </c:tx>
          <c:layout/>
        </c:title>
        <c:numFmt formatCode="General" sourceLinked="1"/>
        <c:tickLblPos val="nextTo"/>
        <c:crossAx val="195680512"/>
        <c:crosses val="autoZero"/>
        <c:crossBetween val="midCat"/>
      </c:valAx>
      <c:valAx>
        <c:axId val="19568051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/>
                  <a:t>PBR</a:t>
                </a:r>
                <a:endParaRPr lang="ja-JP" altLang="en-US"/>
              </a:p>
            </c:rich>
          </c:tx>
          <c:layout/>
        </c:title>
        <c:numFmt formatCode="General" sourceLinked="1"/>
        <c:tickLblPos val="nextTo"/>
        <c:crossAx val="195678592"/>
        <c:crosses val="autoZero"/>
        <c:crossBetween val="midCat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title>
      <c:tx>
        <c:rich>
          <a:bodyPr/>
          <a:lstStyle/>
          <a:p>
            <a:pPr>
              <a:defRPr/>
            </a:pPr>
            <a:r>
              <a:rPr lang="ja-JP" altLang="en-US"/>
              <a:t>関東：</a:t>
            </a:r>
            <a:r>
              <a:rPr lang="en-US" altLang="ja-JP"/>
              <a:t>PER</a:t>
            </a:r>
            <a:r>
              <a:rPr lang="ja-JP" altLang="en-US"/>
              <a:t>と</a:t>
            </a:r>
            <a:r>
              <a:rPr lang="en-US" altLang="en-US"/>
              <a:t>PBR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Sheet1!$C$1</c:f>
              <c:strCache>
                <c:ptCount val="1"/>
                <c:pt idx="0">
                  <c:v>PBR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Sheet1!$B$2:$B$153</c:f>
              <c:numCache>
                <c:formatCode>General</c:formatCode>
                <c:ptCount val="152"/>
                <c:pt idx="0">
                  <c:v>16.5</c:v>
                </c:pt>
                <c:pt idx="1">
                  <c:v>17.23</c:v>
                </c:pt>
                <c:pt idx="2">
                  <c:v>8.32</c:v>
                </c:pt>
                <c:pt idx="3">
                  <c:v>3.36</c:v>
                </c:pt>
                <c:pt idx="4">
                  <c:v>10.76</c:v>
                </c:pt>
                <c:pt idx="5">
                  <c:v>53.84</c:v>
                </c:pt>
                <c:pt idx="6">
                  <c:v>13.67</c:v>
                </c:pt>
                <c:pt idx="7">
                  <c:v>14.7</c:v>
                </c:pt>
                <c:pt idx="8">
                  <c:v>16.89</c:v>
                </c:pt>
                <c:pt idx="9">
                  <c:v>15.58</c:v>
                </c:pt>
                <c:pt idx="10">
                  <c:v>8.44</c:v>
                </c:pt>
                <c:pt idx="11">
                  <c:v>12.32</c:v>
                </c:pt>
                <c:pt idx="12">
                  <c:v>20.190000000000001</c:v>
                </c:pt>
                <c:pt idx="13">
                  <c:v>26.37</c:v>
                </c:pt>
                <c:pt idx="14">
                  <c:v>23.85</c:v>
                </c:pt>
                <c:pt idx="15">
                  <c:v>26.12</c:v>
                </c:pt>
                <c:pt idx="16">
                  <c:v>14.54</c:v>
                </c:pt>
                <c:pt idx="17">
                  <c:v>13.32</c:v>
                </c:pt>
                <c:pt idx="18">
                  <c:v>14.47</c:v>
                </c:pt>
                <c:pt idx="19">
                  <c:v>6.45</c:v>
                </c:pt>
                <c:pt idx="20">
                  <c:v>53.34</c:v>
                </c:pt>
                <c:pt idx="21">
                  <c:v>10.29</c:v>
                </c:pt>
                <c:pt idx="22">
                  <c:v>11</c:v>
                </c:pt>
                <c:pt idx="23">
                  <c:v>9.66</c:v>
                </c:pt>
                <c:pt idx="24">
                  <c:v>24.13</c:v>
                </c:pt>
                <c:pt idx="25">
                  <c:v>15.98</c:v>
                </c:pt>
                <c:pt idx="26">
                  <c:v>8.1999999999999993</c:v>
                </c:pt>
                <c:pt idx="27">
                  <c:v>15.51</c:v>
                </c:pt>
                <c:pt idx="28">
                  <c:v>20.8</c:v>
                </c:pt>
                <c:pt idx="29">
                  <c:v>7.33</c:v>
                </c:pt>
                <c:pt idx="30">
                  <c:v>10.67</c:v>
                </c:pt>
                <c:pt idx="31">
                  <c:v>4.01</c:v>
                </c:pt>
                <c:pt idx="32">
                  <c:v>7.66</c:v>
                </c:pt>
                <c:pt idx="33">
                  <c:v>22.39</c:v>
                </c:pt>
                <c:pt idx="34">
                  <c:v>11.3</c:v>
                </c:pt>
                <c:pt idx="35">
                  <c:v>5.56</c:v>
                </c:pt>
                <c:pt idx="36">
                  <c:v>5.46</c:v>
                </c:pt>
                <c:pt idx="37">
                  <c:v>18.95</c:v>
                </c:pt>
                <c:pt idx="38">
                  <c:v>12</c:v>
                </c:pt>
                <c:pt idx="39">
                  <c:v>41.22</c:v>
                </c:pt>
                <c:pt idx="40">
                  <c:v>5.6</c:v>
                </c:pt>
                <c:pt idx="41">
                  <c:v>11.11</c:v>
                </c:pt>
                <c:pt idx="42">
                  <c:v>10.83</c:v>
                </c:pt>
                <c:pt idx="43">
                  <c:v>8.85</c:v>
                </c:pt>
                <c:pt idx="44">
                  <c:v>9.83</c:v>
                </c:pt>
                <c:pt idx="45">
                  <c:v>7.25</c:v>
                </c:pt>
                <c:pt idx="46">
                  <c:v>15.15</c:v>
                </c:pt>
                <c:pt idx="47">
                  <c:v>16.16</c:v>
                </c:pt>
                <c:pt idx="48">
                  <c:v>12.01</c:v>
                </c:pt>
                <c:pt idx="49">
                  <c:v>16.329999999999998</c:v>
                </c:pt>
                <c:pt idx="50">
                  <c:v>13.56</c:v>
                </c:pt>
                <c:pt idx="51">
                  <c:v>4.6900000000000004</c:v>
                </c:pt>
                <c:pt idx="52">
                  <c:v>6.06</c:v>
                </c:pt>
                <c:pt idx="53">
                  <c:v>4.33</c:v>
                </c:pt>
                <c:pt idx="54">
                  <c:v>11.43</c:v>
                </c:pt>
                <c:pt idx="55">
                  <c:v>18.16</c:v>
                </c:pt>
                <c:pt idx="56">
                  <c:v>5.8</c:v>
                </c:pt>
                <c:pt idx="57">
                  <c:v>20.27</c:v>
                </c:pt>
                <c:pt idx="58">
                  <c:v>17.22</c:v>
                </c:pt>
                <c:pt idx="59">
                  <c:v>10.32</c:v>
                </c:pt>
                <c:pt idx="60">
                  <c:v>22.49</c:v>
                </c:pt>
                <c:pt idx="61">
                  <c:v>7.38</c:v>
                </c:pt>
                <c:pt idx="62">
                  <c:v>6.73</c:v>
                </c:pt>
                <c:pt idx="63">
                  <c:v>35.729999999999997</c:v>
                </c:pt>
                <c:pt idx="64">
                  <c:v>17.47</c:v>
                </c:pt>
                <c:pt idx="65">
                  <c:v>14.71</c:v>
                </c:pt>
                <c:pt idx="66">
                  <c:v>35.39</c:v>
                </c:pt>
                <c:pt idx="67">
                  <c:v>9.68</c:v>
                </c:pt>
                <c:pt idx="68">
                  <c:v>11.58</c:v>
                </c:pt>
                <c:pt idx="69">
                  <c:v>4.4000000000000004</c:v>
                </c:pt>
                <c:pt idx="70">
                  <c:v>28.31</c:v>
                </c:pt>
                <c:pt idx="71">
                  <c:v>10.32</c:v>
                </c:pt>
                <c:pt idx="72">
                  <c:v>69</c:v>
                </c:pt>
                <c:pt idx="73">
                  <c:v>6.27</c:v>
                </c:pt>
                <c:pt idx="74">
                  <c:v>2.38</c:v>
                </c:pt>
                <c:pt idx="75">
                  <c:v>7.91</c:v>
                </c:pt>
                <c:pt idx="76">
                  <c:v>11.1</c:v>
                </c:pt>
                <c:pt idx="77">
                  <c:v>20.58</c:v>
                </c:pt>
                <c:pt idx="78">
                  <c:v>7.92</c:v>
                </c:pt>
                <c:pt idx="79">
                  <c:v>3.94</c:v>
                </c:pt>
                <c:pt idx="80">
                  <c:v>7.92</c:v>
                </c:pt>
                <c:pt idx="81">
                  <c:v>28.9</c:v>
                </c:pt>
                <c:pt idx="82">
                  <c:v>15.27</c:v>
                </c:pt>
                <c:pt idx="83">
                  <c:v>10.59</c:v>
                </c:pt>
                <c:pt idx="84">
                  <c:v>21.48</c:v>
                </c:pt>
                <c:pt idx="85">
                  <c:v>18.600000000000001</c:v>
                </c:pt>
                <c:pt idx="86">
                  <c:v>3.48</c:v>
                </c:pt>
                <c:pt idx="87">
                  <c:v>15.78</c:v>
                </c:pt>
                <c:pt idx="88">
                  <c:v>5.81</c:v>
                </c:pt>
                <c:pt idx="89">
                  <c:v>7.3</c:v>
                </c:pt>
                <c:pt idx="90">
                  <c:v>7.47</c:v>
                </c:pt>
                <c:pt idx="91">
                  <c:v>4.49</c:v>
                </c:pt>
                <c:pt idx="92">
                  <c:v>17.149999999999999</c:v>
                </c:pt>
                <c:pt idx="93">
                  <c:v>6.1</c:v>
                </c:pt>
                <c:pt idx="94">
                  <c:v>11.48</c:v>
                </c:pt>
                <c:pt idx="95">
                  <c:v>12.48</c:v>
                </c:pt>
                <c:pt idx="96">
                  <c:v>12.54</c:v>
                </c:pt>
                <c:pt idx="97">
                  <c:v>7.17</c:v>
                </c:pt>
                <c:pt idx="98">
                  <c:v>15.45</c:v>
                </c:pt>
                <c:pt idx="99">
                  <c:v>13.95</c:v>
                </c:pt>
                <c:pt idx="100">
                  <c:v>16.190000000000001</c:v>
                </c:pt>
                <c:pt idx="101">
                  <c:v>35.64</c:v>
                </c:pt>
                <c:pt idx="102">
                  <c:v>7.05</c:v>
                </c:pt>
                <c:pt idx="103">
                  <c:v>19.54</c:v>
                </c:pt>
                <c:pt idx="104">
                  <c:v>12.36</c:v>
                </c:pt>
                <c:pt idx="105">
                  <c:v>5.64</c:v>
                </c:pt>
                <c:pt idx="106">
                  <c:v>26.9</c:v>
                </c:pt>
                <c:pt idx="107">
                  <c:v>3.57</c:v>
                </c:pt>
                <c:pt idx="108">
                  <c:v>16.2</c:v>
                </c:pt>
                <c:pt idx="109">
                  <c:v>3.47</c:v>
                </c:pt>
                <c:pt idx="110">
                  <c:v>15.06</c:v>
                </c:pt>
                <c:pt idx="111">
                  <c:v>24.72</c:v>
                </c:pt>
                <c:pt idx="112">
                  <c:v>2.23</c:v>
                </c:pt>
                <c:pt idx="113">
                  <c:v>3.98</c:v>
                </c:pt>
                <c:pt idx="114">
                  <c:v>9.7899999999999991</c:v>
                </c:pt>
                <c:pt idx="115">
                  <c:v>3.13</c:v>
                </c:pt>
                <c:pt idx="116">
                  <c:v>3.94</c:v>
                </c:pt>
                <c:pt idx="117">
                  <c:v>4.53</c:v>
                </c:pt>
                <c:pt idx="118">
                  <c:v>74.069999999999993</c:v>
                </c:pt>
                <c:pt idx="119">
                  <c:v>2.1800000000000002</c:v>
                </c:pt>
                <c:pt idx="120">
                  <c:v>6.78</c:v>
                </c:pt>
                <c:pt idx="121">
                  <c:v>5.88</c:v>
                </c:pt>
                <c:pt idx="122">
                  <c:v>17.329999999999998</c:v>
                </c:pt>
                <c:pt idx="123">
                  <c:v>7.38</c:v>
                </c:pt>
                <c:pt idx="124">
                  <c:v>22.42</c:v>
                </c:pt>
                <c:pt idx="125">
                  <c:v>21.91</c:v>
                </c:pt>
                <c:pt idx="126">
                  <c:v>33.25</c:v>
                </c:pt>
                <c:pt idx="127">
                  <c:v>11.29</c:v>
                </c:pt>
                <c:pt idx="128">
                  <c:v>8.6199999999999992</c:v>
                </c:pt>
                <c:pt idx="129">
                  <c:v>30.25</c:v>
                </c:pt>
                <c:pt idx="130">
                  <c:v>12.27</c:v>
                </c:pt>
                <c:pt idx="131">
                  <c:v>2.12</c:v>
                </c:pt>
                <c:pt idx="132">
                  <c:v>8.5299999999999994</c:v>
                </c:pt>
                <c:pt idx="133">
                  <c:v>12.31</c:v>
                </c:pt>
                <c:pt idx="134">
                  <c:v>6.28</c:v>
                </c:pt>
                <c:pt idx="135">
                  <c:v>11.89</c:v>
                </c:pt>
                <c:pt idx="136">
                  <c:v>5.74</c:v>
                </c:pt>
                <c:pt idx="137">
                  <c:v>17.07</c:v>
                </c:pt>
                <c:pt idx="138">
                  <c:v>14.19</c:v>
                </c:pt>
                <c:pt idx="139">
                  <c:v>4.87</c:v>
                </c:pt>
                <c:pt idx="140">
                  <c:v>5.12</c:v>
                </c:pt>
                <c:pt idx="141">
                  <c:v>8.1999999999999993</c:v>
                </c:pt>
                <c:pt idx="142">
                  <c:v>14.66</c:v>
                </c:pt>
                <c:pt idx="143">
                  <c:v>10.58</c:v>
                </c:pt>
                <c:pt idx="144">
                  <c:v>11.54</c:v>
                </c:pt>
                <c:pt idx="145">
                  <c:v>16.48</c:v>
                </c:pt>
                <c:pt idx="146">
                  <c:v>10.34</c:v>
                </c:pt>
                <c:pt idx="147">
                  <c:v>3.35</c:v>
                </c:pt>
                <c:pt idx="148">
                  <c:v>5.41</c:v>
                </c:pt>
                <c:pt idx="149">
                  <c:v>3.27</c:v>
                </c:pt>
                <c:pt idx="150">
                  <c:v>6.18</c:v>
                </c:pt>
                <c:pt idx="151">
                  <c:v>5.07</c:v>
                </c:pt>
              </c:numCache>
            </c:numRef>
          </c:xVal>
          <c:yVal>
            <c:numRef>
              <c:f>Sheet1!$C$2:$C$153</c:f>
              <c:numCache>
                <c:formatCode>General</c:formatCode>
                <c:ptCount val="152"/>
                <c:pt idx="0">
                  <c:v>0.54</c:v>
                </c:pt>
                <c:pt idx="1">
                  <c:v>0.88</c:v>
                </c:pt>
                <c:pt idx="2">
                  <c:v>0.96</c:v>
                </c:pt>
                <c:pt idx="3">
                  <c:v>0.25</c:v>
                </c:pt>
                <c:pt idx="4">
                  <c:v>1.97</c:v>
                </c:pt>
                <c:pt idx="5">
                  <c:v>0.52</c:v>
                </c:pt>
                <c:pt idx="6">
                  <c:v>1.25</c:v>
                </c:pt>
                <c:pt idx="7">
                  <c:v>1.4</c:v>
                </c:pt>
                <c:pt idx="8">
                  <c:v>1.25</c:v>
                </c:pt>
                <c:pt idx="9">
                  <c:v>1.4</c:v>
                </c:pt>
                <c:pt idx="10">
                  <c:v>0.92</c:v>
                </c:pt>
                <c:pt idx="11">
                  <c:v>0.52</c:v>
                </c:pt>
                <c:pt idx="12">
                  <c:v>0.69</c:v>
                </c:pt>
                <c:pt idx="13">
                  <c:v>1.58</c:v>
                </c:pt>
                <c:pt idx="14">
                  <c:v>1.1000000000000001</c:v>
                </c:pt>
                <c:pt idx="15">
                  <c:v>0.96</c:v>
                </c:pt>
                <c:pt idx="16">
                  <c:v>1.1299999999999999</c:v>
                </c:pt>
                <c:pt idx="17">
                  <c:v>0.87</c:v>
                </c:pt>
                <c:pt idx="18">
                  <c:v>1.07</c:v>
                </c:pt>
                <c:pt idx="19">
                  <c:v>0.88</c:v>
                </c:pt>
                <c:pt idx="20">
                  <c:v>0.55000000000000004</c:v>
                </c:pt>
                <c:pt idx="21">
                  <c:v>2.0099999999999998</c:v>
                </c:pt>
                <c:pt idx="22">
                  <c:v>0.76</c:v>
                </c:pt>
                <c:pt idx="23">
                  <c:v>0.89</c:v>
                </c:pt>
                <c:pt idx="24">
                  <c:v>2.52</c:v>
                </c:pt>
                <c:pt idx="25">
                  <c:v>0.69</c:v>
                </c:pt>
                <c:pt idx="26">
                  <c:v>0.59</c:v>
                </c:pt>
                <c:pt idx="27">
                  <c:v>1.1399999999999999</c:v>
                </c:pt>
                <c:pt idx="28">
                  <c:v>1.1000000000000001</c:v>
                </c:pt>
                <c:pt idx="29">
                  <c:v>0.99</c:v>
                </c:pt>
                <c:pt idx="30">
                  <c:v>1.1000000000000001</c:v>
                </c:pt>
                <c:pt idx="31">
                  <c:v>0.73</c:v>
                </c:pt>
                <c:pt idx="32">
                  <c:v>1.23</c:v>
                </c:pt>
                <c:pt idx="33">
                  <c:v>0.6</c:v>
                </c:pt>
                <c:pt idx="34">
                  <c:v>1.38</c:v>
                </c:pt>
                <c:pt idx="35">
                  <c:v>0.37</c:v>
                </c:pt>
                <c:pt idx="36">
                  <c:v>0.55000000000000004</c:v>
                </c:pt>
                <c:pt idx="37">
                  <c:v>0.5</c:v>
                </c:pt>
                <c:pt idx="38">
                  <c:v>1.63</c:v>
                </c:pt>
                <c:pt idx="39">
                  <c:v>10.039999999999999</c:v>
                </c:pt>
                <c:pt idx="40">
                  <c:v>0.56000000000000005</c:v>
                </c:pt>
                <c:pt idx="41">
                  <c:v>1.75</c:v>
                </c:pt>
                <c:pt idx="42">
                  <c:v>1.17</c:v>
                </c:pt>
                <c:pt idx="43">
                  <c:v>1.1299999999999999</c:v>
                </c:pt>
                <c:pt idx="44">
                  <c:v>0.61</c:v>
                </c:pt>
                <c:pt idx="45">
                  <c:v>0.93</c:v>
                </c:pt>
                <c:pt idx="46">
                  <c:v>0.67</c:v>
                </c:pt>
                <c:pt idx="47">
                  <c:v>3.12</c:v>
                </c:pt>
                <c:pt idx="48">
                  <c:v>2.6</c:v>
                </c:pt>
                <c:pt idx="49">
                  <c:v>1.76</c:v>
                </c:pt>
                <c:pt idx="50">
                  <c:v>1.75</c:v>
                </c:pt>
                <c:pt idx="51">
                  <c:v>1.27</c:v>
                </c:pt>
                <c:pt idx="52">
                  <c:v>0.57999999999999996</c:v>
                </c:pt>
                <c:pt idx="53">
                  <c:v>0.8</c:v>
                </c:pt>
                <c:pt idx="54">
                  <c:v>0.52</c:v>
                </c:pt>
                <c:pt idx="55">
                  <c:v>1.76</c:v>
                </c:pt>
                <c:pt idx="56">
                  <c:v>0.95</c:v>
                </c:pt>
                <c:pt idx="57">
                  <c:v>3.05</c:v>
                </c:pt>
                <c:pt idx="58">
                  <c:v>0.62</c:v>
                </c:pt>
                <c:pt idx="59">
                  <c:v>0.77</c:v>
                </c:pt>
                <c:pt idx="60">
                  <c:v>6.25</c:v>
                </c:pt>
                <c:pt idx="61">
                  <c:v>0.75</c:v>
                </c:pt>
                <c:pt idx="62">
                  <c:v>0.66</c:v>
                </c:pt>
                <c:pt idx="63">
                  <c:v>2.23</c:v>
                </c:pt>
                <c:pt idx="64">
                  <c:v>1.49</c:v>
                </c:pt>
                <c:pt idx="65">
                  <c:v>1.69</c:v>
                </c:pt>
                <c:pt idx="66">
                  <c:v>1.52</c:v>
                </c:pt>
                <c:pt idx="67">
                  <c:v>1.07</c:v>
                </c:pt>
                <c:pt idx="68">
                  <c:v>1.1200000000000001</c:v>
                </c:pt>
                <c:pt idx="69">
                  <c:v>0.87</c:v>
                </c:pt>
                <c:pt idx="70">
                  <c:v>7.14</c:v>
                </c:pt>
                <c:pt idx="71">
                  <c:v>1.1000000000000001</c:v>
                </c:pt>
                <c:pt idx="72">
                  <c:v>0.45</c:v>
                </c:pt>
                <c:pt idx="73">
                  <c:v>1.03</c:v>
                </c:pt>
                <c:pt idx="74">
                  <c:v>0.84</c:v>
                </c:pt>
                <c:pt idx="75">
                  <c:v>1.32</c:v>
                </c:pt>
                <c:pt idx="76">
                  <c:v>1.48</c:v>
                </c:pt>
                <c:pt idx="77">
                  <c:v>1.9</c:v>
                </c:pt>
                <c:pt idx="78">
                  <c:v>0.93</c:v>
                </c:pt>
                <c:pt idx="79">
                  <c:v>0.68</c:v>
                </c:pt>
                <c:pt idx="80">
                  <c:v>0.54</c:v>
                </c:pt>
                <c:pt idx="81">
                  <c:v>6.76</c:v>
                </c:pt>
                <c:pt idx="82">
                  <c:v>0.69</c:v>
                </c:pt>
                <c:pt idx="83">
                  <c:v>1.33</c:v>
                </c:pt>
                <c:pt idx="84">
                  <c:v>3.03</c:v>
                </c:pt>
                <c:pt idx="85">
                  <c:v>1.31</c:v>
                </c:pt>
                <c:pt idx="86">
                  <c:v>0.64</c:v>
                </c:pt>
                <c:pt idx="87">
                  <c:v>5.34</c:v>
                </c:pt>
                <c:pt idx="88">
                  <c:v>1.0900000000000001</c:v>
                </c:pt>
                <c:pt idx="89">
                  <c:v>1.07</c:v>
                </c:pt>
                <c:pt idx="90">
                  <c:v>0.87</c:v>
                </c:pt>
                <c:pt idx="91">
                  <c:v>0.4</c:v>
                </c:pt>
                <c:pt idx="92">
                  <c:v>5.76</c:v>
                </c:pt>
                <c:pt idx="93">
                  <c:v>0.94</c:v>
                </c:pt>
                <c:pt idx="94">
                  <c:v>0.62</c:v>
                </c:pt>
                <c:pt idx="95">
                  <c:v>0.98</c:v>
                </c:pt>
                <c:pt idx="96">
                  <c:v>1.62</c:v>
                </c:pt>
                <c:pt idx="97">
                  <c:v>3.11</c:v>
                </c:pt>
                <c:pt idx="98">
                  <c:v>2.77</c:v>
                </c:pt>
                <c:pt idx="99">
                  <c:v>1.9</c:v>
                </c:pt>
                <c:pt idx="100">
                  <c:v>1.1100000000000001</c:v>
                </c:pt>
                <c:pt idx="101">
                  <c:v>7.7</c:v>
                </c:pt>
                <c:pt idx="102">
                  <c:v>1.47</c:v>
                </c:pt>
                <c:pt idx="103">
                  <c:v>1.81</c:v>
                </c:pt>
                <c:pt idx="104">
                  <c:v>1.83</c:v>
                </c:pt>
                <c:pt idx="105">
                  <c:v>0.57999999999999996</c:v>
                </c:pt>
                <c:pt idx="106">
                  <c:v>4.2</c:v>
                </c:pt>
                <c:pt idx="107">
                  <c:v>0.56999999999999995</c:v>
                </c:pt>
                <c:pt idx="108">
                  <c:v>3.5</c:v>
                </c:pt>
                <c:pt idx="109">
                  <c:v>0.81</c:v>
                </c:pt>
                <c:pt idx="110">
                  <c:v>1.1399999999999999</c:v>
                </c:pt>
                <c:pt idx="111">
                  <c:v>2.2200000000000002</c:v>
                </c:pt>
                <c:pt idx="112">
                  <c:v>0.28999999999999998</c:v>
                </c:pt>
                <c:pt idx="113">
                  <c:v>0.38</c:v>
                </c:pt>
                <c:pt idx="114">
                  <c:v>0.74</c:v>
                </c:pt>
                <c:pt idx="115">
                  <c:v>0.65</c:v>
                </c:pt>
                <c:pt idx="116">
                  <c:v>0.52</c:v>
                </c:pt>
                <c:pt idx="117">
                  <c:v>0.65</c:v>
                </c:pt>
                <c:pt idx="118">
                  <c:v>20.56</c:v>
                </c:pt>
                <c:pt idx="119">
                  <c:v>0.39</c:v>
                </c:pt>
                <c:pt idx="120">
                  <c:v>0.67</c:v>
                </c:pt>
                <c:pt idx="121">
                  <c:v>1.1299999999999999</c:v>
                </c:pt>
                <c:pt idx="122">
                  <c:v>1.88</c:v>
                </c:pt>
                <c:pt idx="123">
                  <c:v>0.77</c:v>
                </c:pt>
                <c:pt idx="124">
                  <c:v>2.68</c:v>
                </c:pt>
                <c:pt idx="125">
                  <c:v>2.54</c:v>
                </c:pt>
                <c:pt idx="126">
                  <c:v>1.85</c:v>
                </c:pt>
                <c:pt idx="127">
                  <c:v>0.72</c:v>
                </c:pt>
                <c:pt idx="128">
                  <c:v>0.63</c:v>
                </c:pt>
                <c:pt idx="129">
                  <c:v>1.67</c:v>
                </c:pt>
                <c:pt idx="130">
                  <c:v>0.59</c:v>
                </c:pt>
                <c:pt idx="131">
                  <c:v>0.9</c:v>
                </c:pt>
                <c:pt idx="132">
                  <c:v>1.24</c:v>
                </c:pt>
                <c:pt idx="133">
                  <c:v>1.1200000000000001</c:v>
                </c:pt>
                <c:pt idx="134">
                  <c:v>0.98</c:v>
                </c:pt>
                <c:pt idx="135">
                  <c:v>1.81</c:v>
                </c:pt>
                <c:pt idx="136">
                  <c:v>0.95</c:v>
                </c:pt>
                <c:pt idx="137">
                  <c:v>1.08</c:v>
                </c:pt>
                <c:pt idx="138">
                  <c:v>2.2400000000000002</c:v>
                </c:pt>
                <c:pt idx="139">
                  <c:v>0.96</c:v>
                </c:pt>
                <c:pt idx="140">
                  <c:v>1.2</c:v>
                </c:pt>
                <c:pt idx="141">
                  <c:v>0.79</c:v>
                </c:pt>
                <c:pt idx="142">
                  <c:v>1.69</c:v>
                </c:pt>
                <c:pt idx="143">
                  <c:v>0.91</c:v>
                </c:pt>
                <c:pt idx="144">
                  <c:v>0.82</c:v>
                </c:pt>
                <c:pt idx="145">
                  <c:v>1.43</c:v>
                </c:pt>
                <c:pt idx="146">
                  <c:v>0.39</c:v>
                </c:pt>
                <c:pt idx="147">
                  <c:v>0.61</c:v>
                </c:pt>
                <c:pt idx="148">
                  <c:v>1.01</c:v>
                </c:pt>
                <c:pt idx="149">
                  <c:v>0.76</c:v>
                </c:pt>
                <c:pt idx="150">
                  <c:v>0.82</c:v>
                </c:pt>
                <c:pt idx="151">
                  <c:v>0.89</c:v>
                </c:pt>
              </c:numCache>
            </c:numRef>
          </c:yVal>
        </c:ser>
        <c:axId val="230964224"/>
        <c:axId val="232531840"/>
      </c:scatterChart>
      <c:valAx>
        <c:axId val="230964224"/>
        <c:scaling>
          <c:orientation val="minMax"/>
          <c:max val="7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/>
                  <a:t>PER</a:t>
                </a:r>
                <a:endParaRPr lang="ja-JP" altLang="en-US"/>
              </a:p>
            </c:rich>
          </c:tx>
          <c:layout/>
        </c:title>
        <c:numFmt formatCode="General" sourceLinked="1"/>
        <c:tickLblPos val="nextTo"/>
        <c:crossAx val="232531840"/>
        <c:crosses val="autoZero"/>
        <c:crossBetween val="midCat"/>
      </c:valAx>
      <c:valAx>
        <c:axId val="232531840"/>
        <c:scaling>
          <c:orientation val="minMax"/>
          <c:max val="5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/>
                  <a:t>PBR</a:t>
                </a:r>
                <a:endParaRPr lang="ja-JP" altLang="en-US"/>
              </a:p>
            </c:rich>
          </c:tx>
          <c:layout/>
        </c:title>
        <c:numFmt formatCode="General" sourceLinked="1"/>
        <c:tickLblPos val="nextTo"/>
        <c:crossAx val="230964224"/>
        <c:crosses val="autoZero"/>
        <c:crossBetween val="midCat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title>
      <c:tx>
        <c:rich>
          <a:bodyPr/>
          <a:lstStyle/>
          <a:p>
            <a:pPr>
              <a:defRPr/>
            </a:pPr>
            <a:r>
              <a:rPr lang="ja-JP" altLang="en-US"/>
              <a:t>中部：</a:t>
            </a:r>
            <a:r>
              <a:rPr lang="en-US" altLang="ja-JP"/>
              <a:t>PER</a:t>
            </a:r>
            <a:r>
              <a:rPr lang="ja-JP" altLang="en-US"/>
              <a:t>と</a:t>
            </a:r>
            <a:r>
              <a:rPr lang="en-US" altLang="en-US"/>
              <a:t>PBR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Sheet1!$C$1</c:f>
              <c:strCache>
                <c:ptCount val="1"/>
                <c:pt idx="0">
                  <c:v>PBR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Sheet1!$B$2:$B$37</c:f>
              <c:numCache>
                <c:formatCode>General</c:formatCode>
                <c:ptCount val="36"/>
                <c:pt idx="0">
                  <c:v>18.64</c:v>
                </c:pt>
                <c:pt idx="1">
                  <c:v>8.4600000000000009</c:v>
                </c:pt>
                <c:pt idx="2">
                  <c:v>15.22</c:v>
                </c:pt>
                <c:pt idx="3">
                  <c:v>50</c:v>
                </c:pt>
                <c:pt idx="4">
                  <c:v>7.86</c:v>
                </c:pt>
                <c:pt idx="5">
                  <c:v>16.190000000000001</c:v>
                </c:pt>
                <c:pt idx="6">
                  <c:v>9.23</c:v>
                </c:pt>
                <c:pt idx="7">
                  <c:v>6.61</c:v>
                </c:pt>
                <c:pt idx="8">
                  <c:v>6.35</c:v>
                </c:pt>
                <c:pt idx="9">
                  <c:v>12.76</c:v>
                </c:pt>
                <c:pt idx="10">
                  <c:v>2.91</c:v>
                </c:pt>
                <c:pt idx="11">
                  <c:v>4.17</c:v>
                </c:pt>
                <c:pt idx="12">
                  <c:v>7.22</c:v>
                </c:pt>
                <c:pt idx="13">
                  <c:v>5.72</c:v>
                </c:pt>
                <c:pt idx="14">
                  <c:v>6.22</c:v>
                </c:pt>
                <c:pt idx="15">
                  <c:v>7.35</c:v>
                </c:pt>
                <c:pt idx="16">
                  <c:v>10.84</c:v>
                </c:pt>
                <c:pt idx="17">
                  <c:v>3.23</c:v>
                </c:pt>
                <c:pt idx="18">
                  <c:v>5.43</c:v>
                </c:pt>
                <c:pt idx="19">
                  <c:v>3.08</c:v>
                </c:pt>
                <c:pt idx="20">
                  <c:v>7.76</c:v>
                </c:pt>
                <c:pt idx="21">
                  <c:v>6.39</c:v>
                </c:pt>
                <c:pt idx="22">
                  <c:v>4.51</c:v>
                </c:pt>
                <c:pt idx="23">
                  <c:v>7.55</c:v>
                </c:pt>
                <c:pt idx="24">
                  <c:v>9.59</c:v>
                </c:pt>
                <c:pt idx="25">
                  <c:v>11.07</c:v>
                </c:pt>
                <c:pt idx="26">
                  <c:v>12.5</c:v>
                </c:pt>
                <c:pt idx="27">
                  <c:v>5.22</c:v>
                </c:pt>
                <c:pt idx="28">
                  <c:v>5.92</c:v>
                </c:pt>
                <c:pt idx="29">
                  <c:v>4.12</c:v>
                </c:pt>
                <c:pt idx="30">
                  <c:v>3.37</c:v>
                </c:pt>
                <c:pt idx="31">
                  <c:v>9.6999999999999993</c:v>
                </c:pt>
                <c:pt idx="32">
                  <c:v>8.61</c:v>
                </c:pt>
                <c:pt idx="33">
                  <c:v>30.56</c:v>
                </c:pt>
                <c:pt idx="34">
                  <c:v>5.18</c:v>
                </c:pt>
                <c:pt idx="35">
                  <c:v>11.44</c:v>
                </c:pt>
              </c:numCache>
            </c:numRef>
          </c:xVal>
          <c:yVal>
            <c:numRef>
              <c:f>Sheet1!$C$2:$C$37</c:f>
              <c:numCache>
                <c:formatCode>General</c:formatCode>
                <c:ptCount val="36"/>
                <c:pt idx="0">
                  <c:v>0.5</c:v>
                </c:pt>
                <c:pt idx="1">
                  <c:v>0.55000000000000004</c:v>
                </c:pt>
                <c:pt idx="2">
                  <c:v>1.53</c:v>
                </c:pt>
                <c:pt idx="3">
                  <c:v>0.73</c:v>
                </c:pt>
                <c:pt idx="4">
                  <c:v>0.71</c:v>
                </c:pt>
                <c:pt idx="5">
                  <c:v>0.75</c:v>
                </c:pt>
                <c:pt idx="6">
                  <c:v>0.9</c:v>
                </c:pt>
                <c:pt idx="7">
                  <c:v>0.52</c:v>
                </c:pt>
                <c:pt idx="8">
                  <c:v>0.92</c:v>
                </c:pt>
                <c:pt idx="9">
                  <c:v>1.66</c:v>
                </c:pt>
                <c:pt idx="10">
                  <c:v>0.37</c:v>
                </c:pt>
                <c:pt idx="11">
                  <c:v>0.51</c:v>
                </c:pt>
                <c:pt idx="12">
                  <c:v>0.57999999999999996</c:v>
                </c:pt>
                <c:pt idx="13">
                  <c:v>0.45</c:v>
                </c:pt>
                <c:pt idx="14">
                  <c:v>0.97</c:v>
                </c:pt>
                <c:pt idx="15">
                  <c:v>0.56999999999999995</c:v>
                </c:pt>
                <c:pt idx="16">
                  <c:v>1.18</c:v>
                </c:pt>
                <c:pt idx="17">
                  <c:v>0.49</c:v>
                </c:pt>
                <c:pt idx="18">
                  <c:v>0.61</c:v>
                </c:pt>
                <c:pt idx="19">
                  <c:v>0.41</c:v>
                </c:pt>
                <c:pt idx="20">
                  <c:v>1.1200000000000001</c:v>
                </c:pt>
                <c:pt idx="21">
                  <c:v>0.8</c:v>
                </c:pt>
                <c:pt idx="22">
                  <c:v>0.6</c:v>
                </c:pt>
                <c:pt idx="23">
                  <c:v>0.44</c:v>
                </c:pt>
                <c:pt idx="24">
                  <c:v>1.46</c:v>
                </c:pt>
                <c:pt idx="25">
                  <c:v>0.65</c:v>
                </c:pt>
                <c:pt idx="26">
                  <c:v>0.53</c:v>
                </c:pt>
                <c:pt idx="27">
                  <c:v>0.6</c:v>
                </c:pt>
                <c:pt idx="28">
                  <c:v>0.86</c:v>
                </c:pt>
                <c:pt idx="29">
                  <c:v>0.49</c:v>
                </c:pt>
                <c:pt idx="30">
                  <c:v>0.74</c:v>
                </c:pt>
                <c:pt idx="31">
                  <c:v>1.06</c:v>
                </c:pt>
                <c:pt idx="32">
                  <c:v>0.89</c:v>
                </c:pt>
                <c:pt idx="33">
                  <c:v>1.26</c:v>
                </c:pt>
                <c:pt idx="34">
                  <c:v>0.6</c:v>
                </c:pt>
                <c:pt idx="35">
                  <c:v>2</c:v>
                </c:pt>
              </c:numCache>
            </c:numRef>
          </c:yVal>
        </c:ser>
        <c:axId val="232526208"/>
        <c:axId val="232528128"/>
      </c:scatterChart>
      <c:valAx>
        <c:axId val="232526208"/>
        <c:scaling>
          <c:orientation val="minMax"/>
          <c:max val="7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/>
                  <a:t>PER</a:t>
                </a:r>
                <a:endParaRPr lang="ja-JP" altLang="en-US"/>
              </a:p>
            </c:rich>
          </c:tx>
          <c:layout/>
        </c:title>
        <c:numFmt formatCode="General" sourceLinked="1"/>
        <c:tickLblPos val="nextTo"/>
        <c:crossAx val="232528128"/>
        <c:crosses val="autoZero"/>
        <c:crossBetween val="midCat"/>
      </c:valAx>
      <c:valAx>
        <c:axId val="232528128"/>
        <c:scaling>
          <c:orientation val="minMax"/>
          <c:max val="5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/>
                  <a:t>PBR</a:t>
                </a:r>
                <a:endParaRPr lang="ja-JP" altLang="en-US"/>
              </a:p>
            </c:rich>
          </c:tx>
          <c:layout/>
        </c:title>
        <c:numFmt formatCode="General" sourceLinked="1"/>
        <c:tickLblPos val="nextTo"/>
        <c:crossAx val="232526208"/>
        <c:crosses val="autoZero"/>
        <c:crossBetween val="midCat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title>
      <c:tx>
        <c:rich>
          <a:bodyPr/>
          <a:lstStyle/>
          <a:p>
            <a:pPr>
              <a:defRPr/>
            </a:pPr>
            <a:r>
              <a:rPr lang="ja-JP" altLang="en-US"/>
              <a:t>関西：</a:t>
            </a:r>
            <a:r>
              <a:rPr lang="en-US" altLang="ja-JP"/>
              <a:t>ROE</a:t>
            </a:r>
            <a:r>
              <a:rPr lang="ja-JP" altLang="en-US"/>
              <a:t>と自己資本率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Sheet1!$E$1</c:f>
              <c:strCache>
                <c:ptCount val="1"/>
                <c:pt idx="0">
                  <c:v>自己資本率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Sheet1!$D$2:$D$54</c:f>
              <c:numCache>
                <c:formatCode>General</c:formatCode>
                <c:ptCount val="53"/>
                <c:pt idx="0">
                  <c:v>14.249999999999998</c:v>
                </c:pt>
                <c:pt idx="1">
                  <c:v>6.47</c:v>
                </c:pt>
                <c:pt idx="2">
                  <c:v>8.0500000000000007</c:v>
                </c:pt>
                <c:pt idx="3">
                  <c:v>4.0599999999999996</c:v>
                </c:pt>
                <c:pt idx="4">
                  <c:v>10.56</c:v>
                </c:pt>
                <c:pt idx="5">
                  <c:v>7.29</c:v>
                </c:pt>
                <c:pt idx="6">
                  <c:v>9.2899999999999991</c:v>
                </c:pt>
                <c:pt idx="7">
                  <c:v>5.94</c:v>
                </c:pt>
                <c:pt idx="8">
                  <c:v>7.01</c:v>
                </c:pt>
                <c:pt idx="9">
                  <c:v>12.34</c:v>
                </c:pt>
                <c:pt idx="10">
                  <c:v>4.97</c:v>
                </c:pt>
                <c:pt idx="11">
                  <c:v>3.62</c:v>
                </c:pt>
                <c:pt idx="12">
                  <c:v>15.120000000000001</c:v>
                </c:pt>
                <c:pt idx="13">
                  <c:v>7.67</c:v>
                </c:pt>
                <c:pt idx="14">
                  <c:v>6.85</c:v>
                </c:pt>
                <c:pt idx="15">
                  <c:v>8.2100000000000009</c:v>
                </c:pt>
                <c:pt idx="16">
                  <c:v>5.28</c:v>
                </c:pt>
                <c:pt idx="17">
                  <c:v>8.39</c:v>
                </c:pt>
                <c:pt idx="18">
                  <c:v>22.65</c:v>
                </c:pt>
                <c:pt idx="19">
                  <c:v>5.58</c:v>
                </c:pt>
                <c:pt idx="20">
                  <c:v>6.8900000000000006</c:v>
                </c:pt>
                <c:pt idx="21">
                  <c:v>1.04</c:v>
                </c:pt>
                <c:pt idx="22">
                  <c:v>19.04</c:v>
                </c:pt>
                <c:pt idx="23">
                  <c:v>7.23</c:v>
                </c:pt>
                <c:pt idx="24">
                  <c:v>19.71</c:v>
                </c:pt>
                <c:pt idx="25">
                  <c:v>10.64</c:v>
                </c:pt>
                <c:pt idx="26">
                  <c:v>11.74</c:v>
                </c:pt>
                <c:pt idx="27">
                  <c:v>4.82</c:v>
                </c:pt>
                <c:pt idx="28">
                  <c:v>18.25</c:v>
                </c:pt>
                <c:pt idx="29">
                  <c:v>22.07</c:v>
                </c:pt>
                <c:pt idx="30">
                  <c:v>12.48</c:v>
                </c:pt>
                <c:pt idx="31">
                  <c:v>6.62</c:v>
                </c:pt>
                <c:pt idx="32">
                  <c:v>11.28</c:v>
                </c:pt>
                <c:pt idx="33">
                  <c:v>14.08</c:v>
                </c:pt>
                <c:pt idx="34">
                  <c:v>16.45</c:v>
                </c:pt>
                <c:pt idx="35">
                  <c:v>16.66</c:v>
                </c:pt>
                <c:pt idx="36">
                  <c:v>7.36</c:v>
                </c:pt>
                <c:pt idx="37">
                  <c:v>13.18</c:v>
                </c:pt>
                <c:pt idx="38">
                  <c:v>21.02</c:v>
                </c:pt>
                <c:pt idx="39">
                  <c:v>15.84</c:v>
                </c:pt>
                <c:pt idx="40">
                  <c:v>10.4</c:v>
                </c:pt>
                <c:pt idx="41">
                  <c:v>6.12</c:v>
                </c:pt>
                <c:pt idx="42">
                  <c:v>8.44</c:v>
                </c:pt>
                <c:pt idx="43">
                  <c:v>13.92</c:v>
                </c:pt>
                <c:pt idx="44">
                  <c:v>20.25</c:v>
                </c:pt>
                <c:pt idx="45">
                  <c:v>20.25</c:v>
                </c:pt>
                <c:pt idx="46">
                  <c:v>10.78</c:v>
                </c:pt>
                <c:pt idx="47">
                  <c:v>4.59</c:v>
                </c:pt>
                <c:pt idx="48">
                  <c:v>9.26</c:v>
                </c:pt>
                <c:pt idx="49">
                  <c:v>14.92</c:v>
                </c:pt>
                <c:pt idx="50">
                  <c:v>11.64</c:v>
                </c:pt>
                <c:pt idx="51">
                  <c:v>23.32</c:v>
                </c:pt>
                <c:pt idx="52">
                  <c:v>3.34</c:v>
                </c:pt>
              </c:numCache>
            </c:numRef>
          </c:xVal>
          <c:yVal>
            <c:numRef>
              <c:f>Sheet1!$E$2:$E$54</c:f>
              <c:numCache>
                <c:formatCode>General</c:formatCode>
                <c:ptCount val="53"/>
                <c:pt idx="0">
                  <c:v>91.85</c:v>
                </c:pt>
                <c:pt idx="1">
                  <c:v>89.47</c:v>
                </c:pt>
                <c:pt idx="2">
                  <c:v>89.46</c:v>
                </c:pt>
                <c:pt idx="3">
                  <c:v>86.75</c:v>
                </c:pt>
                <c:pt idx="4">
                  <c:v>86.69</c:v>
                </c:pt>
                <c:pt idx="5">
                  <c:v>82.65</c:v>
                </c:pt>
                <c:pt idx="6">
                  <c:v>81.94</c:v>
                </c:pt>
                <c:pt idx="7">
                  <c:v>81.84</c:v>
                </c:pt>
                <c:pt idx="8">
                  <c:v>81.349999999999994</c:v>
                </c:pt>
                <c:pt idx="9">
                  <c:v>81.069999999999993</c:v>
                </c:pt>
                <c:pt idx="10">
                  <c:v>80.92</c:v>
                </c:pt>
                <c:pt idx="11">
                  <c:v>80.39</c:v>
                </c:pt>
                <c:pt idx="12">
                  <c:v>80.05</c:v>
                </c:pt>
                <c:pt idx="13">
                  <c:v>79.94</c:v>
                </c:pt>
                <c:pt idx="14">
                  <c:v>79.8</c:v>
                </c:pt>
                <c:pt idx="15">
                  <c:v>79.59</c:v>
                </c:pt>
                <c:pt idx="16">
                  <c:v>79.25</c:v>
                </c:pt>
                <c:pt idx="17">
                  <c:v>78.08</c:v>
                </c:pt>
                <c:pt idx="18">
                  <c:v>77.75</c:v>
                </c:pt>
                <c:pt idx="19">
                  <c:v>77.66</c:v>
                </c:pt>
                <c:pt idx="20">
                  <c:v>77.55</c:v>
                </c:pt>
                <c:pt idx="21">
                  <c:v>77.239999999999995</c:v>
                </c:pt>
                <c:pt idx="22">
                  <c:v>73.430000000000007</c:v>
                </c:pt>
                <c:pt idx="23">
                  <c:v>73.41</c:v>
                </c:pt>
                <c:pt idx="24">
                  <c:v>73.27</c:v>
                </c:pt>
                <c:pt idx="25">
                  <c:v>73.17</c:v>
                </c:pt>
                <c:pt idx="26">
                  <c:v>72.180000000000007</c:v>
                </c:pt>
                <c:pt idx="27">
                  <c:v>71.930000000000007</c:v>
                </c:pt>
                <c:pt idx="28">
                  <c:v>69.150000000000006</c:v>
                </c:pt>
                <c:pt idx="29">
                  <c:v>68.23</c:v>
                </c:pt>
                <c:pt idx="30">
                  <c:v>64.2</c:v>
                </c:pt>
                <c:pt idx="31">
                  <c:v>60.03</c:v>
                </c:pt>
                <c:pt idx="32">
                  <c:v>59.69</c:v>
                </c:pt>
                <c:pt idx="33">
                  <c:v>59.12</c:v>
                </c:pt>
                <c:pt idx="34">
                  <c:v>58.49</c:v>
                </c:pt>
                <c:pt idx="35">
                  <c:v>58.43</c:v>
                </c:pt>
                <c:pt idx="36">
                  <c:v>50.28</c:v>
                </c:pt>
                <c:pt idx="37">
                  <c:v>47.58</c:v>
                </c:pt>
                <c:pt idx="38">
                  <c:v>47.43</c:v>
                </c:pt>
                <c:pt idx="39">
                  <c:v>45.25</c:v>
                </c:pt>
                <c:pt idx="40">
                  <c:v>44.26</c:v>
                </c:pt>
                <c:pt idx="41">
                  <c:v>44.18</c:v>
                </c:pt>
                <c:pt idx="42">
                  <c:v>40.07</c:v>
                </c:pt>
                <c:pt idx="43">
                  <c:v>39.51</c:v>
                </c:pt>
                <c:pt idx="44">
                  <c:v>37.299999999999997</c:v>
                </c:pt>
                <c:pt idx="45">
                  <c:v>37.299999999999997</c:v>
                </c:pt>
                <c:pt idx="46">
                  <c:v>28.47</c:v>
                </c:pt>
                <c:pt idx="47">
                  <c:v>27.11</c:v>
                </c:pt>
                <c:pt idx="48">
                  <c:v>25.929999999999996</c:v>
                </c:pt>
                <c:pt idx="49">
                  <c:v>25.76</c:v>
                </c:pt>
                <c:pt idx="50">
                  <c:v>22.720000000000002</c:v>
                </c:pt>
                <c:pt idx="51">
                  <c:v>18.62</c:v>
                </c:pt>
                <c:pt idx="52">
                  <c:v>9.58</c:v>
                </c:pt>
              </c:numCache>
            </c:numRef>
          </c:yVal>
        </c:ser>
        <c:axId val="186279808"/>
        <c:axId val="186459648"/>
      </c:scatterChart>
      <c:valAx>
        <c:axId val="186279808"/>
        <c:scaling>
          <c:orientation val="minMax"/>
          <c:max val="5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/>
                  <a:t>ROE</a:t>
                </a:r>
                <a:endParaRPr lang="ja-JP" altLang="en-US"/>
              </a:p>
            </c:rich>
          </c:tx>
          <c:layout/>
        </c:title>
        <c:numFmt formatCode="General" sourceLinked="1"/>
        <c:tickLblPos val="nextTo"/>
        <c:crossAx val="186459648"/>
        <c:crosses val="autoZero"/>
        <c:crossBetween val="midCat"/>
      </c:valAx>
      <c:valAx>
        <c:axId val="18645964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ja-JP" altLang="en-US"/>
                  <a:t>自己資本比率</a:t>
                </a:r>
              </a:p>
            </c:rich>
          </c:tx>
          <c:layout/>
        </c:title>
        <c:numFmt formatCode="General" sourceLinked="1"/>
        <c:tickLblPos val="nextTo"/>
        <c:crossAx val="186279808"/>
        <c:crosses val="autoZero"/>
        <c:crossBetween val="midCat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title>
      <c:tx>
        <c:rich>
          <a:bodyPr/>
          <a:lstStyle/>
          <a:p>
            <a:pPr>
              <a:defRPr/>
            </a:pPr>
            <a:r>
              <a:rPr lang="ja-JP" altLang="en-US"/>
              <a:t>関東：</a:t>
            </a:r>
            <a:r>
              <a:rPr lang="en-US" altLang="ja-JP"/>
              <a:t>ROE</a:t>
            </a:r>
            <a:r>
              <a:rPr lang="ja-JP" altLang="en-US"/>
              <a:t>と自己資本率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Sheet1!$E$1</c:f>
              <c:strCache>
                <c:ptCount val="1"/>
                <c:pt idx="0">
                  <c:v>自己資本率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Sheet1!$D$2:$D$187</c:f>
              <c:numCache>
                <c:formatCode>General</c:formatCode>
                <c:ptCount val="186"/>
                <c:pt idx="0">
                  <c:v>3.32</c:v>
                </c:pt>
                <c:pt idx="1">
                  <c:v>5.05</c:v>
                </c:pt>
                <c:pt idx="2">
                  <c:v>12.03</c:v>
                </c:pt>
                <c:pt idx="3">
                  <c:v>10.23</c:v>
                </c:pt>
                <c:pt idx="4">
                  <c:v>19.79</c:v>
                </c:pt>
                <c:pt idx="5">
                  <c:v>0.92999999999999994</c:v>
                </c:pt>
                <c:pt idx="6">
                  <c:v>9.1</c:v>
                </c:pt>
                <c:pt idx="7">
                  <c:v>9.4700000000000006</c:v>
                </c:pt>
                <c:pt idx="8">
                  <c:v>7.38</c:v>
                </c:pt>
                <c:pt idx="9">
                  <c:v>9.11</c:v>
                </c:pt>
                <c:pt idx="10">
                  <c:v>11.37</c:v>
                </c:pt>
                <c:pt idx="11">
                  <c:v>4.32</c:v>
                </c:pt>
                <c:pt idx="12">
                  <c:v>3.4000000000000004</c:v>
                </c:pt>
                <c:pt idx="13">
                  <c:v>6.09</c:v>
                </c:pt>
                <c:pt idx="14">
                  <c:v>4.6100000000000003</c:v>
                </c:pt>
                <c:pt idx="15">
                  <c:v>3.54</c:v>
                </c:pt>
                <c:pt idx="16">
                  <c:v>7.69</c:v>
                </c:pt>
                <c:pt idx="17">
                  <c:v>6.03</c:v>
                </c:pt>
                <c:pt idx="18">
                  <c:v>7.46</c:v>
                </c:pt>
                <c:pt idx="19">
                  <c:v>14.09</c:v>
                </c:pt>
                <c:pt idx="20">
                  <c:v>1.02</c:v>
                </c:pt>
                <c:pt idx="21">
                  <c:v>20.67</c:v>
                </c:pt>
                <c:pt idx="22">
                  <c:v>7.05</c:v>
                </c:pt>
                <c:pt idx="23">
                  <c:v>9.24</c:v>
                </c:pt>
                <c:pt idx="24">
                  <c:v>10.36</c:v>
                </c:pt>
                <c:pt idx="25">
                  <c:v>4.41</c:v>
                </c:pt>
                <c:pt idx="26">
                  <c:v>7.36</c:v>
                </c:pt>
                <c:pt idx="27">
                  <c:v>7.48</c:v>
                </c:pt>
                <c:pt idx="28">
                  <c:v>5.23</c:v>
                </c:pt>
                <c:pt idx="29">
                  <c:v>14.149999999999999</c:v>
                </c:pt>
                <c:pt idx="30">
                  <c:v>10.5</c:v>
                </c:pt>
                <c:pt idx="31">
                  <c:v>22.16</c:v>
                </c:pt>
                <c:pt idx="32">
                  <c:v>16.45</c:v>
                </c:pt>
                <c:pt idx="33">
                  <c:v>2.65</c:v>
                </c:pt>
                <c:pt idx="34">
                  <c:v>12.98</c:v>
                </c:pt>
                <c:pt idx="35">
                  <c:v>6.77</c:v>
                </c:pt>
                <c:pt idx="36">
                  <c:v>10.440000000000001</c:v>
                </c:pt>
                <c:pt idx="37">
                  <c:v>2.63</c:v>
                </c:pt>
                <c:pt idx="38">
                  <c:v>14.36</c:v>
                </c:pt>
                <c:pt idx="39">
                  <c:v>27.89</c:v>
                </c:pt>
                <c:pt idx="40">
                  <c:v>9.66</c:v>
                </c:pt>
                <c:pt idx="41">
                  <c:v>16.600000000000001</c:v>
                </c:pt>
                <c:pt idx="42">
                  <c:v>10.65</c:v>
                </c:pt>
                <c:pt idx="43">
                  <c:v>13.309999999999999</c:v>
                </c:pt>
                <c:pt idx="44">
                  <c:v>6.4799999999999995</c:v>
                </c:pt>
                <c:pt idx="45">
                  <c:v>13.46</c:v>
                </c:pt>
                <c:pt idx="46">
                  <c:v>4.42</c:v>
                </c:pt>
                <c:pt idx="47">
                  <c:v>20.45</c:v>
                </c:pt>
                <c:pt idx="48">
                  <c:v>23.33</c:v>
                </c:pt>
                <c:pt idx="49">
                  <c:v>11.22</c:v>
                </c:pt>
                <c:pt idx="50">
                  <c:v>13.469999999999999</c:v>
                </c:pt>
                <c:pt idx="51">
                  <c:v>30.35</c:v>
                </c:pt>
                <c:pt idx="52">
                  <c:v>9.69</c:v>
                </c:pt>
                <c:pt idx="53">
                  <c:v>20.25</c:v>
                </c:pt>
                <c:pt idx="54">
                  <c:v>4.7300000000000004</c:v>
                </c:pt>
                <c:pt idx="55">
                  <c:v>10.029999999999999</c:v>
                </c:pt>
                <c:pt idx="56">
                  <c:v>17.64</c:v>
                </c:pt>
                <c:pt idx="57">
                  <c:v>15.01</c:v>
                </c:pt>
                <c:pt idx="58">
                  <c:v>3.62</c:v>
                </c:pt>
                <c:pt idx="59">
                  <c:v>7.32</c:v>
                </c:pt>
                <c:pt idx="60">
                  <c:v>28.06</c:v>
                </c:pt>
                <c:pt idx="61">
                  <c:v>10.58</c:v>
                </c:pt>
                <c:pt idx="62">
                  <c:v>12.59</c:v>
                </c:pt>
                <c:pt idx="63">
                  <c:v>6.65</c:v>
                </c:pt>
                <c:pt idx="64">
                  <c:v>8.65</c:v>
                </c:pt>
                <c:pt idx="65">
                  <c:v>11.64</c:v>
                </c:pt>
                <c:pt idx="66">
                  <c:v>4.08</c:v>
                </c:pt>
                <c:pt idx="67">
                  <c:v>11.28</c:v>
                </c:pt>
                <c:pt idx="68">
                  <c:v>10.61</c:v>
                </c:pt>
                <c:pt idx="69">
                  <c:v>21.36</c:v>
                </c:pt>
                <c:pt idx="70">
                  <c:v>28.54</c:v>
                </c:pt>
                <c:pt idx="71">
                  <c:v>10.82</c:v>
                </c:pt>
                <c:pt idx="72">
                  <c:v>0.64</c:v>
                </c:pt>
                <c:pt idx="73">
                  <c:v>17.170000000000002</c:v>
                </c:pt>
                <c:pt idx="74">
                  <c:v>45.36</c:v>
                </c:pt>
                <c:pt idx="75">
                  <c:v>16.53</c:v>
                </c:pt>
                <c:pt idx="76">
                  <c:v>13.09</c:v>
                </c:pt>
                <c:pt idx="77">
                  <c:v>9.4700000000000006</c:v>
                </c:pt>
                <c:pt idx="78">
                  <c:v>12.120000000000001</c:v>
                </c:pt>
                <c:pt idx="79">
                  <c:v>18.64</c:v>
                </c:pt>
                <c:pt idx="80">
                  <c:v>6.97</c:v>
                </c:pt>
                <c:pt idx="81">
                  <c:v>25.81</c:v>
                </c:pt>
                <c:pt idx="82">
                  <c:v>4.3499999999999996</c:v>
                </c:pt>
                <c:pt idx="83">
                  <c:v>13.19</c:v>
                </c:pt>
                <c:pt idx="84">
                  <c:v>14.89</c:v>
                </c:pt>
                <c:pt idx="85">
                  <c:v>7.04</c:v>
                </c:pt>
                <c:pt idx="86">
                  <c:v>19.72</c:v>
                </c:pt>
                <c:pt idx="87">
                  <c:v>40.410000000000004</c:v>
                </c:pt>
                <c:pt idx="88">
                  <c:v>20.13</c:v>
                </c:pt>
                <c:pt idx="89">
                  <c:v>15.17</c:v>
                </c:pt>
                <c:pt idx="90">
                  <c:v>12.16</c:v>
                </c:pt>
                <c:pt idx="91">
                  <c:v>8.94</c:v>
                </c:pt>
                <c:pt idx="92">
                  <c:v>35.799999999999997</c:v>
                </c:pt>
                <c:pt idx="93">
                  <c:v>15.33</c:v>
                </c:pt>
                <c:pt idx="94">
                  <c:v>5.36</c:v>
                </c:pt>
                <c:pt idx="95">
                  <c:v>8.08</c:v>
                </c:pt>
                <c:pt idx="96">
                  <c:v>13.61</c:v>
                </c:pt>
                <c:pt idx="97">
                  <c:v>8.6</c:v>
                </c:pt>
                <c:pt idx="98">
                  <c:v>19.239999999999998</c:v>
                </c:pt>
                <c:pt idx="99">
                  <c:v>13.32</c:v>
                </c:pt>
                <c:pt idx="100">
                  <c:v>7.02</c:v>
                </c:pt>
                <c:pt idx="101">
                  <c:v>23.580000000000002</c:v>
                </c:pt>
                <c:pt idx="102">
                  <c:v>21.62</c:v>
                </c:pt>
                <c:pt idx="103">
                  <c:v>9.1999999999999993</c:v>
                </c:pt>
                <c:pt idx="104">
                  <c:v>15.459999999999999</c:v>
                </c:pt>
                <c:pt idx="105">
                  <c:v>10.72</c:v>
                </c:pt>
                <c:pt idx="106">
                  <c:v>16.86</c:v>
                </c:pt>
                <c:pt idx="107">
                  <c:v>17.03</c:v>
                </c:pt>
                <c:pt idx="108">
                  <c:v>23.64</c:v>
                </c:pt>
                <c:pt idx="109">
                  <c:v>25.39</c:v>
                </c:pt>
                <c:pt idx="110">
                  <c:v>7.76</c:v>
                </c:pt>
                <c:pt idx="111">
                  <c:v>9.48</c:v>
                </c:pt>
                <c:pt idx="112">
                  <c:v>13.04</c:v>
                </c:pt>
                <c:pt idx="113">
                  <c:v>9.7199999999999989</c:v>
                </c:pt>
                <c:pt idx="114">
                  <c:v>7.61</c:v>
                </c:pt>
                <c:pt idx="115">
                  <c:v>23.01</c:v>
                </c:pt>
                <c:pt idx="116">
                  <c:v>13.719999999999999</c:v>
                </c:pt>
                <c:pt idx="117">
                  <c:v>15.3</c:v>
                </c:pt>
                <c:pt idx="118">
                  <c:v>32.06</c:v>
                </c:pt>
                <c:pt idx="119">
                  <c:v>18.55</c:v>
                </c:pt>
                <c:pt idx="120">
                  <c:v>9.9</c:v>
                </c:pt>
                <c:pt idx="121">
                  <c:v>20.37</c:v>
                </c:pt>
                <c:pt idx="122">
                  <c:v>11.11</c:v>
                </c:pt>
                <c:pt idx="123">
                  <c:v>10.66</c:v>
                </c:pt>
                <c:pt idx="124">
                  <c:v>11.63</c:v>
                </c:pt>
                <c:pt idx="125">
                  <c:v>11.69</c:v>
                </c:pt>
                <c:pt idx="126">
                  <c:v>5.62</c:v>
                </c:pt>
                <c:pt idx="127">
                  <c:v>6.4600000000000009</c:v>
                </c:pt>
                <c:pt idx="128">
                  <c:v>7.47</c:v>
                </c:pt>
                <c:pt idx="129">
                  <c:v>5.43</c:v>
                </c:pt>
                <c:pt idx="130">
                  <c:v>4.79</c:v>
                </c:pt>
                <c:pt idx="131">
                  <c:v>49.19</c:v>
                </c:pt>
                <c:pt idx="132">
                  <c:v>15.15</c:v>
                </c:pt>
                <c:pt idx="133">
                  <c:v>9.36</c:v>
                </c:pt>
                <c:pt idx="134">
                  <c:v>16.59</c:v>
                </c:pt>
                <c:pt idx="135">
                  <c:v>15.87</c:v>
                </c:pt>
                <c:pt idx="136">
                  <c:v>17.54</c:v>
                </c:pt>
                <c:pt idx="137">
                  <c:v>6.51</c:v>
                </c:pt>
                <c:pt idx="138">
                  <c:v>16.96</c:v>
                </c:pt>
                <c:pt idx="139">
                  <c:v>20.91</c:v>
                </c:pt>
                <c:pt idx="140">
                  <c:v>25.1</c:v>
                </c:pt>
                <c:pt idx="141">
                  <c:v>10.32</c:v>
                </c:pt>
                <c:pt idx="142">
                  <c:v>11.83</c:v>
                </c:pt>
                <c:pt idx="143">
                  <c:v>8.74</c:v>
                </c:pt>
                <c:pt idx="144">
                  <c:v>7.16</c:v>
                </c:pt>
                <c:pt idx="145">
                  <c:v>9.0399999999999991</c:v>
                </c:pt>
                <c:pt idx="146">
                  <c:v>3.74</c:v>
                </c:pt>
                <c:pt idx="147">
                  <c:v>22.32</c:v>
                </c:pt>
                <c:pt idx="148">
                  <c:v>18.68</c:v>
                </c:pt>
                <c:pt idx="149">
                  <c:v>23.71</c:v>
                </c:pt>
                <c:pt idx="150">
                  <c:v>13.29</c:v>
                </c:pt>
                <c:pt idx="151">
                  <c:v>17.47</c:v>
                </c:pt>
                <c:pt idx="152">
                  <c:v>30.91</c:v>
                </c:pt>
                <c:pt idx="153">
                  <c:v>10.870000000000001</c:v>
                </c:pt>
                <c:pt idx="154">
                  <c:v>19.46</c:v>
                </c:pt>
                <c:pt idx="155">
                  <c:v>8.1300000000000008</c:v>
                </c:pt>
                <c:pt idx="156">
                  <c:v>8.08</c:v>
                </c:pt>
                <c:pt idx="157">
                  <c:v>16.07</c:v>
                </c:pt>
                <c:pt idx="158">
                  <c:v>4.3099999999999996</c:v>
                </c:pt>
                <c:pt idx="159">
                  <c:v>15.23</c:v>
                </c:pt>
                <c:pt idx="160">
                  <c:v>15.11</c:v>
                </c:pt>
                <c:pt idx="161">
                  <c:v>13.68</c:v>
                </c:pt>
                <c:pt idx="162">
                  <c:v>21.65</c:v>
                </c:pt>
                <c:pt idx="163">
                  <c:v>11.76</c:v>
                </c:pt>
                <c:pt idx="164">
                  <c:v>2.2200000000000002</c:v>
                </c:pt>
                <c:pt idx="165">
                  <c:v>17.63</c:v>
                </c:pt>
                <c:pt idx="166">
                  <c:v>10.81</c:v>
                </c:pt>
                <c:pt idx="167">
                  <c:v>9.120000000000001</c:v>
                </c:pt>
                <c:pt idx="168">
                  <c:v>16.79</c:v>
                </c:pt>
                <c:pt idx="169">
                  <c:v>15.07</c:v>
                </c:pt>
                <c:pt idx="170">
                  <c:v>13.489999999999998</c:v>
                </c:pt>
                <c:pt idx="171">
                  <c:v>16.989999999999998</c:v>
                </c:pt>
                <c:pt idx="172">
                  <c:v>5.0199999999999996</c:v>
                </c:pt>
                <c:pt idx="173">
                  <c:v>15.870000000000001</c:v>
                </c:pt>
                <c:pt idx="174">
                  <c:v>4.93</c:v>
                </c:pt>
                <c:pt idx="175">
                  <c:v>12.3</c:v>
                </c:pt>
                <c:pt idx="176">
                  <c:v>19.100000000000001</c:v>
                </c:pt>
                <c:pt idx="177">
                  <c:v>4.42</c:v>
                </c:pt>
                <c:pt idx="179">
                  <c:v>11.33</c:v>
                </c:pt>
                <c:pt idx="180">
                  <c:v>11.96</c:v>
                </c:pt>
                <c:pt idx="181">
                  <c:v>16.07</c:v>
                </c:pt>
                <c:pt idx="182">
                  <c:v>19.309999999999999</c:v>
                </c:pt>
                <c:pt idx="183">
                  <c:v>4.6399999999999997</c:v>
                </c:pt>
                <c:pt idx="184">
                  <c:v>32.590000000000003</c:v>
                </c:pt>
                <c:pt idx="185">
                  <c:v>16.11</c:v>
                </c:pt>
              </c:numCache>
            </c:numRef>
          </c:xVal>
          <c:yVal>
            <c:numRef>
              <c:f>Sheet1!$E$2:$E$187</c:f>
              <c:numCache>
                <c:formatCode>General</c:formatCode>
                <c:ptCount val="186"/>
                <c:pt idx="0">
                  <c:v>95.84</c:v>
                </c:pt>
                <c:pt idx="1">
                  <c:v>92.36</c:v>
                </c:pt>
                <c:pt idx="2">
                  <c:v>89.68</c:v>
                </c:pt>
                <c:pt idx="3">
                  <c:v>89.59</c:v>
                </c:pt>
                <c:pt idx="4">
                  <c:v>89.44</c:v>
                </c:pt>
                <c:pt idx="5">
                  <c:v>88.81</c:v>
                </c:pt>
                <c:pt idx="6">
                  <c:v>88.78</c:v>
                </c:pt>
                <c:pt idx="7">
                  <c:v>88.4</c:v>
                </c:pt>
                <c:pt idx="8">
                  <c:v>88.22</c:v>
                </c:pt>
                <c:pt idx="9">
                  <c:v>88.05</c:v>
                </c:pt>
                <c:pt idx="10">
                  <c:v>88.03</c:v>
                </c:pt>
                <c:pt idx="11">
                  <c:v>86.72</c:v>
                </c:pt>
                <c:pt idx="12">
                  <c:v>86.539999999999992</c:v>
                </c:pt>
                <c:pt idx="13">
                  <c:v>86.3</c:v>
                </c:pt>
                <c:pt idx="14">
                  <c:v>86.11</c:v>
                </c:pt>
                <c:pt idx="15">
                  <c:v>85.75</c:v>
                </c:pt>
                <c:pt idx="16">
                  <c:v>85.45</c:v>
                </c:pt>
                <c:pt idx="17">
                  <c:v>85.1</c:v>
                </c:pt>
                <c:pt idx="18">
                  <c:v>84.99</c:v>
                </c:pt>
                <c:pt idx="19">
                  <c:v>84.9</c:v>
                </c:pt>
                <c:pt idx="20">
                  <c:v>84.81</c:v>
                </c:pt>
                <c:pt idx="21">
                  <c:v>84.65</c:v>
                </c:pt>
                <c:pt idx="22">
                  <c:v>83.79</c:v>
                </c:pt>
                <c:pt idx="23">
                  <c:v>83.57</c:v>
                </c:pt>
                <c:pt idx="24">
                  <c:v>83.55</c:v>
                </c:pt>
                <c:pt idx="25">
                  <c:v>82.99</c:v>
                </c:pt>
                <c:pt idx="26">
                  <c:v>81.760000000000005</c:v>
                </c:pt>
                <c:pt idx="27">
                  <c:v>81.61</c:v>
                </c:pt>
                <c:pt idx="28">
                  <c:v>81.58</c:v>
                </c:pt>
                <c:pt idx="29">
                  <c:v>80.150000000000006</c:v>
                </c:pt>
                <c:pt idx="30">
                  <c:v>80.14</c:v>
                </c:pt>
                <c:pt idx="31">
                  <c:v>80.12</c:v>
                </c:pt>
                <c:pt idx="32">
                  <c:v>78.47</c:v>
                </c:pt>
                <c:pt idx="33">
                  <c:v>77.83</c:v>
                </c:pt>
                <c:pt idx="34">
                  <c:v>77.710000000000008</c:v>
                </c:pt>
                <c:pt idx="35">
                  <c:v>77.709999999999994</c:v>
                </c:pt>
                <c:pt idx="36">
                  <c:v>77.290000000000006</c:v>
                </c:pt>
                <c:pt idx="37">
                  <c:v>77.19</c:v>
                </c:pt>
                <c:pt idx="38">
                  <c:v>77</c:v>
                </c:pt>
                <c:pt idx="39">
                  <c:v>76.95</c:v>
                </c:pt>
                <c:pt idx="40">
                  <c:v>76.599999999999994</c:v>
                </c:pt>
                <c:pt idx="41">
                  <c:v>75.98</c:v>
                </c:pt>
                <c:pt idx="42">
                  <c:v>75.959999999999994</c:v>
                </c:pt>
                <c:pt idx="43">
                  <c:v>74.989999999999995</c:v>
                </c:pt>
                <c:pt idx="44">
                  <c:v>74.709999999999994</c:v>
                </c:pt>
                <c:pt idx="45">
                  <c:v>74.489999999999995</c:v>
                </c:pt>
                <c:pt idx="46">
                  <c:v>74.209999999999994</c:v>
                </c:pt>
                <c:pt idx="47">
                  <c:v>73.98</c:v>
                </c:pt>
                <c:pt idx="48">
                  <c:v>73.400000000000006</c:v>
                </c:pt>
                <c:pt idx="49">
                  <c:v>73.180000000000007</c:v>
                </c:pt>
                <c:pt idx="50">
                  <c:v>73.150000000000006</c:v>
                </c:pt>
                <c:pt idx="51">
                  <c:v>72.400000000000006</c:v>
                </c:pt>
                <c:pt idx="52">
                  <c:v>72.27</c:v>
                </c:pt>
                <c:pt idx="53">
                  <c:v>71.64</c:v>
                </c:pt>
                <c:pt idx="54">
                  <c:v>70.84</c:v>
                </c:pt>
                <c:pt idx="55">
                  <c:v>70.7</c:v>
                </c:pt>
                <c:pt idx="56">
                  <c:v>70.62</c:v>
                </c:pt>
                <c:pt idx="57">
                  <c:v>70.28</c:v>
                </c:pt>
                <c:pt idx="58">
                  <c:v>70.14</c:v>
                </c:pt>
                <c:pt idx="59">
                  <c:v>69.72</c:v>
                </c:pt>
                <c:pt idx="60">
                  <c:v>69.650000000000006</c:v>
                </c:pt>
                <c:pt idx="61">
                  <c:v>69.58</c:v>
                </c:pt>
                <c:pt idx="62">
                  <c:v>69.5</c:v>
                </c:pt>
                <c:pt idx="63">
                  <c:v>69.31</c:v>
                </c:pt>
                <c:pt idx="64">
                  <c:v>69.31</c:v>
                </c:pt>
                <c:pt idx="65">
                  <c:v>68.86</c:v>
                </c:pt>
                <c:pt idx="66">
                  <c:v>68.61</c:v>
                </c:pt>
                <c:pt idx="67">
                  <c:v>67.88</c:v>
                </c:pt>
                <c:pt idx="68">
                  <c:v>67.510000000000005</c:v>
                </c:pt>
                <c:pt idx="69">
                  <c:v>67.47999999999999</c:v>
                </c:pt>
                <c:pt idx="70">
                  <c:v>67.12</c:v>
                </c:pt>
                <c:pt idx="71">
                  <c:v>66.569999999999993</c:v>
                </c:pt>
                <c:pt idx="72">
                  <c:v>66.36</c:v>
                </c:pt>
                <c:pt idx="73">
                  <c:v>65.819999999999993</c:v>
                </c:pt>
                <c:pt idx="74">
                  <c:v>65.64</c:v>
                </c:pt>
                <c:pt idx="75">
                  <c:v>64.759999999999991</c:v>
                </c:pt>
                <c:pt idx="76">
                  <c:v>64.56</c:v>
                </c:pt>
                <c:pt idx="77">
                  <c:v>64.53</c:v>
                </c:pt>
                <c:pt idx="78">
                  <c:v>63.519999999999996</c:v>
                </c:pt>
                <c:pt idx="79">
                  <c:v>63.460000000000008</c:v>
                </c:pt>
                <c:pt idx="80">
                  <c:v>62.9</c:v>
                </c:pt>
                <c:pt idx="81">
                  <c:v>62.73</c:v>
                </c:pt>
                <c:pt idx="82">
                  <c:v>62.63</c:v>
                </c:pt>
                <c:pt idx="83">
                  <c:v>62.5</c:v>
                </c:pt>
                <c:pt idx="84">
                  <c:v>62.38</c:v>
                </c:pt>
                <c:pt idx="85">
                  <c:v>61.7</c:v>
                </c:pt>
                <c:pt idx="86">
                  <c:v>61.11</c:v>
                </c:pt>
                <c:pt idx="87">
                  <c:v>60.99</c:v>
                </c:pt>
                <c:pt idx="88">
                  <c:v>60.75</c:v>
                </c:pt>
                <c:pt idx="89">
                  <c:v>60.57</c:v>
                </c:pt>
                <c:pt idx="90">
                  <c:v>60.28</c:v>
                </c:pt>
                <c:pt idx="91">
                  <c:v>59.45</c:v>
                </c:pt>
                <c:pt idx="92">
                  <c:v>59.15</c:v>
                </c:pt>
                <c:pt idx="93">
                  <c:v>59.05</c:v>
                </c:pt>
                <c:pt idx="94">
                  <c:v>58.85</c:v>
                </c:pt>
                <c:pt idx="95">
                  <c:v>58.84</c:v>
                </c:pt>
                <c:pt idx="96">
                  <c:v>58.46</c:v>
                </c:pt>
                <c:pt idx="97">
                  <c:v>58.22</c:v>
                </c:pt>
                <c:pt idx="98">
                  <c:v>57.42</c:v>
                </c:pt>
                <c:pt idx="99">
                  <c:v>57.04</c:v>
                </c:pt>
                <c:pt idx="100">
                  <c:v>56.94</c:v>
                </c:pt>
                <c:pt idx="101">
                  <c:v>56.8</c:v>
                </c:pt>
                <c:pt idx="102">
                  <c:v>56.720000000000006</c:v>
                </c:pt>
                <c:pt idx="103">
                  <c:v>56.59</c:v>
                </c:pt>
                <c:pt idx="104">
                  <c:v>56.54</c:v>
                </c:pt>
                <c:pt idx="105">
                  <c:v>56.389999999999993</c:v>
                </c:pt>
                <c:pt idx="106">
                  <c:v>55.089999999999996</c:v>
                </c:pt>
                <c:pt idx="107">
                  <c:v>54.41</c:v>
                </c:pt>
                <c:pt idx="108">
                  <c:v>54.300000000000004</c:v>
                </c:pt>
                <c:pt idx="109">
                  <c:v>54.010000000000005</c:v>
                </c:pt>
                <c:pt idx="110">
                  <c:v>53.28</c:v>
                </c:pt>
                <c:pt idx="111">
                  <c:v>52.16</c:v>
                </c:pt>
                <c:pt idx="112">
                  <c:v>51.6</c:v>
                </c:pt>
                <c:pt idx="113">
                  <c:v>51.41</c:v>
                </c:pt>
                <c:pt idx="114">
                  <c:v>50.570000000000007</c:v>
                </c:pt>
                <c:pt idx="115">
                  <c:v>50.470000000000006</c:v>
                </c:pt>
                <c:pt idx="116">
                  <c:v>50.27</c:v>
                </c:pt>
                <c:pt idx="117">
                  <c:v>50.17</c:v>
                </c:pt>
                <c:pt idx="118">
                  <c:v>49.88</c:v>
                </c:pt>
                <c:pt idx="119">
                  <c:v>49.36</c:v>
                </c:pt>
                <c:pt idx="120">
                  <c:v>48.78</c:v>
                </c:pt>
                <c:pt idx="121">
                  <c:v>47.89</c:v>
                </c:pt>
                <c:pt idx="122">
                  <c:v>47.16</c:v>
                </c:pt>
                <c:pt idx="123">
                  <c:v>46.74</c:v>
                </c:pt>
                <c:pt idx="124">
                  <c:v>46.63</c:v>
                </c:pt>
                <c:pt idx="125">
                  <c:v>46.57</c:v>
                </c:pt>
                <c:pt idx="126">
                  <c:v>45.91</c:v>
                </c:pt>
                <c:pt idx="127">
                  <c:v>45.31</c:v>
                </c:pt>
                <c:pt idx="128">
                  <c:v>45.27</c:v>
                </c:pt>
                <c:pt idx="129">
                  <c:v>45.14</c:v>
                </c:pt>
                <c:pt idx="130">
                  <c:v>44.96</c:v>
                </c:pt>
                <c:pt idx="131">
                  <c:v>44.86</c:v>
                </c:pt>
                <c:pt idx="132">
                  <c:v>44.4</c:v>
                </c:pt>
                <c:pt idx="133">
                  <c:v>44.04</c:v>
                </c:pt>
                <c:pt idx="134">
                  <c:v>43.42</c:v>
                </c:pt>
                <c:pt idx="135">
                  <c:v>43.13</c:v>
                </c:pt>
                <c:pt idx="136">
                  <c:v>42.98</c:v>
                </c:pt>
                <c:pt idx="137">
                  <c:v>42.71</c:v>
                </c:pt>
                <c:pt idx="138">
                  <c:v>42.7</c:v>
                </c:pt>
                <c:pt idx="139">
                  <c:v>42.39</c:v>
                </c:pt>
                <c:pt idx="140">
                  <c:v>42.14</c:v>
                </c:pt>
                <c:pt idx="141">
                  <c:v>40.82</c:v>
                </c:pt>
                <c:pt idx="142">
                  <c:v>40.81</c:v>
                </c:pt>
                <c:pt idx="143">
                  <c:v>40.020000000000003</c:v>
                </c:pt>
                <c:pt idx="144">
                  <c:v>39.33</c:v>
                </c:pt>
                <c:pt idx="145">
                  <c:v>38.86</c:v>
                </c:pt>
                <c:pt idx="146">
                  <c:v>38.06</c:v>
                </c:pt>
                <c:pt idx="147">
                  <c:v>37.130000000000003</c:v>
                </c:pt>
                <c:pt idx="148">
                  <c:v>36.75</c:v>
                </c:pt>
                <c:pt idx="149">
                  <c:v>36.729999999999997</c:v>
                </c:pt>
                <c:pt idx="150">
                  <c:v>36.020000000000003</c:v>
                </c:pt>
                <c:pt idx="151">
                  <c:v>35.89</c:v>
                </c:pt>
                <c:pt idx="152">
                  <c:v>35.82</c:v>
                </c:pt>
                <c:pt idx="153">
                  <c:v>35.61</c:v>
                </c:pt>
                <c:pt idx="154">
                  <c:v>34.94</c:v>
                </c:pt>
                <c:pt idx="155">
                  <c:v>34.93</c:v>
                </c:pt>
                <c:pt idx="156">
                  <c:v>32.56</c:v>
                </c:pt>
                <c:pt idx="157">
                  <c:v>32.33</c:v>
                </c:pt>
                <c:pt idx="158">
                  <c:v>31.44</c:v>
                </c:pt>
                <c:pt idx="159">
                  <c:v>30.27</c:v>
                </c:pt>
                <c:pt idx="160">
                  <c:v>29.6</c:v>
                </c:pt>
                <c:pt idx="161">
                  <c:v>29.360000000000003</c:v>
                </c:pt>
                <c:pt idx="162">
                  <c:v>28.91</c:v>
                </c:pt>
                <c:pt idx="163">
                  <c:v>28.51</c:v>
                </c:pt>
                <c:pt idx="164">
                  <c:v>28.47</c:v>
                </c:pt>
                <c:pt idx="165">
                  <c:v>27.91</c:v>
                </c:pt>
                <c:pt idx="166">
                  <c:v>27.6</c:v>
                </c:pt>
                <c:pt idx="167">
                  <c:v>26.72</c:v>
                </c:pt>
                <c:pt idx="168">
                  <c:v>26.23</c:v>
                </c:pt>
                <c:pt idx="169">
                  <c:v>25.4</c:v>
                </c:pt>
                <c:pt idx="170">
                  <c:v>25.31</c:v>
                </c:pt>
                <c:pt idx="171">
                  <c:v>24.96</c:v>
                </c:pt>
                <c:pt idx="172">
                  <c:v>24.81</c:v>
                </c:pt>
                <c:pt idx="173">
                  <c:v>24.44</c:v>
                </c:pt>
                <c:pt idx="174">
                  <c:v>24.22</c:v>
                </c:pt>
                <c:pt idx="175">
                  <c:v>23</c:v>
                </c:pt>
                <c:pt idx="176">
                  <c:v>22.53</c:v>
                </c:pt>
                <c:pt idx="177">
                  <c:v>21.38</c:v>
                </c:pt>
                <c:pt idx="178">
                  <c:v>20.61</c:v>
                </c:pt>
                <c:pt idx="179">
                  <c:v>19.690000000000001</c:v>
                </c:pt>
                <c:pt idx="180">
                  <c:v>17.22</c:v>
                </c:pt>
                <c:pt idx="181">
                  <c:v>16.07</c:v>
                </c:pt>
                <c:pt idx="182">
                  <c:v>14.97</c:v>
                </c:pt>
                <c:pt idx="183">
                  <c:v>8.99</c:v>
                </c:pt>
                <c:pt idx="184">
                  <c:v>8.42</c:v>
                </c:pt>
                <c:pt idx="185">
                  <c:v>3.2</c:v>
                </c:pt>
              </c:numCache>
            </c:numRef>
          </c:yVal>
        </c:ser>
        <c:axId val="98813056"/>
        <c:axId val="231642624"/>
      </c:scatterChart>
      <c:valAx>
        <c:axId val="98813056"/>
        <c:scaling>
          <c:orientation val="minMax"/>
          <c:max val="5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/>
                  <a:t>ROE</a:t>
                </a:r>
                <a:endParaRPr lang="ja-JP" altLang="en-US"/>
              </a:p>
            </c:rich>
          </c:tx>
          <c:layout/>
        </c:title>
        <c:numFmt formatCode="General" sourceLinked="1"/>
        <c:tickLblPos val="nextTo"/>
        <c:crossAx val="231642624"/>
        <c:crosses val="autoZero"/>
        <c:crossBetween val="midCat"/>
      </c:valAx>
      <c:valAx>
        <c:axId val="231642624"/>
        <c:scaling>
          <c:orientation val="minMax"/>
          <c:max val="10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ja-JP" altLang="en-US"/>
                  <a:t>自己資本比率</a:t>
                </a:r>
              </a:p>
            </c:rich>
          </c:tx>
          <c:layout>
            <c:manualLayout>
              <c:xMode val="edge"/>
              <c:yMode val="edge"/>
              <c:x val="3.0555555555555582E-2"/>
              <c:y val="0.36139253426655032"/>
            </c:manualLayout>
          </c:layout>
        </c:title>
        <c:numFmt formatCode="General" sourceLinked="1"/>
        <c:tickLblPos val="nextTo"/>
        <c:crossAx val="98813056"/>
        <c:crosses val="autoZero"/>
        <c:crossBetween val="midCat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title>
      <c:tx>
        <c:rich>
          <a:bodyPr/>
          <a:lstStyle/>
          <a:p>
            <a:pPr>
              <a:defRPr/>
            </a:pPr>
            <a:r>
              <a:rPr lang="ja-JP" altLang="en-US"/>
              <a:t>中部：</a:t>
            </a:r>
            <a:r>
              <a:rPr lang="en-US" altLang="ja-JP"/>
              <a:t>ROE</a:t>
            </a:r>
            <a:r>
              <a:rPr lang="ja-JP" altLang="en-US"/>
              <a:t>と自己資本率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Sheet1!$E$1</c:f>
              <c:strCache>
                <c:ptCount val="1"/>
                <c:pt idx="0">
                  <c:v>自己資本率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Sheet1!$D$2:$D$37</c:f>
              <c:numCache>
                <c:formatCode>General</c:formatCode>
                <c:ptCount val="36"/>
                <c:pt idx="0">
                  <c:v>2.67</c:v>
                </c:pt>
                <c:pt idx="1">
                  <c:v>6.58</c:v>
                </c:pt>
                <c:pt idx="2">
                  <c:v>10.34</c:v>
                </c:pt>
                <c:pt idx="3">
                  <c:v>1.44</c:v>
                </c:pt>
                <c:pt idx="4">
                  <c:v>9.24</c:v>
                </c:pt>
                <c:pt idx="5">
                  <c:v>4.6399999999999997</c:v>
                </c:pt>
                <c:pt idx="6">
                  <c:v>10.220000000000001</c:v>
                </c:pt>
                <c:pt idx="7">
                  <c:v>8.02</c:v>
                </c:pt>
                <c:pt idx="8">
                  <c:v>14.87</c:v>
                </c:pt>
                <c:pt idx="9">
                  <c:v>13.69</c:v>
                </c:pt>
                <c:pt idx="10">
                  <c:v>13.07</c:v>
                </c:pt>
                <c:pt idx="11">
                  <c:v>12.26</c:v>
                </c:pt>
                <c:pt idx="12">
                  <c:v>7.93</c:v>
                </c:pt>
                <c:pt idx="13">
                  <c:v>8.15</c:v>
                </c:pt>
                <c:pt idx="14">
                  <c:v>16.21</c:v>
                </c:pt>
                <c:pt idx="15">
                  <c:v>7.7299999999999995</c:v>
                </c:pt>
                <c:pt idx="16">
                  <c:v>11.219999999999999</c:v>
                </c:pt>
                <c:pt idx="17">
                  <c:v>15.83</c:v>
                </c:pt>
                <c:pt idx="18">
                  <c:v>11.28</c:v>
                </c:pt>
                <c:pt idx="19">
                  <c:v>13.99</c:v>
                </c:pt>
                <c:pt idx="20">
                  <c:v>15.26</c:v>
                </c:pt>
                <c:pt idx="21">
                  <c:v>12.709999999999999</c:v>
                </c:pt>
                <c:pt idx="22">
                  <c:v>14.15</c:v>
                </c:pt>
                <c:pt idx="23">
                  <c:v>5.1100000000000003</c:v>
                </c:pt>
                <c:pt idx="24">
                  <c:v>15.98</c:v>
                </c:pt>
                <c:pt idx="25">
                  <c:v>6.05</c:v>
                </c:pt>
                <c:pt idx="26">
                  <c:v>4.16</c:v>
                </c:pt>
                <c:pt idx="27">
                  <c:v>12.04</c:v>
                </c:pt>
                <c:pt idx="28">
                  <c:v>14.49</c:v>
                </c:pt>
                <c:pt idx="29">
                  <c:v>12.01</c:v>
                </c:pt>
                <c:pt idx="30">
                  <c:v>23.46</c:v>
                </c:pt>
                <c:pt idx="31">
                  <c:v>11.33</c:v>
                </c:pt>
                <c:pt idx="32">
                  <c:v>10.56</c:v>
                </c:pt>
                <c:pt idx="33">
                  <c:v>4.0999999999999996</c:v>
                </c:pt>
                <c:pt idx="34">
                  <c:v>11.59</c:v>
                </c:pt>
                <c:pt idx="35">
                  <c:v>18.740000000000002</c:v>
                </c:pt>
              </c:numCache>
            </c:numRef>
          </c:xVal>
          <c:yVal>
            <c:numRef>
              <c:f>Sheet1!$E$2:$E$37</c:f>
              <c:numCache>
                <c:formatCode>General</c:formatCode>
                <c:ptCount val="36"/>
                <c:pt idx="0">
                  <c:v>90.57</c:v>
                </c:pt>
                <c:pt idx="1">
                  <c:v>86.98</c:v>
                </c:pt>
                <c:pt idx="2">
                  <c:v>86.77</c:v>
                </c:pt>
                <c:pt idx="3">
                  <c:v>86.04</c:v>
                </c:pt>
                <c:pt idx="4">
                  <c:v>85.07</c:v>
                </c:pt>
                <c:pt idx="5">
                  <c:v>84.38</c:v>
                </c:pt>
                <c:pt idx="6">
                  <c:v>83.18</c:v>
                </c:pt>
                <c:pt idx="7">
                  <c:v>82.509999999999991</c:v>
                </c:pt>
                <c:pt idx="8">
                  <c:v>81.900000000000006</c:v>
                </c:pt>
                <c:pt idx="9">
                  <c:v>77.7</c:v>
                </c:pt>
                <c:pt idx="10">
                  <c:v>75.97</c:v>
                </c:pt>
                <c:pt idx="11">
                  <c:v>74.72</c:v>
                </c:pt>
                <c:pt idx="12">
                  <c:v>74.44</c:v>
                </c:pt>
                <c:pt idx="13">
                  <c:v>72.150000000000006</c:v>
                </c:pt>
                <c:pt idx="14">
                  <c:v>70.78</c:v>
                </c:pt>
                <c:pt idx="15">
                  <c:v>69.410000000000011</c:v>
                </c:pt>
                <c:pt idx="16">
                  <c:v>68.989999999999995</c:v>
                </c:pt>
                <c:pt idx="17">
                  <c:v>59.37</c:v>
                </c:pt>
                <c:pt idx="18">
                  <c:v>59.29</c:v>
                </c:pt>
                <c:pt idx="19">
                  <c:v>58.589999999999996</c:v>
                </c:pt>
                <c:pt idx="20">
                  <c:v>56.98</c:v>
                </c:pt>
                <c:pt idx="21">
                  <c:v>55.110000000000007</c:v>
                </c:pt>
                <c:pt idx="22">
                  <c:v>48.31</c:v>
                </c:pt>
                <c:pt idx="23">
                  <c:v>47.11</c:v>
                </c:pt>
                <c:pt idx="24">
                  <c:v>46.82</c:v>
                </c:pt>
                <c:pt idx="25">
                  <c:v>46.04</c:v>
                </c:pt>
                <c:pt idx="26">
                  <c:v>39.26</c:v>
                </c:pt>
                <c:pt idx="27">
                  <c:v>38.49</c:v>
                </c:pt>
                <c:pt idx="28">
                  <c:v>36.57</c:v>
                </c:pt>
                <c:pt idx="29">
                  <c:v>36.57</c:v>
                </c:pt>
                <c:pt idx="30">
                  <c:v>35.32</c:v>
                </c:pt>
                <c:pt idx="31">
                  <c:v>34.31</c:v>
                </c:pt>
                <c:pt idx="32">
                  <c:v>32.32</c:v>
                </c:pt>
                <c:pt idx="33">
                  <c:v>30.39</c:v>
                </c:pt>
                <c:pt idx="34">
                  <c:v>22.51</c:v>
                </c:pt>
                <c:pt idx="35">
                  <c:v>17.77</c:v>
                </c:pt>
              </c:numCache>
            </c:numRef>
          </c:yVal>
        </c:ser>
        <c:axId val="99938688"/>
        <c:axId val="231719680"/>
      </c:scatterChart>
      <c:valAx>
        <c:axId val="99938688"/>
        <c:scaling>
          <c:orientation val="minMax"/>
          <c:max val="5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/>
                  <a:t>ROE</a:t>
                </a:r>
                <a:endParaRPr lang="ja-JP" altLang="en-US"/>
              </a:p>
            </c:rich>
          </c:tx>
          <c:layout/>
        </c:title>
        <c:numFmt formatCode="General" sourceLinked="1"/>
        <c:tickLblPos val="nextTo"/>
        <c:crossAx val="231719680"/>
        <c:crosses val="autoZero"/>
        <c:crossBetween val="midCat"/>
      </c:valAx>
      <c:valAx>
        <c:axId val="23171968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ja-JP" altLang="en-US"/>
                  <a:t>自己資本比率</a:t>
                </a:r>
              </a:p>
            </c:rich>
          </c:tx>
          <c:layout/>
        </c:title>
        <c:numFmt formatCode="General" sourceLinked="1"/>
        <c:tickLblPos val="nextTo"/>
        <c:crossAx val="99938688"/>
        <c:crosses val="autoZero"/>
        <c:crossBetween val="midCat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title>
      <c:tx>
        <c:rich>
          <a:bodyPr/>
          <a:lstStyle/>
          <a:p>
            <a:pPr>
              <a:defRPr/>
            </a:pPr>
            <a:r>
              <a:rPr lang="en-US" sz="1800" b="1" i="0" u="none" strike="noStrike" baseline="0"/>
              <a:t>PAN </a:t>
            </a:r>
            <a:r>
              <a:rPr lang="ja-JP" altLang="en-US" sz="1800" b="1" i="0" u="none" strike="noStrike" baseline="0"/>
              <a:t>系炭素繊維需要予測（２００５）</a:t>
            </a:r>
            <a:endParaRPr lang="ja-JP" altLang="en-US"/>
          </a:p>
        </c:rich>
      </c:tx>
      <c:layout>
        <c:manualLayout>
          <c:xMode val="edge"/>
          <c:yMode val="edge"/>
          <c:x val="0.12375595462209636"/>
          <c:y val="0"/>
        </c:manualLayout>
      </c:layout>
    </c:title>
    <c:plotArea>
      <c:layout>
        <c:manualLayout>
          <c:layoutTarget val="inner"/>
          <c:xMode val="edge"/>
          <c:yMode val="edge"/>
          <c:x val="0.17297060840367917"/>
          <c:y val="0.19304485446781841"/>
          <c:w val="0.60810125085715661"/>
          <c:h val="0.64460625558685558"/>
        </c:manualLayout>
      </c:layout>
      <c:barChart>
        <c:barDir val="col"/>
        <c:grouping val="stacked"/>
        <c:ser>
          <c:idx val="0"/>
          <c:order val="0"/>
          <c:tx>
            <c:strRef>
              <c:f>Sheet1!$B$3</c:f>
              <c:strCache>
                <c:ptCount val="1"/>
                <c:pt idx="0">
                  <c:v>航空機</c:v>
                </c:pt>
              </c:strCache>
            </c:strRef>
          </c:tx>
          <c:cat>
            <c:strRef>
              <c:f>Sheet1!$A$4:$A$9</c:f>
              <c:strCache>
                <c:ptCount val="6"/>
                <c:pt idx="0">
                  <c:v>2005年</c:v>
                </c:pt>
                <c:pt idx="1">
                  <c:v>2006年</c:v>
                </c:pt>
                <c:pt idx="2">
                  <c:v>2007年</c:v>
                </c:pt>
                <c:pt idx="3">
                  <c:v>2008年</c:v>
                </c:pt>
                <c:pt idx="4">
                  <c:v>2009年</c:v>
                </c:pt>
                <c:pt idx="5">
                  <c:v>2010年</c:v>
                </c:pt>
              </c:strCache>
            </c:strRef>
          </c:cat>
          <c:val>
            <c:numRef>
              <c:f>Sheet1!$B$4:$B$9</c:f>
              <c:numCache>
                <c:formatCode>#,##0</c:formatCode>
                <c:ptCount val="6"/>
                <c:pt idx="0">
                  <c:v>4620</c:v>
                </c:pt>
                <c:pt idx="1">
                  <c:v>5630</c:v>
                </c:pt>
                <c:pt idx="2">
                  <c:v>6550</c:v>
                </c:pt>
                <c:pt idx="3">
                  <c:v>7050</c:v>
                </c:pt>
                <c:pt idx="4">
                  <c:v>7850</c:v>
                </c:pt>
                <c:pt idx="5">
                  <c:v>8530</c:v>
                </c:pt>
              </c:numCache>
            </c:numRef>
          </c:val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一般産業</c:v>
                </c:pt>
              </c:strCache>
            </c:strRef>
          </c:tx>
          <c:cat>
            <c:strRef>
              <c:f>Sheet1!$A$4:$A$9</c:f>
              <c:strCache>
                <c:ptCount val="6"/>
                <c:pt idx="0">
                  <c:v>2005年</c:v>
                </c:pt>
                <c:pt idx="1">
                  <c:v>2006年</c:v>
                </c:pt>
                <c:pt idx="2">
                  <c:v>2007年</c:v>
                </c:pt>
                <c:pt idx="3">
                  <c:v>2008年</c:v>
                </c:pt>
                <c:pt idx="4">
                  <c:v>2009年</c:v>
                </c:pt>
                <c:pt idx="5">
                  <c:v>2010年</c:v>
                </c:pt>
              </c:strCache>
            </c:strRef>
          </c:cat>
          <c:val>
            <c:numRef>
              <c:f>Sheet1!$C$4:$C$9</c:f>
              <c:numCache>
                <c:formatCode>#,##0</c:formatCode>
                <c:ptCount val="6"/>
                <c:pt idx="0">
                  <c:v>11300</c:v>
                </c:pt>
                <c:pt idx="1">
                  <c:v>13310</c:v>
                </c:pt>
                <c:pt idx="2">
                  <c:v>14970</c:v>
                </c:pt>
                <c:pt idx="3">
                  <c:v>17910</c:v>
                </c:pt>
                <c:pt idx="4">
                  <c:v>21050</c:v>
                </c:pt>
                <c:pt idx="5">
                  <c:v>23470</c:v>
                </c:pt>
              </c:numCache>
            </c:numRef>
          </c:val>
        </c:ser>
        <c:ser>
          <c:idx val="2"/>
          <c:order val="2"/>
          <c:tx>
            <c:strRef>
              <c:f>Sheet1!$D$3</c:f>
              <c:strCache>
                <c:ptCount val="1"/>
                <c:pt idx="0">
                  <c:v>スポーツ</c:v>
                </c:pt>
              </c:strCache>
            </c:strRef>
          </c:tx>
          <c:cat>
            <c:strRef>
              <c:f>Sheet1!$A$4:$A$9</c:f>
              <c:strCache>
                <c:ptCount val="6"/>
                <c:pt idx="0">
                  <c:v>2005年</c:v>
                </c:pt>
                <c:pt idx="1">
                  <c:v>2006年</c:v>
                </c:pt>
                <c:pt idx="2">
                  <c:v>2007年</c:v>
                </c:pt>
                <c:pt idx="3">
                  <c:v>2008年</c:v>
                </c:pt>
                <c:pt idx="4">
                  <c:v>2009年</c:v>
                </c:pt>
                <c:pt idx="5">
                  <c:v>2010年</c:v>
                </c:pt>
              </c:strCache>
            </c:strRef>
          </c:cat>
          <c:val>
            <c:numRef>
              <c:f>Sheet1!$D$4:$D$9</c:f>
              <c:numCache>
                <c:formatCode>#,##0</c:formatCode>
                <c:ptCount val="6"/>
                <c:pt idx="0">
                  <c:v>4900</c:v>
                </c:pt>
                <c:pt idx="1">
                  <c:v>5110</c:v>
                </c:pt>
                <c:pt idx="2">
                  <c:v>5260</c:v>
                </c:pt>
                <c:pt idx="3">
                  <c:v>5430</c:v>
                </c:pt>
                <c:pt idx="4">
                  <c:v>5610</c:v>
                </c:pt>
                <c:pt idx="5">
                  <c:v>5720</c:v>
                </c:pt>
              </c:numCache>
            </c:numRef>
          </c:val>
        </c:ser>
        <c:gapWidth val="58"/>
        <c:overlap val="100"/>
        <c:serLines/>
        <c:axId val="231775616"/>
        <c:axId val="231791616"/>
      </c:barChart>
      <c:catAx>
        <c:axId val="231775616"/>
        <c:scaling>
          <c:orientation val="minMax"/>
        </c:scaling>
        <c:axPos val="b"/>
        <c:majorTickMark val="none"/>
        <c:tickLblPos val="nextTo"/>
        <c:crossAx val="231791616"/>
        <c:crosses val="autoZero"/>
        <c:auto val="1"/>
        <c:lblAlgn val="ctr"/>
        <c:lblOffset val="100"/>
      </c:catAx>
      <c:valAx>
        <c:axId val="231791616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ja-JP" altLang="en-US" sz="900">
                    <a:latin typeface="+mn-lt"/>
                    <a:ea typeface="+mj-ea"/>
                  </a:rPr>
                  <a:t>（</a:t>
                </a:r>
                <a:r>
                  <a:rPr lang="en-US" altLang="ja-JP" sz="900">
                    <a:latin typeface="+mn-lt"/>
                    <a:ea typeface="+mj-ea"/>
                  </a:rPr>
                  <a:t>t</a:t>
                </a:r>
                <a:r>
                  <a:rPr lang="ja-JP" altLang="en-US" sz="900">
                    <a:latin typeface="+mn-lt"/>
                    <a:ea typeface="+mj-ea"/>
                  </a:rPr>
                  <a:t>）</a:t>
                </a:r>
              </a:p>
            </c:rich>
          </c:tx>
          <c:layout>
            <c:manualLayout>
              <c:xMode val="edge"/>
              <c:yMode val="edge"/>
              <c:x val="0.1496881496881497"/>
              <c:y val="0.10244117992713615"/>
            </c:manualLayout>
          </c:layout>
        </c:title>
        <c:numFmt formatCode="#,##0" sourceLinked="1"/>
        <c:tickLblPos val="nextTo"/>
        <c:crossAx val="231775616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0.62271</cdr:x>
      <cdr:y>0.93</cdr:y>
    </cdr:from>
    <cdr:to>
      <cdr:x>1</cdr:x>
      <cdr:y>1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3238500" y="2657475"/>
          <a:ext cx="1962151" cy="2000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ja-JP" altLang="en-US" sz="800"/>
            <a:t>東邦テナックス（２００５）より作成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99256-E9F8-405F-8B4B-D057DF98914E}" type="datetimeFigureOut">
              <a:rPr kumimoji="1" lang="ja-JP" altLang="en-US" smtClean="0"/>
              <a:t>2009/1/8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97CBE-0E4C-4F01-8D71-97071CF3FD65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99256-E9F8-405F-8B4B-D057DF98914E}" type="datetimeFigureOut">
              <a:rPr kumimoji="1" lang="ja-JP" altLang="en-US" smtClean="0"/>
              <a:t>2009/1/8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97CBE-0E4C-4F01-8D71-97071CF3FD65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99256-E9F8-405F-8B4B-D057DF98914E}" type="datetimeFigureOut">
              <a:rPr kumimoji="1" lang="ja-JP" altLang="en-US" smtClean="0"/>
              <a:t>2009/1/8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97CBE-0E4C-4F01-8D71-97071CF3FD65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99256-E9F8-405F-8B4B-D057DF98914E}" type="datetimeFigureOut">
              <a:rPr kumimoji="1" lang="ja-JP" altLang="en-US" smtClean="0"/>
              <a:t>2009/1/8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97CBE-0E4C-4F01-8D71-97071CF3FD65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99256-E9F8-405F-8B4B-D057DF98914E}" type="datetimeFigureOut">
              <a:rPr kumimoji="1" lang="ja-JP" altLang="en-US" smtClean="0"/>
              <a:t>2009/1/8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97CBE-0E4C-4F01-8D71-97071CF3FD65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99256-E9F8-405F-8B4B-D057DF98914E}" type="datetimeFigureOut">
              <a:rPr kumimoji="1" lang="ja-JP" altLang="en-US" smtClean="0"/>
              <a:t>2009/1/8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97CBE-0E4C-4F01-8D71-97071CF3FD65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99256-E9F8-405F-8B4B-D057DF98914E}" type="datetimeFigureOut">
              <a:rPr kumimoji="1" lang="ja-JP" altLang="en-US" smtClean="0"/>
              <a:t>2009/1/8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97CBE-0E4C-4F01-8D71-97071CF3FD65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99256-E9F8-405F-8B4B-D057DF98914E}" type="datetimeFigureOut">
              <a:rPr kumimoji="1" lang="ja-JP" altLang="en-US" smtClean="0"/>
              <a:t>2009/1/8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97CBE-0E4C-4F01-8D71-97071CF3FD65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99256-E9F8-405F-8B4B-D057DF98914E}" type="datetimeFigureOut">
              <a:rPr kumimoji="1" lang="ja-JP" altLang="en-US" smtClean="0"/>
              <a:t>2009/1/8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97CBE-0E4C-4F01-8D71-97071CF3FD65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99256-E9F8-405F-8B4B-D057DF98914E}" type="datetimeFigureOut">
              <a:rPr kumimoji="1" lang="ja-JP" altLang="en-US" smtClean="0"/>
              <a:t>2009/1/8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97CBE-0E4C-4F01-8D71-97071CF3FD65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99256-E9F8-405F-8B4B-D057DF98914E}" type="datetimeFigureOut">
              <a:rPr kumimoji="1" lang="ja-JP" altLang="en-US" smtClean="0"/>
              <a:t>2009/1/8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97CBE-0E4C-4F01-8D71-97071CF3FD65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99256-E9F8-405F-8B4B-D057DF98914E}" type="datetimeFigureOut">
              <a:rPr kumimoji="1" lang="ja-JP" altLang="en-US" smtClean="0"/>
              <a:t>2009/1/8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97CBE-0E4C-4F01-8D71-97071CF3FD65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70</Words>
  <Application>Microsoft Office PowerPoint</Application>
  <PresentationFormat>画面に合わせる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テーマ</vt:lpstr>
      <vt:lpstr>スライド 1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ジョンソン</dc:creator>
  <cp:lastModifiedBy>ジョンソン</cp:lastModifiedBy>
  <cp:revision>2</cp:revision>
  <dcterms:created xsi:type="dcterms:W3CDTF">2009-01-08T02:54:15Z</dcterms:created>
  <dcterms:modified xsi:type="dcterms:W3CDTF">2009-01-08T02:57:52Z</dcterms:modified>
</cp:coreProperties>
</file>