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handoutMasterIdLst>
    <p:handoutMasterId r:id="rId14"/>
  </p:handoutMasterIdLst>
  <p:sldIdLst>
    <p:sldId id="283" r:id="rId2"/>
    <p:sldId id="391" r:id="rId3"/>
    <p:sldId id="329" r:id="rId4"/>
    <p:sldId id="403" r:id="rId5"/>
    <p:sldId id="392" r:id="rId6"/>
    <p:sldId id="319" r:id="rId7"/>
    <p:sldId id="399" r:id="rId8"/>
    <p:sldId id="400" r:id="rId9"/>
    <p:sldId id="314" r:id="rId10"/>
    <p:sldId id="401" r:id="rId11"/>
    <p:sldId id="402" r:id="rId12"/>
  </p:sldIdLst>
  <p:sldSz cx="9144000" cy="6858000" type="screen4x3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 varScale="1">
        <p:scale>
          <a:sx n="74" d="100"/>
          <a:sy n="74" d="100"/>
        </p:scale>
        <p:origin x="-10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78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hota\Desktop\Cansat2009%209&#26376;15&#26085;&#12288;&#32080;&#26524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hota\Desktop\Cansat2009%209&#26376;15&#26085;&#12288;&#32080;&#26524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shota\Desktop\Cansat2009%209&#26376;15&#26085;&#12288;&#32080;&#2652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plotArea>
      <c:layout>
        <c:manualLayout>
          <c:layoutTarget val="inner"/>
          <c:xMode val="edge"/>
          <c:yMode val="edge"/>
          <c:x val="8.4926255611262394E-2"/>
          <c:y val="2.2499244799746246E-2"/>
          <c:w val="0.83532392825896751"/>
          <c:h val="0.89719889180519208"/>
        </c:manualLayout>
      </c:layout>
      <c:scatterChart>
        <c:scatterStyle val="smoothMarker"/>
        <c:ser>
          <c:idx val="0"/>
          <c:order val="0"/>
          <c:tx>
            <c:v>Pressure data</c:v>
          </c:tx>
          <c:marker>
            <c:symbol val="none"/>
          </c:marker>
          <c:xVal>
            <c:numRef>
              <c:f>高度!$A:$A</c:f>
              <c:numCache>
                <c:formatCode>General</c:formatCode>
                <c:ptCount val="1048576"/>
                <c:pt idx="0">
                  <c:v>0</c:v>
                </c:pt>
                <c:pt idx="1">
                  <c:v>14</c:v>
                </c:pt>
                <c:pt idx="2">
                  <c:v>28</c:v>
                </c:pt>
                <c:pt idx="3">
                  <c:v>42</c:v>
                </c:pt>
                <c:pt idx="4">
                  <c:v>56</c:v>
                </c:pt>
                <c:pt idx="5">
                  <c:v>70</c:v>
                </c:pt>
                <c:pt idx="6">
                  <c:v>84</c:v>
                </c:pt>
                <c:pt idx="7">
                  <c:v>98</c:v>
                </c:pt>
                <c:pt idx="8">
                  <c:v>112</c:v>
                </c:pt>
                <c:pt idx="9">
                  <c:v>126</c:v>
                </c:pt>
                <c:pt idx="10">
                  <c:v>140</c:v>
                </c:pt>
                <c:pt idx="11">
                  <c:v>154</c:v>
                </c:pt>
                <c:pt idx="12">
                  <c:v>168</c:v>
                </c:pt>
                <c:pt idx="13">
                  <c:v>182</c:v>
                </c:pt>
                <c:pt idx="14">
                  <c:v>196</c:v>
                </c:pt>
                <c:pt idx="15">
                  <c:v>210</c:v>
                </c:pt>
                <c:pt idx="16">
                  <c:v>224</c:v>
                </c:pt>
                <c:pt idx="17">
                  <c:v>238</c:v>
                </c:pt>
                <c:pt idx="18">
                  <c:v>252</c:v>
                </c:pt>
                <c:pt idx="19">
                  <c:v>266</c:v>
                </c:pt>
                <c:pt idx="20">
                  <c:v>280</c:v>
                </c:pt>
                <c:pt idx="21">
                  <c:v>294</c:v>
                </c:pt>
                <c:pt idx="22">
                  <c:v>308</c:v>
                </c:pt>
                <c:pt idx="23">
                  <c:v>322</c:v>
                </c:pt>
                <c:pt idx="24">
                  <c:v>336</c:v>
                </c:pt>
                <c:pt idx="25">
                  <c:v>350</c:v>
                </c:pt>
                <c:pt idx="26">
                  <c:v>364</c:v>
                </c:pt>
                <c:pt idx="27">
                  <c:v>378</c:v>
                </c:pt>
                <c:pt idx="28">
                  <c:v>392</c:v>
                </c:pt>
                <c:pt idx="29">
                  <c:v>406</c:v>
                </c:pt>
                <c:pt idx="30">
                  <c:v>420</c:v>
                </c:pt>
                <c:pt idx="31">
                  <c:v>434</c:v>
                </c:pt>
                <c:pt idx="32">
                  <c:v>448</c:v>
                </c:pt>
                <c:pt idx="33">
                  <c:v>462</c:v>
                </c:pt>
                <c:pt idx="34">
                  <c:v>476</c:v>
                </c:pt>
                <c:pt idx="35">
                  <c:v>490</c:v>
                </c:pt>
                <c:pt idx="36">
                  <c:v>504</c:v>
                </c:pt>
                <c:pt idx="37">
                  <c:v>518</c:v>
                </c:pt>
                <c:pt idx="38">
                  <c:v>532</c:v>
                </c:pt>
                <c:pt idx="39">
                  <c:v>546</c:v>
                </c:pt>
                <c:pt idx="40">
                  <c:v>560</c:v>
                </c:pt>
                <c:pt idx="41">
                  <c:v>574</c:v>
                </c:pt>
                <c:pt idx="42">
                  <c:v>588</c:v>
                </c:pt>
                <c:pt idx="43">
                  <c:v>602</c:v>
                </c:pt>
                <c:pt idx="44">
                  <c:v>616</c:v>
                </c:pt>
                <c:pt idx="45">
                  <c:v>630</c:v>
                </c:pt>
                <c:pt idx="46">
                  <c:v>644</c:v>
                </c:pt>
                <c:pt idx="47">
                  <c:v>658</c:v>
                </c:pt>
                <c:pt idx="48">
                  <c:v>672</c:v>
                </c:pt>
                <c:pt idx="49">
                  <c:v>686</c:v>
                </c:pt>
                <c:pt idx="50">
                  <c:v>700</c:v>
                </c:pt>
                <c:pt idx="51">
                  <c:v>714</c:v>
                </c:pt>
                <c:pt idx="52">
                  <c:v>728</c:v>
                </c:pt>
                <c:pt idx="53">
                  <c:v>742</c:v>
                </c:pt>
                <c:pt idx="54">
                  <c:v>756</c:v>
                </c:pt>
                <c:pt idx="55">
                  <c:v>770</c:v>
                </c:pt>
                <c:pt idx="56">
                  <c:v>784</c:v>
                </c:pt>
                <c:pt idx="57">
                  <c:v>798</c:v>
                </c:pt>
                <c:pt idx="58">
                  <c:v>812</c:v>
                </c:pt>
                <c:pt idx="59">
                  <c:v>826</c:v>
                </c:pt>
                <c:pt idx="60">
                  <c:v>840</c:v>
                </c:pt>
                <c:pt idx="61">
                  <c:v>854</c:v>
                </c:pt>
                <c:pt idx="62">
                  <c:v>868</c:v>
                </c:pt>
                <c:pt idx="63">
                  <c:v>882</c:v>
                </c:pt>
                <c:pt idx="64">
                  <c:v>896</c:v>
                </c:pt>
                <c:pt idx="65">
                  <c:v>910</c:v>
                </c:pt>
                <c:pt idx="66">
                  <c:v>924</c:v>
                </c:pt>
                <c:pt idx="67">
                  <c:v>938</c:v>
                </c:pt>
                <c:pt idx="68">
                  <c:v>952</c:v>
                </c:pt>
                <c:pt idx="69">
                  <c:v>966</c:v>
                </c:pt>
                <c:pt idx="70">
                  <c:v>980</c:v>
                </c:pt>
                <c:pt idx="71">
                  <c:v>994</c:v>
                </c:pt>
                <c:pt idx="72">
                  <c:v>1008</c:v>
                </c:pt>
                <c:pt idx="73">
                  <c:v>1022</c:v>
                </c:pt>
                <c:pt idx="74">
                  <c:v>1036</c:v>
                </c:pt>
                <c:pt idx="75">
                  <c:v>1050</c:v>
                </c:pt>
                <c:pt idx="76">
                  <c:v>1064</c:v>
                </c:pt>
                <c:pt idx="77">
                  <c:v>1078</c:v>
                </c:pt>
                <c:pt idx="78">
                  <c:v>1092</c:v>
                </c:pt>
                <c:pt idx="79">
                  <c:v>1106</c:v>
                </c:pt>
                <c:pt idx="80">
                  <c:v>1120</c:v>
                </c:pt>
                <c:pt idx="81">
                  <c:v>1134</c:v>
                </c:pt>
                <c:pt idx="82">
                  <c:v>1148</c:v>
                </c:pt>
                <c:pt idx="83">
                  <c:v>1162</c:v>
                </c:pt>
                <c:pt idx="84">
                  <c:v>1176</c:v>
                </c:pt>
                <c:pt idx="85">
                  <c:v>1190</c:v>
                </c:pt>
                <c:pt idx="86">
                  <c:v>1204</c:v>
                </c:pt>
                <c:pt idx="87">
                  <c:v>1218</c:v>
                </c:pt>
                <c:pt idx="88">
                  <c:v>1232</c:v>
                </c:pt>
                <c:pt idx="89">
                  <c:v>1246</c:v>
                </c:pt>
                <c:pt idx="90">
                  <c:v>1260</c:v>
                </c:pt>
                <c:pt idx="91">
                  <c:v>1274</c:v>
                </c:pt>
                <c:pt idx="92">
                  <c:v>1288</c:v>
                </c:pt>
                <c:pt idx="93">
                  <c:v>1302</c:v>
                </c:pt>
                <c:pt idx="94">
                  <c:v>1316</c:v>
                </c:pt>
                <c:pt idx="95">
                  <c:v>1330</c:v>
                </c:pt>
                <c:pt idx="96">
                  <c:v>1344</c:v>
                </c:pt>
                <c:pt idx="97">
                  <c:v>1358</c:v>
                </c:pt>
                <c:pt idx="98">
                  <c:v>1372</c:v>
                </c:pt>
                <c:pt idx="99">
                  <c:v>1386</c:v>
                </c:pt>
                <c:pt idx="100">
                  <c:v>1400</c:v>
                </c:pt>
                <c:pt idx="101">
                  <c:v>1414</c:v>
                </c:pt>
                <c:pt idx="102">
                  <c:v>1428</c:v>
                </c:pt>
              </c:numCache>
            </c:numRef>
          </c:xVal>
          <c:yVal>
            <c:numRef>
              <c:f>高度!$B:$B</c:f>
              <c:numCache>
                <c:formatCode>General</c:formatCode>
                <c:ptCount val="1048576"/>
                <c:pt idx="0">
                  <c:v>3232</c:v>
                </c:pt>
                <c:pt idx="1">
                  <c:v>3155</c:v>
                </c:pt>
                <c:pt idx="2">
                  <c:v>3112</c:v>
                </c:pt>
                <c:pt idx="3">
                  <c:v>2840</c:v>
                </c:pt>
                <c:pt idx="4">
                  <c:v>3020</c:v>
                </c:pt>
                <c:pt idx="5">
                  <c:v>2963</c:v>
                </c:pt>
                <c:pt idx="6">
                  <c:v>2917</c:v>
                </c:pt>
                <c:pt idx="7">
                  <c:v>2887</c:v>
                </c:pt>
                <c:pt idx="8">
                  <c:v>2816</c:v>
                </c:pt>
                <c:pt idx="9">
                  <c:v>2786</c:v>
                </c:pt>
                <c:pt idx="10">
                  <c:v>2757</c:v>
                </c:pt>
                <c:pt idx="11">
                  <c:v>2701</c:v>
                </c:pt>
                <c:pt idx="12">
                  <c:v>2671</c:v>
                </c:pt>
                <c:pt idx="13">
                  <c:v>2627</c:v>
                </c:pt>
                <c:pt idx="14">
                  <c:v>2572</c:v>
                </c:pt>
                <c:pt idx="15">
                  <c:v>2529</c:v>
                </c:pt>
                <c:pt idx="16">
                  <c:v>2474</c:v>
                </c:pt>
                <c:pt idx="17">
                  <c:v>2431</c:v>
                </c:pt>
                <c:pt idx="18">
                  <c:v>2446</c:v>
                </c:pt>
                <c:pt idx="19">
                  <c:v>2374</c:v>
                </c:pt>
                <c:pt idx="20">
                  <c:v>2321</c:v>
                </c:pt>
                <c:pt idx="21">
                  <c:v>2292</c:v>
                </c:pt>
                <c:pt idx="22">
                  <c:v>2264</c:v>
                </c:pt>
                <c:pt idx="23">
                  <c:v>2211</c:v>
                </c:pt>
                <c:pt idx="24">
                  <c:v>2169</c:v>
                </c:pt>
                <c:pt idx="25">
                  <c:v>2142</c:v>
                </c:pt>
                <c:pt idx="26">
                  <c:v>2103</c:v>
                </c:pt>
                <c:pt idx="27">
                  <c:v>2048</c:v>
                </c:pt>
                <c:pt idx="28">
                  <c:v>2010</c:v>
                </c:pt>
                <c:pt idx="29">
                  <c:v>1969</c:v>
                </c:pt>
                <c:pt idx="30">
                  <c:v>1915</c:v>
                </c:pt>
                <c:pt idx="31">
                  <c:v>1904</c:v>
                </c:pt>
                <c:pt idx="32">
                  <c:v>1850</c:v>
                </c:pt>
                <c:pt idx="33">
                  <c:v>1810</c:v>
                </c:pt>
                <c:pt idx="34">
                  <c:v>1746</c:v>
                </c:pt>
                <c:pt idx="35">
                  <c:v>1693</c:v>
                </c:pt>
                <c:pt idx="36">
                  <c:v>1669</c:v>
                </c:pt>
                <c:pt idx="37">
                  <c:v>1579</c:v>
                </c:pt>
                <c:pt idx="38">
                  <c:v>1553</c:v>
                </c:pt>
                <c:pt idx="39">
                  <c:v>1514</c:v>
                </c:pt>
                <c:pt idx="40">
                  <c:v>1465</c:v>
                </c:pt>
                <c:pt idx="41">
                  <c:v>1401</c:v>
                </c:pt>
                <c:pt idx="42">
                  <c:v>1365</c:v>
                </c:pt>
                <c:pt idx="43">
                  <c:v>1301</c:v>
                </c:pt>
                <c:pt idx="44">
                  <c:v>1263</c:v>
                </c:pt>
                <c:pt idx="45">
                  <c:v>1215</c:v>
                </c:pt>
                <c:pt idx="46">
                  <c:v>1177</c:v>
                </c:pt>
                <c:pt idx="47">
                  <c:v>1155</c:v>
                </c:pt>
                <c:pt idx="48">
                  <c:v>1093</c:v>
                </c:pt>
                <c:pt idx="49">
                  <c:v>1045</c:v>
                </c:pt>
                <c:pt idx="50">
                  <c:v>1008</c:v>
                </c:pt>
                <c:pt idx="51">
                  <c:v>971</c:v>
                </c:pt>
                <c:pt idx="52">
                  <c:v>913</c:v>
                </c:pt>
                <c:pt idx="53">
                  <c:v>888</c:v>
                </c:pt>
                <c:pt idx="54">
                  <c:v>806</c:v>
                </c:pt>
                <c:pt idx="55">
                  <c:v>782</c:v>
                </c:pt>
                <c:pt idx="56">
                  <c:v>748</c:v>
                </c:pt>
                <c:pt idx="57">
                  <c:v>688</c:v>
                </c:pt>
                <c:pt idx="58">
                  <c:v>652</c:v>
                </c:pt>
                <c:pt idx="59">
                  <c:v>607</c:v>
                </c:pt>
                <c:pt idx="60">
                  <c:v>583</c:v>
                </c:pt>
                <c:pt idx="61">
                  <c:v>492</c:v>
                </c:pt>
                <c:pt idx="62">
                  <c:v>436</c:v>
                </c:pt>
                <c:pt idx="63">
                  <c:v>389</c:v>
                </c:pt>
                <c:pt idx="64">
                  <c:v>355</c:v>
                </c:pt>
                <c:pt idx="65">
                  <c:v>322</c:v>
                </c:pt>
                <c:pt idx="66">
                  <c:v>322</c:v>
                </c:pt>
                <c:pt idx="67">
                  <c:v>311</c:v>
                </c:pt>
                <c:pt idx="68">
                  <c:v>288</c:v>
                </c:pt>
                <c:pt idx="69">
                  <c:v>265</c:v>
                </c:pt>
                <c:pt idx="70">
                  <c:v>265</c:v>
                </c:pt>
                <c:pt idx="71">
                  <c:v>233</c:v>
                </c:pt>
                <c:pt idx="72">
                  <c:v>210</c:v>
                </c:pt>
                <c:pt idx="73">
                  <c:v>199</c:v>
                </c:pt>
                <c:pt idx="74">
                  <c:v>176</c:v>
                </c:pt>
                <c:pt idx="75">
                  <c:v>176</c:v>
                </c:pt>
                <c:pt idx="76">
                  <c:v>156</c:v>
                </c:pt>
                <c:pt idx="77">
                  <c:v>144</c:v>
                </c:pt>
                <c:pt idx="78">
                  <c:v>156</c:v>
                </c:pt>
                <c:pt idx="79">
                  <c:v>156</c:v>
                </c:pt>
                <c:pt idx="80">
                  <c:v>176</c:v>
                </c:pt>
                <c:pt idx="81">
                  <c:v>156</c:v>
                </c:pt>
                <c:pt idx="82">
                  <c:v>165</c:v>
                </c:pt>
                <c:pt idx="83">
                  <c:v>144</c:v>
                </c:pt>
                <c:pt idx="84">
                  <c:v>156</c:v>
                </c:pt>
                <c:pt idx="85">
                  <c:v>122</c:v>
                </c:pt>
                <c:pt idx="86">
                  <c:v>110</c:v>
                </c:pt>
                <c:pt idx="87">
                  <c:v>110</c:v>
                </c:pt>
                <c:pt idx="88">
                  <c:v>88</c:v>
                </c:pt>
                <c:pt idx="89">
                  <c:v>88</c:v>
                </c:pt>
                <c:pt idx="90">
                  <c:v>122</c:v>
                </c:pt>
                <c:pt idx="91">
                  <c:v>99</c:v>
                </c:pt>
                <c:pt idx="92">
                  <c:v>77</c:v>
                </c:pt>
                <c:pt idx="93">
                  <c:v>77</c:v>
                </c:pt>
                <c:pt idx="94">
                  <c:v>77</c:v>
                </c:pt>
                <c:pt idx="95">
                  <c:v>99</c:v>
                </c:pt>
                <c:pt idx="96">
                  <c:v>99</c:v>
                </c:pt>
                <c:pt idx="97">
                  <c:v>99</c:v>
                </c:pt>
                <c:pt idx="98">
                  <c:v>99</c:v>
                </c:pt>
                <c:pt idx="99">
                  <c:v>88</c:v>
                </c:pt>
                <c:pt idx="100">
                  <c:v>56</c:v>
                </c:pt>
                <c:pt idx="101">
                  <c:v>77</c:v>
                </c:pt>
                <c:pt idx="102">
                  <c:v>68</c:v>
                </c:pt>
              </c:numCache>
            </c:numRef>
          </c:yVal>
          <c:smooth val="1"/>
        </c:ser>
        <c:ser>
          <c:idx val="1"/>
          <c:order val="1"/>
          <c:tx>
            <c:v>wheter the hall is closed or not</c:v>
          </c:tx>
          <c:marker>
            <c:symbol val="none"/>
          </c:marker>
          <c:xVal>
            <c:numRef>
              <c:f>高度!$A:$A</c:f>
              <c:numCache>
                <c:formatCode>General</c:formatCode>
                <c:ptCount val="1048576"/>
                <c:pt idx="0">
                  <c:v>0</c:v>
                </c:pt>
                <c:pt idx="1">
                  <c:v>14</c:v>
                </c:pt>
                <c:pt idx="2">
                  <c:v>28</c:v>
                </c:pt>
                <c:pt idx="3">
                  <c:v>42</c:v>
                </c:pt>
                <c:pt idx="4">
                  <c:v>56</c:v>
                </c:pt>
                <c:pt idx="5">
                  <c:v>70</c:v>
                </c:pt>
                <c:pt idx="6">
                  <c:v>84</c:v>
                </c:pt>
                <c:pt idx="7">
                  <c:v>98</c:v>
                </c:pt>
                <c:pt idx="8">
                  <c:v>112</c:v>
                </c:pt>
                <c:pt idx="9">
                  <c:v>126</c:v>
                </c:pt>
                <c:pt idx="10">
                  <c:v>140</c:v>
                </c:pt>
                <c:pt idx="11">
                  <c:v>154</c:v>
                </c:pt>
                <c:pt idx="12">
                  <c:v>168</c:v>
                </c:pt>
                <c:pt idx="13">
                  <c:v>182</c:v>
                </c:pt>
                <c:pt idx="14">
                  <c:v>196</c:v>
                </c:pt>
                <c:pt idx="15">
                  <c:v>210</c:v>
                </c:pt>
                <c:pt idx="16">
                  <c:v>224</c:v>
                </c:pt>
                <c:pt idx="17">
                  <c:v>238</c:v>
                </c:pt>
                <c:pt idx="18">
                  <c:v>252</c:v>
                </c:pt>
                <c:pt idx="19">
                  <c:v>266</c:v>
                </c:pt>
                <c:pt idx="20">
                  <c:v>280</c:v>
                </c:pt>
                <c:pt idx="21">
                  <c:v>294</c:v>
                </c:pt>
                <c:pt idx="22">
                  <c:v>308</c:v>
                </c:pt>
                <c:pt idx="23">
                  <c:v>322</c:v>
                </c:pt>
                <c:pt idx="24">
                  <c:v>336</c:v>
                </c:pt>
                <c:pt idx="25">
                  <c:v>350</c:v>
                </c:pt>
                <c:pt idx="26">
                  <c:v>364</c:v>
                </c:pt>
                <c:pt idx="27">
                  <c:v>378</c:v>
                </c:pt>
                <c:pt idx="28">
                  <c:v>392</c:v>
                </c:pt>
                <c:pt idx="29">
                  <c:v>406</c:v>
                </c:pt>
                <c:pt idx="30">
                  <c:v>420</c:v>
                </c:pt>
                <c:pt idx="31">
                  <c:v>434</c:v>
                </c:pt>
                <c:pt idx="32">
                  <c:v>448</c:v>
                </c:pt>
                <c:pt idx="33">
                  <c:v>462</c:v>
                </c:pt>
                <c:pt idx="34">
                  <c:v>476</c:v>
                </c:pt>
                <c:pt idx="35">
                  <c:v>490</c:v>
                </c:pt>
                <c:pt idx="36">
                  <c:v>504</c:v>
                </c:pt>
                <c:pt idx="37">
                  <c:v>518</c:v>
                </c:pt>
                <c:pt idx="38">
                  <c:v>532</c:v>
                </c:pt>
                <c:pt idx="39">
                  <c:v>546</c:v>
                </c:pt>
                <c:pt idx="40">
                  <c:v>560</c:v>
                </c:pt>
                <c:pt idx="41">
                  <c:v>574</c:v>
                </c:pt>
                <c:pt idx="42">
                  <c:v>588</c:v>
                </c:pt>
                <c:pt idx="43">
                  <c:v>602</c:v>
                </c:pt>
                <c:pt idx="44">
                  <c:v>616</c:v>
                </c:pt>
                <c:pt idx="45">
                  <c:v>630</c:v>
                </c:pt>
                <c:pt idx="46">
                  <c:v>644</c:v>
                </c:pt>
                <c:pt idx="47">
                  <c:v>658</c:v>
                </c:pt>
                <c:pt idx="48">
                  <c:v>672</c:v>
                </c:pt>
                <c:pt idx="49">
                  <c:v>686</c:v>
                </c:pt>
                <c:pt idx="50">
                  <c:v>700</c:v>
                </c:pt>
                <c:pt idx="51">
                  <c:v>714</c:v>
                </c:pt>
                <c:pt idx="52">
                  <c:v>728</c:v>
                </c:pt>
                <c:pt idx="53">
                  <c:v>742</c:v>
                </c:pt>
                <c:pt idx="54">
                  <c:v>756</c:v>
                </c:pt>
                <c:pt idx="55">
                  <c:v>770</c:v>
                </c:pt>
                <c:pt idx="56">
                  <c:v>784</c:v>
                </c:pt>
                <c:pt idx="57">
                  <c:v>798</c:v>
                </c:pt>
                <c:pt idx="58">
                  <c:v>812</c:v>
                </c:pt>
                <c:pt idx="59">
                  <c:v>826</c:v>
                </c:pt>
                <c:pt idx="60">
                  <c:v>840</c:v>
                </c:pt>
                <c:pt idx="61">
                  <c:v>854</c:v>
                </c:pt>
                <c:pt idx="62">
                  <c:v>868</c:v>
                </c:pt>
                <c:pt idx="63">
                  <c:v>882</c:v>
                </c:pt>
                <c:pt idx="64">
                  <c:v>896</c:v>
                </c:pt>
                <c:pt idx="65">
                  <c:v>910</c:v>
                </c:pt>
                <c:pt idx="66">
                  <c:v>924</c:v>
                </c:pt>
                <c:pt idx="67">
                  <c:v>938</c:v>
                </c:pt>
                <c:pt idx="68">
                  <c:v>952</c:v>
                </c:pt>
                <c:pt idx="69">
                  <c:v>966</c:v>
                </c:pt>
                <c:pt idx="70">
                  <c:v>980</c:v>
                </c:pt>
                <c:pt idx="71">
                  <c:v>994</c:v>
                </c:pt>
                <c:pt idx="72">
                  <c:v>1008</c:v>
                </c:pt>
                <c:pt idx="73">
                  <c:v>1022</c:v>
                </c:pt>
                <c:pt idx="74">
                  <c:v>1036</c:v>
                </c:pt>
                <c:pt idx="75">
                  <c:v>1050</c:v>
                </c:pt>
                <c:pt idx="76">
                  <c:v>1064</c:v>
                </c:pt>
                <c:pt idx="77">
                  <c:v>1078</c:v>
                </c:pt>
                <c:pt idx="78">
                  <c:v>1092</c:v>
                </c:pt>
                <c:pt idx="79">
                  <c:v>1106</c:v>
                </c:pt>
                <c:pt idx="80">
                  <c:v>1120</c:v>
                </c:pt>
                <c:pt idx="81">
                  <c:v>1134</c:v>
                </c:pt>
                <c:pt idx="82">
                  <c:v>1148</c:v>
                </c:pt>
                <c:pt idx="83">
                  <c:v>1162</c:v>
                </c:pt>
                <c:pt idx="84">
                  <c:v>1176</c:v>
                </c:pt>
                <c:pt idx="85">
                  <c:v>1190</c:v>
                </c:pt>
                <c:pt idx="86">
                  <c:v>1204</c:v>
                </c:pt>
                <c:pt idx="87">
                  <c:v>1218</c:v>
                </c:pt>
                <c:pt idx="88">
                  <c:v>1232</c:v>
                </c:pt>
                <c:pt idx="89">
                  <c:v>1246</c:v>
                </c:pt>
                <c:pt idx="90">
                  <c:v>1260</c:v>
                </c:pt>
                <c:pt idx="91">
                  <c:v>1274</c:v>
                </c:pt>
                <c:pt idx="92">
                  <c:v>1288</c:v>
                </c:pt>
                <c:pt idx="93">
                  <c:v>1302</c:v>
                </c:pt>
                <c:pt idx="94">
                  <c:v>1316</c:v>
                </c:pt>
                <c:pt idx="95">
                  <c:v>1330</c:v>
                </c:pt>
                <c:pt idx="96">
                  <c:v>1344</c:v>
                </c:pt>
                <c:pt idx="97">
                  <c:v>1358</c:v>
                </c:pt>
                <c:pt idx="98">
                  <c:v>1372</c:v>
                </c:pt>
                <c:pt idx="99">
                  <c:v>1386</c:v>
                </c:pt>
                <c:pt idx="100">
                  <c:v>1400</c:v>
                </c:pt>
                <c:pt idx="101">
                  <c:v>1414</c:v>
                </c:pt>
                <c:pt idx="102">
                  <c:v>1428</c:v>
                </c:pt>
              </c:numCache>
            </c:numRef>
          </c:xVal>
          <c:yVal>
            <c:numRef>
              <c:f>高度!$D:$D</c:f>
              <c:numCache>
                <c:formatCode>General</c:formatCode>
                <c:ptCount val="10485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500</c:v>
                </c:pt>
                <c:pt idx="5">
                  <c:v>1650</c:v>
                </c:pt>
                <c:pt idx="6">
                  <c:v>1650</c:v>
                </c:pt>
                <c:pt idx="7">
                  <c:v>1650</c:v>
                </c:pt>
                <c:pt idx="8">
                  <c:v>1650</c:v>
                </c:pt>
                <c:pt idx="9">
                  <c:v>1650</c:v>
                </c:pt>
                <c:pt idx="10">
                  <c:v>1650</c:v>
                </c:pt>
                <c:pt idx="11">
                  <c:v>1650</c:v>
                </c:pt>
                <c:pt idx="12">
                  <c:v>1650</c:v>
                </c:pt>
                <c:pt idx="13">
                  <c:v>1650</c:v>
                </c:pt>
                <c:pt idx="14">
                  <c:v>1650</c:v>
                </c:pt>
                <c:pt idx="15">
                  <c:v>1650</c:v>
                </c:pt>
                <c:pt idx="16">
                  <c:v>1650</c:v>
                </c:pt>
                <c:pt idx="17">
                  <c:v>1650</c:v>
                </c:pt>
                <c:pt idx="18">
                  <c:v>1650</c:v>
                </c:pt>
                <c:pt idx="19">
                  <c:v>1650</c:v>
                </c:pt>
                <c:pt idx="20">
                  <c:v>1650</c:v>
                </c:pt>
                <c:pt idx="21">
                  <c:v>1650</c:v>
                </c:pt>
                <c:pt idx="22">
                  <c:v>1650</c:v>
                </c:pt>
                <c:pt idx="23">
                  <c:v>1650</c:v>
                </c:pt>
                <c:pt idx="24">
                  <c:v>1650</c:v>
                </c:pt>
                <c:pt idx="25">
                  <c:v>1650</c:v>
                </c:pt>
                <c:pt idx="26">
                  <c:v>1650</c:v>
                </c:pt>
                <c:pt idx="27">
                  <c:v>1650</c:v>
                </c:pt>
                <c:pt idx="28">
                  <c:v>1650</c:v>
                </c:pt>
                <c:pt idx="29">
                  <c:v>1650</c:v>
                </c:pt>
                <c:pt idx="30">
                  <c:v>1100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500</c:v>
                </c:pt>
                <c:pt idx="63">
                  <c:v>1650</c:v>
                </c:pt>
                <c:pt idx="64">
                  <c:v>1650</c:v>
                </c:pt>
                <c:pt idx="65">
                  <c:v>1650</c:v>
                </c:pt>
                <c:pt idx="66">
                  <c:v>1650</c:v>
                </c:pt>
                <c:pt idx="67">
                  <c:v>1650</c:v>
                </c:pt>
                <c:pt idx="68">
                  <c:v>1650</c:v>
                </c:pt>
                <c:pt idx="69">
                  <c:v>1650</c:v>
                </c:pt>
                <c:pt idx="70">
                  <c:v>1650</c:v>
                </c:pt>
                <c:pt idx="71">
                  <c:v>1650</c:v>
                </c:pt>
                <c:pt idx="72">
                  <c:v>1650</c:v>
                </c:pt>
                <c:pt idx="73">
                  <c:v>1650</c:v>
                </c:pt>
                <c:pt idx="74">
                  <c:v>1650</c:v>
                </c:pt>
                <c:pt idx="75">
                  <c:v>1650</c:v>
                </c:pt>
                <c:pt idx="76">
                  <c:v>1650</c:v>
                </c:pt>
                <c:pt idx="77">
                  <c:v>1650</c:v>
                </c:pt>
                <c:pt idx="78">
                  <c:v>1650</c:v>
                </c:pt>
                <c:pt idx="79">
                  <c:v>1650</c:v>
                </c:pt>
                <c:pt idx="80">
                  <c:v>1650</c:v>
                </c:pt>
                <c:pt idx="81">
                  <c:v>1650</c:v>
                </c:pt>
                <c:pt idx="82">
                  <c:v>1650</c:v>
                </c:pt>
                <c:pt idx="83">
                  <c:v>1650</c:v>
                </c:pt>
                <c:pt idx="84">
                  <c:v>1650</c:v>
                </c:pt>
                <c:pt idx="85">
                  <c:v>1650</c:v>
                </c:pt>
                <c:pt idx="86">
                  <c:v>1650</c:v>
                </c:pt>
                <c:pt idx="87">
                  <c:v>1650</c:v>
                </c:pt>
                <c:pt idx="88">
                  <c:v>1650</c:v>
                </c:pt>
                <c:pt idx="89">
                  <c:v>1650</c:v>
                </c:pt>
                <c:pt idx="90">
                  <c:v>1650</c:v>
                </c:pt>
                <c:pt idx="91">
                  <c:v>1650</c:v>
                </c:pt>
                <c:pt idx="92">
                  <c:v>1650</c:v>
                </c:pt>
                <c:pt idx="93">
                  <c:v>1650</c:v>
                </c:pt>
                <c:pt idx="94">
                  <c:v>1650</c:v>
                </c:pt>
                <c:pt idx="95">
                  <c:v>1650</c:v>
                </c:pt>
                <c:pt idx="96">
                  <c:v>1650</c:v>
                </c:pt>
                <c:pt idx="97">
                  <c:v>1650</c:v>
                </c:pt>
                <c:pt idx="98">
                  <c:v>1650</c:v>
                </c:pt>
                <c:pt idx="99">
                  <c:v>1650</c:v>
                </c:pt>
                <c:pt idx="100">
                  <c:v>1650</c:v>
                </c:pt>
                <c:pt idx="101">
                  <c:v>1650</c:v>
                </c:pt>
                <c:pt idx="102">
                  <c:v>1650</c:v>
                </c:pt>
              </c:numCache>
            </c:numRef>
          </c:yVal>
          <c:smooth val="1"/>
        </c:ser>
        <c:axId val="83928960"/>
        <c:axId val="83996672"/>
      </c:scatterChart>
      <c:valAx>
        <c:axId val="839289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time(s)</a:t>
                </a:r>
                <a:endParaRPr lang="ja-JP" altLang="en-US" sz="1400"/>
              </a:p>
            </c:rich>
          </c:tx>
          <c:layout>
            <c:manualLayout>
              <c:xMode val="edge"/>
              <c:yMode val="edge"/>
              <c:x val="0.41465026246719161"/>
              <c:y val="0.91203703703703709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83996672"/>
        <c:crosses val="autoZero"/>
        <c:crossBetween val="midCat"/>
      </c:valAx>
      <c:valAx>
        <c:axId val="8399667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ja-JP" sz="1400"/>
                  <a:t>Altitude(m)</a:t>
                </a:r>
                <a:endParaRPr lang="ja-JP" altLang="en-US" sz="1400"/>
              </a:p>
            </c:rich>
          </c:tx>
          <c:layout>
            <c:manualLayout>
              <c:xMode val="edge"/>
              <c:yMode val="edge"/>
              <c:x val="0"/>
              <c:y val="0.3878587051618556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839289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9965266841644823"/>
          <c:y val="0.1755420676582094"/>
          <c:w val="0.45312510936132983"/>
          <c:h val="0.21373067949839616"/>
        </c:manualLayout>
      </c:layout>
      <c:txPr>
        <a:bodyPr/>
        <a:lstStyle/>
        <a:p>
          <a:pPr>
            <a:defRPr sz="1400"/>
          </a:pPr>
          <a:endParaRPr lang="ja-JP"/>
        </a:p>
      </c:txPr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plotArea>
      <c:layout>
        <c:manualLayout>
          <c:layoutTarget val="inner"/>
          <c:xMode val="edge"/>
          <c:yMode val="edge"/>
          <c:x val="0.13590726342803225"/>
          <c:y val="1.5773723933576223E-2"/>
          <c:w val="0.83160192475940564"/>
          <c:h val="0.89719889180519163"/>
        </c:manualLayout>
      </c:layout>
      <c:scatterChart>
        <c:scatterStyle val="smoothMarker"/>
        <c:ser>
          <c:idx val="0"/>
          <c:order val="0"/>
          <c:tx>
            <c:v>gyro sensor</c:v>
          </c:tx>
          <c:marker>
            <c:symbol val="none"/>
          </c:marker>
          <c:xVal>
            <c:numRef>
              <c:f>ジャイロ!$F:$F</c:f>
              <c:numCache>
                <c:formatCode>General</c:formatCode>
                <c:ptCount val="1048576"/>
                <c:pt idx="2">
                  <c:v>0</c:v>
                </c:pt>
                <c:pt idx="3">
                  <c:v>14</c:v>
                </c:pt>
                <c:pt idx="4">
                  <c:v>28</c:v>
                </c:pt>
                <c:pt idx="5">
                  <c:v>42</c:v>
                </c:pt>
                <c:pt idx="6">
                  <c:v>56</c:v>
                </c:pt>
                <c:pt idx="7">
                  <c:v>70</c:v>
                </c:pt>
                <c:pt idx="8">
                  <c:v>84</c:v>
                </c:pt>
                <c:pt idx="9">
                  <c:v>98</c:v>
                </c:pt>
                <c:pt idx="10">
                  <c:v>112</c:v>
                </c:pt>
                <c:pt idx="11">
                  <c:v>126</c:v>
                </c:pt>
                <c:pt idx="12">
                  <c:v>140</c:v>
                </c:pt>
                <c:pt idx="13">
                  <c:v>154</c:v>
                </c:pt>
                <c:pt idx="14">
                  <c:v>168</c:v>
                </c:pt>
                <c:pt idx="15">
                  <c:v>182</c:v>
                </c:pt>
                <c:pt idx="16">
                  <c:v>196</c:v>
                </c:pt>
                <c:pt idx="17">
                  <c:v>210</c:v>
                </c:pt>
                <c:pt idx="18">
                  <c:v>224</c:v>
                </c:pt>
                <c:pt idx="19">
                  <c:v>238</c:v>
                </c:pt>
                <c:pt idx="20">
                  <c:v>252</c:v>
                </c:pt>
                <c:pt idx="21">
                  <c:v>266</c:v>
                </c:pt>
                <c:pt idx="22">
                  <c:v>280</c:v>
                </c:pt>
                <c:pt idx="23">
                  <c:v>294</c:v>
                </c:pt>
                <c:pt idx="24">
                  <c:v>308</c:v>
                </c:pt>
                <c:pt idx="25">
                  <c:v>322</c:v>
                </c:pt>
                <c:pt idx="26">
                  <c:v>336</c:v>
                </c:pt>
                <c:pt idx="27">
                  <c:v>350</c:v>
                </c:pt>
                <c:pt idx="28">
                  <c:v>364</c:v>
                </c:pt>
                <c:pt idx="29">
                  <c:v>378</c:v>
                </c:pt>
                <c:pt idx="30">
                  <c:v>392</c:v>
                </c:pt>
                <c:pt idx="31">
                  <c:v>406</c:v>
                </c:pt>
                <c:pt idx="32">
                  <c:v>420</c:v>
                </c:pt>
                <c:pt idx="33">
                  <c:v>434</c:v>
                </c:pt>
                <c:pt idx="34">
                  <c:v>448</c:v>
                </c:pt>
                <c:pt idx="35">
                  <c:v>462</c:v>
                </c:pt>
                <c:pt idx="36">
                  <c:v>476</c:v>
                </c:pt>
                <c:pt idx="37">
                  <c:v>490</c:v>
                </c:pt>
                <c:pt idx="38">
                  <c:v>504</c:v>
                </c:pt>
                <c:pt idx="39">
                  <c:v>518</c:v>
                </c:pt>
                <c:pt idx="40">
                  <c:v>532</c:v>
                </c:pt>
                <c:pt idx="41">
                  <c:v>546</c:v>
                </c:pt>
                <c:pt idx="42">
                  <c:v>560</c:v>
                </c:pt>
                <c:pt idx="43">
                  <c:v>574</c:v>
                </c:pt>
                <c:pt idx="44">
                  <c:v>588</c:v>
                </c:pt>
                <c:pt idx="45">
                  <c:v>602</c:v>
                </c:pt>
                <c:pt idx="46">
                  <c:v>616</c:v>
                </c:pt>
                <c:pt idx="47">
                  <c:v>630</c:v>
                </c:pt>
                <c:pt idx="48">
                  <c:v>644</c:v>
                </c:pt>
                <c:pt idx="49">
                  <c:v>658</c:v>
                </c:pt>
                <c:pt idx="50">
                  <c:v>672</c:v>
                </c:pt>
                <c:pt idx="51">
                  <c:v>686</c:v>
                </c:pt>
                <c:pt idx="52">
                  <c:v>700</c:v>
                </c:pt>
                <c:pt idx="53">
                  <c:v>714</c:v>
                </c:pt>
                <c:pt idx="54">
                  <c:v>728</c:v>
                </c:pt>
                <c:pt idx="55">
                  <c:v>742</c:v>
                </c:pt>
                <c:pt idx="56">
                  <c:v>756</c:v>
                </c:pt>
                <c:pt idx="57">
                  <c:v>770</c:v>
                </c:pt>
                <c:pt idx="58">
                  <c:v>784</c:v>
                </c:pt>
                <c:pt idx="59">
                  <c:v>798</c:v>
                </c:pt>
                <c:pt idx="60">
                  <c:v>812</c:v>
                </c:pt>
                <c:pt idx="61">
                  <c:v>826</c:v>
                </c:pt>
                <c:pt idx="62">
                  <c:v>840</c:v>
                </c:pt>
                <c:pt idx="63">
                  <c:v>854</c:v>
                </c:pt>
                <c:pt idx="64">
                  <c:v>868</c:v>
                </c:pt>
                <c:pt idx="65">
                  <c:v>882</c:v>
                </c:pt>
                <c:pt idx="66">
                  <c:v>896</c:v>
                </c:pt>
                <c:pt idx="67">
                  <c:v>910</c:v>
                </c:pt>
                <c:pt idx="68">
                  <c:v>924</c:v>
                </c:pt>
                <c:pt idx="69">
                  <c:v>938</c:v>
                </c:pt>
                <c:pt idx="70">
                  <c:v>952</c:v>
                </c:pt>
                <c:pt idx="71">
                  <c:v>966</c:v>
                </c:pt>
                <c:pt idx="72">
                  <c:v>980</c:v>
                </c:pt>
                <c:pt idx="73">
                  <c:v>994</c:v>
                </c:pt>
                <c:pt idx="74">
                  <c:v>1008</c:v>
                </c:pt>
                <c:pt idx="75">
                  <c:v>1022</c:v>
                </c:pt>
                <c:pt idx="76">
                  <c:v>1036</c:v>
                </c:pt>
                <c:pt idx="77">
                  <c:v>1050</c:v>
                </c:pt>
                <c:pt idx="78">
                  <c:v>1064</c:v>
                </c:pt>
                <c:pt idx="79">
                  <c:v>1078</c:v>
                </c:pt>
                <c:pt idx="80">
                  <c:v>1092</c:v>
                </c:pt>
                <c:pt idx="81">
                  <c:v>1106</c:v>
                </c:pt>
                <c:pt idx="82">
                  <c:v>1120</c:v>
                </c:pt>
                <c:pt idx="83">
                  <c:v>1134</c:v>
                </c:pt>
                <c:pt idx="84">
                  <c:v>1148</c:v>
                </c:pt>
                <c:pt idx="85">
                  <c:v>1162</c:v>
                </c:pt>
                <c:pt idx="86">
                  <c:v>1176</c:v>
                </c:pt>
                <c:pt idx="87">
                  <c:v>1190</c:v>
                </c:pt>
                <c:pt idx="88">
                  <c:v>1204</c:v>
                </c:pt>
                <c:pt idx="89">
                  <c:v>1218</c:v>
                </c:pt>
                <c:pt idx="90">
                  <c:v>1232</c:v>
                </c:pt>
                <c:pt idx="91">
                  <c:v>1246</c:v>
                </c:pt>
                <c:pt idx="92">
                  <c:v>1260</c:v>
                </c:pt>
                <c:pt idx="93">
                  <c:v>1274</c:v>
                </c:pt>
                <c:pt idx="94">
                  <c:v>1288</c:v>
                </c:pt>
                <c:pt idx="95">
                  <c:v>1302</c:v>
                </c:pt>
                <c:pt idx="96">
                  <c:v>1316</c:v>
                </c:pt>
                <c:pt idx="97">
                  <c:v>1330</c:v>
                </c:pt>
                <c:pt idx="98">
                  <c:v>1344</c:v>
                </c:pt>
                <c:pt idx="99">
                  <c:v>1358</c:v>
                </c:pt>
                <c:pt idx="100">
                  <c:v>1372</c:v>
                </c:pt>
                <c:pt idx="101">
                  <c:v>1386</c:v>
                </c:pt>
                <c:pt idx="102">
                  <c:v>1400</c:v>
                </c:pt>
                <c:pt idx="103">
                  <c:v>1414</c:v>
                </c:pt>
                <c:pt idx="104">
                  <c:v>1428</c:v>
                </c:pt>
                <c:pt idx="105">
                  <c:v>1442</c:v>
                </c:pt>
                <c:pt idx="106">
                  <c:v>1456</c:v>
                </c:pt>
                <c:pt idx="107">
                  <c:v>1470</c:v>
                </c:pt>
                <c:pt idx="108">
                  <c:v>1484</c:v>
                </c:pt>
                <c:pt idx="109">
                  <c:v>1498</c:v>
                </c:pt>
                <c:pt idx="110">
                  <c:v>1512</c:v>
                </c:pt>
                <c:pt idx="111">
                  <c:v>1526</c:v>
                </c:pt>
                <c:pt idx="112">
                  <c:v>1540</c:v>
                </c:pt>
                <c:pt idx="113">
                  <c:v>1554</c:v>
                </c:pt>
                <c:pt idx="114">
                  <c:v>1568</c:v>
                </c:pt>
                <c:pt idx="115">
                  <c:v>1582</c:v>
                </c:pt>
                <c:pt idx="116">
                  <c:v>1596</c:v>
                </c:pt>
                <c:pt idx="117">
                  <c:v>1610</c:v>
                </c:pt>
                <c:pt idx="118">
                  <c:v>1624</c:v>
                </c:pt>
                <c:pt idx="119">
                  <c:v>1638</c:v>
                </c:pt>
                <c:pt idx="120">
                  <c:v>1652</c:v>
                </c:pt>
                <c:pt idx="121">
                  <c:v>1666</c:v>
                </c:pt>
              </c:numCache>
            </c:numRef>
          </c:xVal>
          <c:yVal>
            <c:numRef>
              <c:f>ジャイロ!$C$1:$C$122</c:f>
              <c:numCache>
                <c:formatCode>General</c:formatCode>
                <c:ptCount val="122"/>
                <c:pt idx="0">
                  <c:v>125.86500705120545</c:v>
                </c:pt>
                <c:pt idx="1">
                  <c:v>394.67708319587058</c:v>
                </c:pt>
                <c:pt idx="2">
                  <c:v>78.644770964127062</c:v>
                </c:pt>
                <c:pt idx="3">
                  <c:v>188.1754500459611</c:v>
                </c:pt>
                <c:pt idx="4">
                  <c:v>129.5414991421668</c:v>
                </c:pt>
                <c:pt idx="5">
                  <c:v>84.599054368237546</c:v>
                </c:pt>
                <c:pt idx="6">
                  <c:v>489.2872367025322</c:v>
                </c:pt>
                <c:pt idx="7">
                  <c:v>38.600518131237564</c:v>
                </c:pt>
                <c:pt idx="8">
                  <c:v>301.4962686336267</c:v>
                </c:pt>
                <c:pt idx="9">
                  <c:v>113.8507795318064</c:v>
                </c:pt>
                <c:pt idx="10">
                  <c:v>453.47546791419694</c:v>
                </c:pt>
                <c:pt idx="11">
                  <c:v>196.97715603592209</c:v>
                </c:pt>
                <c:pt idx="12">
                  <c:v>446.97762807549981</c:v>
                </c:pt>
                <c:pt idx="13">
                  <c:v>792.73955369970031</c:v>
                </c:pt>
                <c:pt idx="14">
                  <c:v>89.274856482662571</c:v>
                </c:pt>
                <c:pt idx="15">
                  <c:v>481.96472899995496</c:v>
                </c:pt>
                <c:pt idx="16">
                  <c:v>533.51757234415459</c:v>
                </c:pt>
                <c:pt idx="17">
                  <c:v>673.87313346059454</c:v>
                </c:pt>
                <c:pt idx="18">
                  <c:v>40.01249804748511</c:v>
                </c:pt>
                <c:pt idx="19">
                  <c:v>723.4092894067644</c:v>
                </c:pt>
                <c:pt idx="20">
                  <c:v>449.50194660312667</c:v>
                </c:pt>
                <c:pt idx="21">
                  <c:v>506.28845532956802</c:v>
                </c:pt>
                <c:pt idx="22">
                  <c:v>253.77549133042774</c:v>
                </c:pt>
                <c:pt idx="23">
                  <c:v>1452.3498201191055</c:v>
                </c:pt>
                <c:pt idx="24">
                  <c:v>240.0104164406205</c:v>
                </c:pt>
                <c:pt idx="25">
                  <c:v>410.24992382692778</c:v>
                </c:pt>
                <c:pt idx="26">
                  <c:v>414.07366494381171</c:v>
                </c:pt>
                <c:pt idx="27">
                  <c:v>950.67344551112876</c:v>
                </c:pt>
                <c:pt idx="28">
                  <c:v>908.32262990635638</c:v>
                </c:pt>
                <c:pt idx="29">
                  <c:v>923.97835472482802</c:v>
                </c:pt>
                <c:pt idx="30">
                  <c:v>782.16366573754851</c:v>
                </c:pt>
                <c:pt idx="31">
                  <c:v>57.982756057296868</c:v>
                </c:pt>
                <c:pt idx="32">
                  <c:v>271.64682954159429</c:v>
                </c:pt>
                <c:pt idx="33">
                  <c:v>212.43822631532225</c:v>
                </c:pt>
                <c:pt idx="34">
                  <c:v>104.7377677822093</c:v>
                </c:pt>
                <c:pt idx="35">
                  <c:v>154.33081351434652</c:v>
                </c:pt>
                <c:pt idx="36">
                  <c:v>146.45477117526758</c:v>
                </c:pt>
                <c:pt idx="37">
                  <c:v>115.96551211459372</c:v>
                </c:pt>
                <c:pt idx="38">
                  <c:v>173.18487231857176</c:v>
                </c:pt>
                <c:pt idx="39">
                  <c:v>242.39843233816524</c:v>
                </c:pt>
                <c:pt idx="40">
                  <c:v>380.19074160215951</c:v>
                </c:pt>
                <c:pt idx="41">
                  <c:v>203.59027481684868</c:v>
                </c:pt>
                <c:pt idx="42">
                  <c:v>169.17742166140255</c:v>
                </c:pt>
                <c:pt idx="43">
                  <c:v>133.98880550254941</c:v>
                </c:pt>
                <c:pt idx="44">
                  <c:v>261.12257658042518</c:v>
                </c:pt>
                <c:pt idx="45">
                  <c:v>247.55201473629739</c:v>
                </c:pt>
                <c:pt idx="46">
                  <c:v>80.36168241145775</c:v>
                </c:pt>
                <c:pt idx="47">
                  <c:v>46.010868281309342</c:v>
                </c:pt>
                <c:pt idx="48">
                  <c:v>122.69066794177949</c:v>
                </c:pt>
                <c:pt idx="49">
                  <c:v>379.2228896045176</c:v>
                </c:pt>
                <c:pt idx="50">
                  <c:v>197.56770991232358</c:v>
                </c:pt>
                <c:pt idx="51">
                  <c:v>76.400261779656233</c:v>
                </c:pt>
                <c:pt idx="52">
                  <c:v>209.78083801910984</c:v>
                </c:pt>
                <c:pt idx="53">
                  <c:v>442.73016612830889</c:v>
                </c:pt>
                <c:pt idx="54">
                  <c:v>65.306967469022794</c:v>
                </c:pt>
                <c:pt idx="55">
                  <c:v>64</c:v>
                </c:pt>
                <c:pt idx="56">
                  <c:v>73.006848993775918</c:v>
                </c:pt>
                <c:pt idx="57">
                  <c:v>253.17977802344316</c:v>
                </c:pt>
                <c:pt idx="58">
                  <c:v>211.45448682872646</c:v>
                </c:pt>
                <c:pt idx="59">
                  <c:v>184.22811946062967</c:v>
                </c:pt>
                <c:pt idx="60">
                  <c:v>434.35008921375891</c:v>
                </c:pt>
                <c:pt idx="61">
                  <c:v>54.129474410897409</c:v>
                </c:pt>
                <c:pt idx="62">
                  <c:v>335.03731135501891</c:v>
                </c:pt>
                <c:pt idx="63">
                  <c:v>53.740115370177648</c:v>
                </c:pt>
                <c:pt idx="64">
                  <c:v>988.80129449753406</c:v>
                </c:pt>
                <c:pt idx="65">
                  <c:v>1046.0105161995266</c:v>
                </c:pt>
                <c:pt idx="66">
                  <c:v>847.47271342504007</c:v>
                </c:pt>
                <c:pt idx="67">
                  <c:v>281.37519435799578</c:v>
                </c:pt>
                <c:pt idx="68">
                  <c:v>587.39169214417734</c:v>
                </c:pt>
                <c:pt idx="69">
                  <c:v>627.63683766968336</c:v>
                </c:pt>
                <c:pt idx="70">
                  <c:v>36.235341863986882</c:v>
                </c:pt>
                <c:pt idx="71">
                  <c:v>237.1349826575572</c:v>
                </c:pt>
                <c:pt idx="72">
                  <c:v>504.09919658733833</c:v>
                </c:pt>
                <c:pt idx="73">
                  <c:v>1166.8427486169667</c:v>
                </c:pt>
                <c:pt idx="74">
                  <c:v>339.02507281910579</c:v>
                </c:pt>
                <c:pt idx="75">
                  <c:v>370.77486430447266</c:v>
                </c:pt>
                <c:pt idx="76">
                  <c:v>1332.2075664099805</c:v>
                </c:pt>
                <c:pt idx="77">
                  <c:v>286.04370295463593</c:v>
                </c:pt>
                <c:pt idx="78">
                  <c:v>209.02870616257479</c:v>
                </c:pt>
                <c:pt idx="79">
                  <c:v>77.646635471216698</c:v>
                </c:pt>
                <c:pt idx="80">
                  <c:v>79.309520235593411</c:v>
                </c:pt>
                <c:pt idx="81">
                  <c:v>394.46165846632022</c:v>
                </c:pt>
                <c:pt idx="82">
                  <c:v>883.62492042721351</c:v>
                </c:pt>
                <c:pt idx="83">
                  <c:v>592.19000329286246</c:v>
                </c:pt>
                <c:pt idx="84">
                  <c:v>896.5221692741344</c:v>
                </c:pt>
                <c:pt idx="85">
                  <c:v>1244.3383784164178</c:v>
                </c:pt>
                <c:pt idx="86">
                  <c:v>643.18348859404068</c:v>
                </c:pt>
                <c:pt idx="87">
                  <c:v>1801.0133258807386</c:v>
                </c:pt>
                <c:pt idx="88">
                  <c:v>298.70721450945911</c:v>
                </c:pt>
                <c:pt idx="89">
                  <c:v>506.94871535491626</c:v>
                </c:pt>
                <c:pt idx="90">
                  <c:v>2748.8406647166712</c:v>
                </c:pt>
                <c:pt idx="91">
                  <c:v>656.64906913815082</c:v>
                </c:pt>
                <c:pt idx="92">
                  <c:v>1870.6065861105055</c:v>
                </c:pt>
                <c:pt idx="93">
                  <c:v>1376.6266741567961</c:v>
                </c:pt>
                <c:pt idx="94">
                  <c:v>2259.4618828384796</c:v>
                </c:pt>
                <c:pt idx="95">
                  <c:v>486.48946545634465</c:v>
                </c:pt>
                <c:pt idx="96">
                  <c:v>540.94824151669116</c:v>
                </c:pt>
                <c:pt idx="97">
                  <c:v>1108.4520738399108</c:v>
                </c:pt>
                <c:pt idx="98">
                  <c:v>624.75755297555224</c:v>
                </c:pt>
                <c:pt idx="99">
                  <c:v>387.73702428321184</c:v>
                </c:pt>
                <c:pt idx="100">
                  <c:v>684.62544504276241</c:v>
                </c:pt>
                <c:pt idx="101">
                  <c:v>58.008620049092706</c:v>
                </c:pt>
                <c:pt idx="102">
                  <c:v>746.96720142185598</c:v>
                </c:pt>
                <c:pt idx="103">
                  <c:v>1100.6916007674447</c:v>
                </c:pt>
                <c:pt idx="104">
                  <c:v>289.63770472782028</c:v>
                </c:pt>
                <c:pt idx="105">
                  <c:v>671.243621943628</c:v>
                </c:pt>
                <c:pt idx="106">
                  <c:v>654.04739889399389</c:v>
                </c:pt>
                <c:pt idx="107">
                  <c:v>32.526911934581229</c:v>
                </c:pt>
                <c:pt idx="108">
                  <c:v>38.600518131237564</c:v>
                </c:pt>
                <c:pt idx="109">
                  <c:v>43.840620433565945</c:v>
                </c:pt>
                <c:pt idx="110">
                  <c:v>221.19900542271873</c:v>
                </c:pt>
                <c:pt idx="111">
                  <c:v>264.46171745642096</c:v>
                </c:pt>
                <c:pt idx="112">
                  <c:v>17.888543819998297</c:v>
                </c:pt>
                <c:pt idx="113">
                  <c:v>34.885527085024805</c:v>
                </c:pt>
                <c:pt idx="114">
                  <c:v>61.326992425847855</c:v>
                </c:pt>
                <c:pt idx="115">
                  <c:v>17.888543819998297</c:v>
                </c:pt>
                <c:pt idx="116">
                  <c:v>28.017851452243821</c:v>
                </c:pt>
                <c:pt idx="117">
                  <c:v>34.885527085024805</c:v>
                </c:pt>
                <c:pt idx="118">
                  <c:v>281.44271175498557</c:v>
                </c:pt>
                <c:pt idx="119">
                  <c:v>100.18482919085105</c:v>
                </c:pt>
                <c:pt idx="120">
                  <c:v>20.615528128088314</c:v>
                </c:pt>
                <c:pt idx="121">
                  <c:v>89</c:v>
                </c:pt>
              </c:numCache>
            </c:numRef>
          </c:yVal>
          <c:smooth val="1"/>
        </c:ser>
        <c:ser>
          <c:idx val="1"/>
          <c:order val="1"/>
          <c:tx>
            <c:v>wheter the hall is closed or not</c:v>
          </c:tx>
          <c:marker>
            <c:symbol val="none"/>
          </c:marker>
          <c:xVal>
            <c:numRef>
              <c:f>ジャイロ!$F:$F</c:f>
              <c:numCache>
                <c:formatCode>General</c:formatCode>
                <c:ptCount val="1048576"/>
                <c:pt idx="2">
                  <c:v>0</c:v>
                </c:pt>
                <c:pt idx="3">
                  <c:v>14</c:v>
                </c:pt>
                <c:pt idx="4">
                  <c:v>28</c:v>
                </c:pt>
                <c:pt idx="5">
                  <c:v>42</c:v>
                </c:pt>
                <c:pt idx="6">
                  <c:v>56</c:v>
                </c:pt>
                <c:pt idx="7">
                  <c:v>70</c:v>
                </c:pt>
                <c:pt idx="8">
                  <c:v>84</c:v>
                </c:pt>
                <c:pt idx="9">
                  <c:v>98</c:v>
                </c:pt>
                <c:pt idx="10">
                  <c:v>112</c:v>
                </c:pt>
                <c:pt idx="11">
                  <c:v>126</c:v>
                </c:pt>
                <c:pt idx="12">
                  <c:v>140</c:v>
                </c:pt>
                <c:pt idx="13">
                  <c:v>154</c:v>
                </c:pt>
                <c:pt idx="14">
                  <c:v>168</c:v>
                </c:pt>
                <c:pt idx="15">
                  <c:v>182</c:v>
                </c:pt>
                <c:pt idx="16">
                  <c:v>196</c:v>
                </c:pt>
                <c:pt idx="17">
                  <c:v>210</c:v>
                </c:pt>
                <c:pt idx="18">
                  <c:v>224</c:v>
                </c:pt>
                <c:pt idx="19">
                  <c:v>238</c:v>
                </c:pt>
                <c:pt idx="20">
                  <c:v>252</c:v>
                </c:pt>
                <c:pt idx="21">
                  <c:v>266</c:v>
                </c:pt>
                <c:pt idx="22">
                  <c:v>280</c:v>
                </c:pt>
                <c:pt idx="23">
                  <c:v>294</c:v>
                </c:pt>
                <c:pt idx="24">
                  <c:v>308</c:v>
                </c:pt>
                <c:pt idx="25">
                  <c:v>322</c:v>
                </c:pt>
                <c:pt idx="26">
                  <c:v>336</c:v>
                </c:pt>
                <c:pt idx="27">
                  <c:v>350</c:v>
                </c:pt>
                <c:pt idx="28">
                  <c:v>364</c:v>
                </c:pt>
                <c:pt idx="29">
                  <c:v>378</c:v>
                </c:pt>
                <c:pt idx="30">
                  <c:v>392</c:v>
                </c:pt>
                <c:pt idx="31">
                  <c:v>406</c:v>
                </c:pt>
                <c:pt idx="32">
                  <c:v>420</c:v>
                </c:pt>
                <c:pt idx="33">
                  <c:v>434</c:v>
                </c:pt>
                <c:pt idx="34">
                  <c:v>448</c:v>
                </c:pt>
                <c:pt idx="35">
                  <c:v>462</c:v>
                </c:pt>
                <c:pt idx="36">
                  <c:v>476</c:v>
                </c:pt>
                <c:pt idx="37">
                  <c:v>490</c:v>
                </c:pt>
                <c:pt idx="38">
                  <c:v>504</c:v>
                </c:pt>
                <c:pt idx="39">
                  <c:v>518</c:v>
                </c:pt>
                <c:pt idx="40">
                  <c:v>532</c:v>
                </c:pt>
                <c:pt idx="41">
                  <c:v>546</c:v>
                </c:pt>
                <c:pt idx="42">
                  <c:v>560</c:v>
                </c:pt>
                <c:pt idx="43">
                  <c:v>574</c:v>
                </c:pt>
                <c:pt idx="44">
                  <c:v>588</c:v>
                </c:pt>
                <c:pt idx="45">
                  <c:v>602</c:v>
                </c:pt>
                <c:pt idx="46">
                  <c:v>616</c:v>
                </c:pt>
                <c:pt idx="47">
                  <c:v>630</c:v>
                </c:pt>
                <c:pt idx="48">
                  <c:v>644</c:v>
                </c:pt>
                <c:pt idx="49">
                  <c:v>658</c:v>
                </c:pt>
                <c:pt idx="50">
                  <c:v>672</c:v>
                </c:pt>
                <c:pt idx="51">
                  <c:v>686</c:v>
                </c:pt>
                <c:pt idx="52">
                  <c:v>700</c:v>
                </c:pt>
                <c:pt idx="53">
                  <c:v>714</c:v>
                </c:pt>
                <c:pt idx="54">
                  <c:v>728</c:v>
                </c:pt>
                <c:pt idx="55">
                  <c:v>742</c:v>
                </c:pt>
                <c:pt idx="56">
                  <c:v>756</c:v>
                </c:pt>
                <c:pt idx="57">
                  <c:v>770</c:v>
                </c:pt>
                <c:pt idx="58">
                  <c:v>784</c:v>
                </c:pt>
                <c:pt idx="59">
                  <c:v>798</c:v>
                </c:pt>
                <c:pt idx="60">
                  <c:v>812</c:v>
                </c:pt>
                <c:pt idx="61">
                  <c:v>826</c:v>
                </c:pt>
                <c:pt idx="62">
                  <c:v>840</c:v>
                </c:pt>
                <c:pt idx="63">
                  <c:v>854</c:v>
                </c:pt>
                <c:pt idx="64">
                  <c:v>868</c:v>
                </c:pt>
                <c:pt idx="65">
                  <c:v>882</c:v>
                </c:pt>
                <c:pt idx="66">
                  <c:v>896</c:v>
                </c:pt>
                <c:pt idx="67">
                  <c:v>910</c:v>
                </c:pt>
                <c:pt idx="68">
                  <c:v>924</c:v>
                </c:pt>
                <c:pt idx="69">
                  <c:v>938</c:v>
                </c:pt>
                <c:pt idx="70">
                  <c:v>952</c:v>
                </c:pt>
                <c:pt idx="71">
                  <c:v>966</c:v>
                </c:pt>
                <c:pt idx="72">
                  <c:v>980</c:v>
                </c:pt>
                <c:pt idx="73">
                  <c:v>994</c:v>
                </c:pt>
                <c:pt idx="74">
                  <c:v>1008</c:v>
                </c:pt>
                <c:pt idx="75">
                  <c:v>1022</c:v>
                </c:pt>
                <c:pt idx="76">
                  <c:v>1036</c:v>
                </c:pt>
                <c:pt idx="77">
                  <c:v>1050</c:v>
                </c:pt>
                <c:pt idx="78">
                  <c:v>1064</c:v>
                </c:pt>
                <c:pt idx="79">
                  <c:v>1078</c:v>
                </c:pt>
                <c:pt idx="80">
                  <c:v>1092</c:v>
                </c:pt>
                <c:pt idx="81">
                  <c:v>1106</c:v>
                </c:pt>
                <c:pt idx="82">
                  <c:v>1120</c:v>
                </c:pt>
                <c:pt idx="83">
                  <c:v>1134</c:v>
                </c:pt>
                <c:pt idx="84">
                  <c:v>1148</c:v>
                </c:pt>
                <c:pt idx="85">
                  <c:v>1162</c:v>
                </c:pt>
                <c:pt idx="86">
                  <c:v>1176</c:v>
                </c:pt>
                <c:pt idx="87">
                  <c:v>1190</c:v>
                </c:pt>
                <c:pt idx="88">
                  <c:v>1204</c:v>
                </c:pt>
                <c:pt idx="89">
                  <c:v>1218</c:v>
                </c:pt>
                <c:pt idx="90">
                  <c:v>1232</c:v>
                </c:pt>
                <c:pt idx="91">
                  <c:v>1246</c:v>
                </c:pt>
                <c:pt idx="92">
                  <c:v>1260</c:v>
                </c:pt>
                <c:pt idx="93">
                  <c:v>1274</c:v>
                </c:pt>
                <c:pt idx="94">
                  <c:v>1288</c:v>
                </c:pt>
                <c:pt idx="95">
                  <c:v>1302</c:v>
                </c:pt>
                <c:pt idx="96">
                  <c:v>1316</c:v>
                </c:pt>
                <c:pt idx="97">
                  <c:v>1330</c:v>
                </c:pt>
                <c:pt idx="98">
                  <c:v>1344</c:v>
                </c:pt>
                <c:pt idx="99">
                  <c:v>1358</c:v>
                </c:pt>
                <c:pt idx="100">
                  <c:v>1372</c:v>
                </c:pt>
                <c:pt idx="101">
                  <c:v>1386</c:v>
                </c:pt>
                <c:pt idx="102">
                  <c:v>1400</c:v>
                </c:pt>
                <c:pt idx="103">
                  <c:v>1414</c:v>
                </c:pt>
                <c:pt idx="104">
                  <c:v>1428</c:v>
                </c:pt>
                <c:pt idx="105">
                  <c:v>1442</c:v>
                </c:pt>
                <c:pt idx="106">
                  <c:v>1456</c:v>
                </c:pt>
                <c:pt idx="107">
                  <c:v>1470</c:v>
                </c:pt>
                <c:pt idx="108">
                  <c:v>1484</c:v>
                </c:pt>
                <c:pt idx="109">
                  <c:v>1498</c:v>
                </c:pt>
                <c:pt idx="110">
                  <c:v>1512</c:v>
                </c:pt>
                <c:pt idx="111">
                  <c:v>1526</c:v>
                </c:pt>
                <c:pt idx="112">
                  <c:v>1540</c:v>
                </c:pt>
                <c:pt idx="113">
                  <c:v>1554</c:v>
                </c:pt>
                <c:pt idx="114">
                  <c:v>1568</c:v>
                </c:pt>
                <c:pt idx="115">
                  <c:v>1582</c:v>
                </c:pt>
                <c:pt idx="116">
                  <c:v>1596</c:v>
                </c:pt>
                <c:pt idx="117">
                  <c:v>1610</c:v>
                </c:pt>
                <c:pt idx="118">
                  <c:v>1624</c:v>
                </c:pt>
                <c:pt idx="119">
                  <c:v>1638</c:v>
                </c:pt>
                <c:pt idx="120">
                  <c:v>1652</c:v>
                </c:pt>
                <c:pt idx="121">
                  <c:v>1666</c:v>
                </c:pt>
              </c:numCache>
            </c:numRef>
          </c:xVal>
          <c:yVal>
            <c:numRef>
              <c:f>ジャイロ!$E:$E</c:f>
              <c:numCache>
                <c:formatCode>General</c:formatCode>
                <c:ptCount val="10485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500</c:v>
                </c:pt>
                <c:pt idx="5">
                  <c:v>1650</c:v>
                </c:pt>
                <c:pt idx="6">
                  <c:v>1650</c:v>
                </c:pt>
                <c:pt idx="7">
                  <c:v>1650</c:v>
                </c:pt>
                <c:pt idx="8">
                  <c:v>1650</c:v>
                </c:pt>
                <c:pt idx="9">
                  <c:v>1650</c:v>
                </c:pt>
                <c:pt idx="10">
                  <c:v>1650</c:v>
                </c:pt>
                <c:pt idx="11">
                  <c:v>1650</c:v>
                </c:pt>
                <c:pt idx="12">
                  <c:v>1650</c:v>
                </c:pt>
                <c:pt idx="13">
                  <c:v>1650</c:v>
                </c:pt>
                <c:pt idx="14">
                  <c:v>1650</c:v>
                </c:pt>
                <c:pt idx="15">
                  <c:v>1650</c:v>
                </c:pt>
                <c:pt idx="16">
                  <c:v>1650</c:v>
                </c:pt>
                <c:pt idx="17">
                  <c:v>1650</c:v>
                </c:pt>
                <c:pt idx="18">
                  <c:v>1650</c:v>
                </c:pt>
                <c:pt idx="19">
                  <c:v>1650</c:v>
                </c:pt>
                <c:pt idx="20">
                  <c:v>1650</c:v>
                </c:pt>
                <c:pt idx="21">
                  <c:v>1650</c:v>
                </c:pt>
                <c:pt idx="22">
                  <c:v>1650</c:v>
                </c:pt>
                <c:pt idx="23">
                  <c:v>1650</c:v>
                </c:pt>
                <c:pt idx="24">
                  <c:v>1650</c:v>
                </c:pt>
                <c:pt idx="25">
                  <c:v>1650</c:v>
                </c:pt>
                <c:pt idx="26">
                  <c:v>1650</c:v>
                </c:pt>
                <c:pt idx="27">
                  <c:v>1650</c:v>
                </c:pt>
                <c:pt idx="28">
                  <c:v>1650</c:v>
                </c:pt>
                <c:pt idx="29">
                  <c:v>1650</c:v>
                </c:pt>
                <c:pt idx="30">
                  <c:v>1100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500</c:v>
                </c:pt>
                <c:pt idx="63">
                  <c:v>1650</c:v>
                </c:pt>
                <c:pt idx="64">
                  <c:v>1650</c:v>
                </c:pt>
                <c:pt idx="65">
                  <c:v>1650</c:v>
                </c:pt>
                <c:pt idx="66">
                  <c:v>1650</c:v>
                </c:pt>
                <c:pt idx="67">
                  <c:v>1650</c:v>
                </c:pt>
                <c:pt idx="68">
                  <c:v>1650</c:v>
                </c:pt>
                <c:pt idx="69">
                  <c:v>1650</c:v>
                </c:pt>
                <c:pt idx="70">
                  <c:v>1650</c:v>
                </c:pt>
                <c:pt idx="71">
                  <c:v>1650</c:v>
                </c:pt>
                <c:pt idx="72">
                  <c:v>1650</c:v>
                </c:pt>
                <c:pt idx="73">
                  <c:v>1650</c:v>
                </c:pt>
                <c:pt idx="74">
                  <c:v>1650</c:v>
                </c:pt>
                <c:pt idx="75">
                  <c:v>1650</c:v>
                </c:pt>
                <c:pt idx="76">
                  <c:v>1650</c:v>
                </c:pt>
                <c:pt idx="77">
                  <c:v>1650</c:v>
                </c:pt>
                <c:pt idx="78">
                  <c:v>1650</c:v>
                </c:pt>
                <c:pt idx="79">
                  <c:v>1650</c:v>
                </c:pt>
                <c:pt idx="80">
                  <c:v>1650</c:v>
                </c:pt>
                <c:pt idx="81">
                  <c:v>1650</c:v>
                </c:pt>
                <c:pt idx="82">
                  <c:v>1650</c:v>
                </c:pt>
                <c:pt idx="83">
                  <c:v>1650</c:v>
                </c:pt>
                <c:pt idx="84">
                  <c:v>1650</c:v>
                </c:pt>
                <c:pt idx="85">
                  <c:v>1650</c:v>
                </c:pt>
                <c:pt idx="86">
                  <c:v>1650</c:v>
                </c:pt>
                <c:pt idx="87">
                  <c:v>1650</c:v>
                </c:pt>
                <c:pt idx="88">
                  <c:v>1650</c:v>
                </c:pt>
                <c:pt idx="89">
                  <c:v>1650</c:v>
                </c:pt>
                <c:pt idx="90">
                  <c:v>1650</c:v>
                </c:pt>
                <c:pt idx="91">
                  <c:v>1650</c:v>
                </c:pt>
                <c:pt idx="92">
                  <c:v>1650</c:v>
                </c:pt>
                <c:pt idx="93">
                  <c:v>1650</c:v>
                </c:pt>
                <c:pt idx="94">
                  <c:v>1650</c:v>
                </c:pt>
                <c:pt idx="95">
                  <c:v>1650</c:v>
                </c:pt>
                <c:pt idx="96">
                  <c:v>1650</c:v>
                </c:pt>
                <c:pt idx="97">
                  <c:v>1650</c:v>
                </c:pt>
                <c:pt idx="98">
                  <c:v>1650</c:v>
                </c:pt>
                <c:pt idx="99">
                  <c:v>1650</c:v>
                </c:pt>
                <c:pt idx="100">
                  <c:v>1650</c:v>
                </c:pt>
                <c:pt idx="101">
                  <c:v>1650</c:v>
                </c:pt>
                <c:pt idx="102">
                  <c:v>1650</c:v>
                </c:pt>
                <c:pt idx="103">
                  <c:v>1650</c:v>
                </c:pt>
                <c:pt idx="104">
                  <c:v>1650</c:v>
                </c:pt>
                <c:pt idx="105">
                  <c:v>1650</c:v>
                </c:pt>
                <c:pt idx="106">
                  <c:v>1650</c:v>
                </c:pt>
                <c:pt idx="107">
                  <c:v>1650</c:v>
                </c:pt>
                <c:pt idx="108">
                  <c:v>1650</c:v>
                </c:pt>
                <c:pt idx="109">
                  <c:v>1650</c:v>
                </c:pt>
                <c:pt idx="110">
                  <c:v>1650</c:v>
                </c:pt>
                <c:pt idx="111">
                  <c:v>1650</c:v>
                </c:pt>
                <c:pt idx="112">
                  <c:v>1650</c:v>
                </c:pt>
                <c:pt idx="113">
                  <c:v>1650</c:v>
                </c:pt>
                <c:pt idx="114">
                  <c:v>1650</c:v>
                </c:pt>
                <c:pt idx="115">
                  <c:v>1650</c:v>
                </c:pt>
                <c:pt idx="116">
                  <c:v>1650</c:v>
                </c:pt>
                <c:pt idx="117">
                  <c:v>1650</c:v>
                </c:pt>
                <c:pt idx="118">
                  <c:v>1650</c:v>
                </c:pt>
                <c:pt idx="119">
                  <c:v>1650</c:v>
                </c:pt>
                <c:pt idx="120">
                  <c:v>1650</c:v>
                </c:pt>
                <c:pt idx="121">
                  <c:v>1650</c:v>
                </c:pt>
              </c:numCache>
            </c:numRef>
          </c:yVal>
          <c:smooth val="1"/>
        </c:ser>
        <c:axId val="85410560"/>
        <c:axId val="85412480"/>
      </c:scatterChart>
      <c:valAx>
        <c:axId val="854105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altLang="ja-JP" sz="1800"/>
                  <a:t>time(s)</a:t>
                </a:r>
                <a:endParaRPr lang="ja-JP" altLang="en-US" sz="1800"/>
              </a:p>
            </c:rich>
          </c:tx>
          <c:layout>
            <c:manualLayout>
              <c:xMode val="edge"/>
              <c:yMode val="edge"/>
              <c:x val="0.54182409321550984"/>
              <c:y val="0.91499708651572753"/>
            </c:manualLayout>
          </c:layout>
        </c:title>
        <c:numFmt formatCode="General" sourceLinked="1"/>
        <c:tickLblPos val="nextTo"/>
        <c:crossAx val="85412480"/>
        <c:crosses val="autoZero"/>
        <c:crossBetween val="midCat"/>
      </c:valAx>
      <c:valAx>
        <c:axId val="8541248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altLang="ja-JP" sz="1800"/>
                  <a:t>Angular velocity (deg/s)</a:t>
                </a:r>
                <a:endParaRPr lang="ja-JP" altLang="en-US" sz="1800"/>
              </a:p>
            </c:rich>
          </c:tx>
          <c:layout>
            <c:manualLayout>
              <c:xMode val="edge"/>
              <c:yMode val="edge"/>
              <c:x val="4.893294010930508E-2"/>
              <c:y val="0.33834069998113336"/>
            </c:manualLayout>
          </c:layout>
        </c:title>
        <c:numFmt formatCode="General" sourceLinked="1"/>
        <c:tickLblPos val="nextTo"/>
        <c:crossAx val="854105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7621217582448434"/>
          <c:y val="5.0718846020066512E-4"/>
          <c:w val="0.52500000000000002"/>
          <c:h val="0.17746135899679247"/>
        </c:manualLayout>
      </c:layout>
      <c:txPr>
        <a:bodyPr/>
        <a:lstStyle/>
        <a:p>
          <a:pPr>
            <a:defRPr sz="2000"/>
          </a:pPr>
          <a:endParaRPr lang="ja-JP"/>
        </a:p>
      </c:txPr>
    </c:legend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plotArea>
      <c:layout>
        <c:manualLayout>
          <c:layoutTarget val="inner"/>
          <c:xMode val="edge"/>
          <c:yMode val="edge"/>
          <c:x val="8.314107611548556E-2"/>
          <c:y val="0.10711269986957152"/>
          <c:w val="0.86925481189851472"/>
          <c:h val="0.78049111959164619"/>
        </c:manualLayout>
      </c:layout>
      <c:scatterChart>
        <c:scatterStyle val="smoothMarker"/>
        <c:ser>
          <c:idx val="0"/>
          <c:order val="0"/>
          <c:tx>
            <c:v>Acceleration data (the total of 3 axises)</c:v>
          </c:tx>
          <c:marker>
            <c:symbol val="none"/>
          </c:marker>
          <c:xVal>
            <c:numRef>
              <c:f>加速度!$J:$J</c:f>
              <c:numCache>
                <c:formatCode>General</c:formatCode>
                <c:ptCount val="1048576"/>
                <c:pt idx="0">
                  <c:v>0</c:v>
                </c:pt>
                <c:pt idx="1">
                  <c:v>14</c:v>
                </c:pt>
                <c:pt idx="2">
                  <c:v>28</c:v>
                </c:pt>
                <c:pt idx="3">
                  <c:v>42</c:v>
                </c:pt>
                <c:pt idx="4">
                  <c:v>56</c:v>
                </c:pt>
                <c:pt idx="5">
                  <c:v>70</c:v>
                </c:pt>
                <c:pt idx="6">
                  <c:v>84</c:v>
                </c:pt>
                <c:pt idx="7">
                  <c:v>98</c:v>
                </c:pt>
                <c:pt idx="8">
                  <c:v>112</c:v>
                </c:pt>
                <c:pt idx="9">
                  <c:v>126</c:v>
                </c:pt>
                <c:pt idx="10">
                  <c:v>140</c:v>
                </c:pt>
                <c:pt idx="11">
                  <c:v>154</c:v>
                </c:pt>
                <c:pt idx="12">
                  <c:v>168</c:v>
                </c:pt>
                <c:pt idx="13">
                  <c:v>182</c:v>
                </c:pt>
                <c:pt idx="14">
                  <c:v>196</c:v>
                </c:pt>
                <c:pt idx="15">
                  <c:v>210</c:v>
                </c:pt>
                <c:pt idx="16">
                  <c:v>224</c:v>
                </c:pt>
                <c:pt idx="17">
                  <c:v>238</c:v>
                </c:pt>
                <c:pt idx="18">
                  <c:v>252</c:v>
                </c:pt>
                <c:pt idx="19">
                  <c:v>266</c:v>
                </c:pt>
                <c:pt idx="20">
                  <c:v>280</c:v>
                </c:pt>
                <c:pt idx="21">
                  <c:v>294</c:v>
                </c:pt>
                <c:pt idx="22">
                  <c:v>308</c:v>
                </c:pt>
                <c:pt idx="23">
                  <c:v>322</c:v>
                </c:pt>
                <c:pt idx="24">
                  <c:v>336</c:v>
                </c:pt>
                <c:pt idx="25">
                  <c:v>350</c:v>
                </c:pt>
                <c:pt idx="26">
                  <c:v>364</c:v>
                </c:pt>
                <c:pt idx="27">
                  <c:v>378</c:v>
                </c:pt>
                <c:pt idx="28">
                  <c:v>392</c:v>
                </c:pt>
                <c:pt idx="29">
                  <c:v>406</c:v>
                </c:pt>
                <c:pt idx="30">
                  <c:v>420</c:v>
                </c:pt>
                <c:pt idx="31">
                  <c:v>434</c:v>
                </c:pt>
                <c:pt idx="32">
                  <c:v>448</c:v>
                </c:pt>
                <c:pt idx="33">
                  <c:v>462</c:v>
                </c:pt>
                <c:pt idx="34">
                  <c:v>476</c:v>
                </c:pt>
                <c:pt idx="35">
                  <c:v>490</c:v>
                </c:pt>
                <c:pt idx="36">
                  <c:v>504</c:v>
                </c:pt>
                <c:pt idx="37">
                  <c:v>518</c:v>
                </c:pt>
                <c:pt idx="38">
                  <c:v>532</c:v>
                </c:pt>
                <c:pt idx="39">
                  <c:v>546</c:v>
                </c:pt>
                <c:pt idx="40">
                  <c:v>560</c:v>
                </c:pt>
                <c:pt idx="41">
                  <c:v>574</c:v>
                </c:pt>
                <c:pt idx="42">
                  <c:v>588</c:v>
                </c:pt>
                <c:pt idx="43">
                  <c:v>602</c:v>
                </c:pt>
                <c:pt idx="44">
                  <c:v>616</c:v>
                </c:pt>
                <c:pt idx="45">
                  <c:v>630</c:v>
                </c:pt>
                <c:pt idx="46">
                  <c:v>644</c:v>
                </c:pt>
                <c:pt idx="47">
                  <c:v>658</c:v>
                </c:pt>
                <c:pt idx="48">
                  <c:v>672</c:v>
                </c:pt>
                <c:pt idx="49">
                  <c:v>686</c:v>
                </c:pt>
                <c:pt idx="50">
                  <c:v>700</c:v>
                </c:pt>
                <c:pt idx="51">
                  <c:v>714</c:v>
                </c:pt>
                <c:pt idx="52">
                  <c:v>728</c:v>
                </c:pt>
                <c:pt idx="53">
                  <c:v>742</c:v>
                </c:pt>
                <c:pt idx="54">
                  <c:v>756</c:v>
                </c:pt>
                <c:pt idx="55">
                  <c:v>770</c:v>
                </c:pt>
                <c:pt idx="56">
                  <c:v>784</c:v>
                </c:pt>
                <c:pt idx="57">
                  <c:v>798</c:v>
                </c:pt>
                <c:pt idx="58">
                  <c:v>812</c:v>
                </c:pt>
                <c:pt idx="59">
                  <c:v>826</c:v>
                </c:pt>
                <c:pt idx="60">
                  <c:v>840</c:v>
                </c:pt>
                <c:pt idx="61">
                  <c:v>854</c:v>
                </c:pt>
                <c:pt idx="62">
                  <c:v>868</c:v>
                </c:pt>
                <c:pt idx="63">
                  <c:v>882</c:v>
                </c:pt>
                <c:pt idx="64">
                  <c:v>896</c:v>
                </c:pt>
                <c:pt idx="65">
                  <c:v>910</c:v>
                </c:pt>
                <c:pt idx="66">
                  <c:v>924</c:v>
                </c:pt>
                <c:pt idx="67">
                  <c:v>938</c:v>
                </c:pt>
                <c:pt idx="68">
                  <c:v>952</c:v>
                </c:pt>
                <c:pt idx="69">
                  <c:v>966</c:v>
                </c:pt>
                <c:pt idx="70">
                  <c:v>980</c:v>
                </c:pt>
                <c:pt idx="71">
                  <c:v>994</c:v>
                </c:pt>
                <c:pt idx="72">
                  <c:v>1008</c:v>
                </c:pt>
                <c:pt idx="73">
                  <c:v>1022</c:v>
                </c:pt>
                <c:pt idx="74">
                  <c:v>1036</c:v>
                </c:pt>
                <c:pt idx="75">
                  <c:v>1050</c:v>
                </c:pt>
                <c:pt idx="76">
                  <c:v>1064</c:v>
                </c:pt>
                <c:pt idx="77">
                  <c:v>1078</c:v>
                </c:pt>
                <c:pt idx="78">
                  <c:v>1092</c:v>
                </c:pt>
                <c:pt idx="79">
                  <c:v>1106</c:v>
                </c:pt>
                <c:pt idx="80">
                  <c:v>1120</c:v>
                </c:pt>
                <c:pt idx="81">
                  <c:v>1134</c:v>
                </c:pt>
                <c:pt idx="82">
                  <c:v>1148</c:v>
                </c:pt>
                <c:pt idx="83">
                  <c:v>1162</c:v>
                </c:pt>
                <c:pt idx="84">
                  <c:v>1176</c:v>
                </c:pt>
                <c:pt idx="85">
                  <c:v>1190</c:v>
                </c:pt>
                <c:pt idx="86">
                  <c:v>1204</c:v>
                </c:pt>
                <c:pt idx="87">
                  <c:v>1218</c:v>
                </c:pt>
                <c:pt idx="88">
                  <c:v>1232</c:v>
                </c:pt>
                <c:pt idx="89">
                  <c:v>1246</c:v>
                </c:pt>
                <c:pt idx="90">
                  <c:v>1260</c:v>
                </c:pt>
                <c:pt idx="91">
                  <c:v>1274</c:v>
                </c:pt>
                <c:pt idx="92">
                  <c:v>1288</c:v>
                </c:pt>
                <c:pt idx="93">
                  <c:v>1302</c:v>
                </c:pt>
                <c:pt idx="94">
                  <c:v>1316</c:v>
                </c:pt>
                <c:pt idx="95">
                  <c:v>1330</c:v>
                </c:pt>
                <c:pt idx="96">
                  <c:v>1344</c:v>
                </c:pt>
                <c:pt idx="97">
                  <c:v>1358</c:v>
                </c:pt>
                <c:pt idx="98">
                  <c:v>1372</c:v>
                </c:pt>
                <c:pt idx="99">
                  <c:v>1386</c:v>
                </c:pt>
                <c:pt idx="100">
                  <c:v>1400</c:v>
                </c:pt>
                <c:pt idx="101">
                  <c:v>1414</c:v>
                </c:pt>
                <c:pt idx="102">
                  <c:v>1428</c:v>
                </c:pt>
                <c:pt idx="103">
                  <c:v>1442</c:v>
                </c:pt>
                <c:pt idx="104">
                  <c:v>1456</c:v>
                </c:pt>
                <c:pt idx="105">
                  <c:v>1470</c:v>
                </c:pt>
                <c:pt idx="106">
                  <c:v>1484</c:v>
                </c:pt>
                <c:pt idx="107">
                  <c:v>1498</c:v>
                </c:pt>
                <c:pt idx="108">
                  <c:v>1512</c:v>
                </c:pt>
                <c:pt idx="109">
                  <c:v>1526</c:v>
                </c:pt>
                <c:pt idx="110">
                  <c:v>1540</c:v>
                </c:pt>
                <c:pt idx="111">
                  <c:v>1554</c:v>
                </c:pt>
                <c:pt idx="112">
                  <c:v>1568</c:v>
                </c:pt>
                <c:pt idx="113">
                  <c:v>1582</c:v>
                </c:pt>
                <c:pt idx="114">
                  <c:v>1596</c:v>
                </c:pt>
                <c:pt idx="115">
                  <c:v>1610</c:v>
                </c:pt>
                <c:pt idx="116">
                  <c:v>1624</c:v>
                </c:pt>
                <c:pt idx="117">
                  <c:v>1638</c:v>
                </c:pt>
                <c:pt idx="118">
                  <c:v>1652</c:v>
                </c:pt>
              </c:numCache>
            </c:numRef>
          </c:xVal>
          <c:yVal>
            <c:numRef>
              <c:f>加速度!$F:$F</c:f>
              <c:numCache>
                <c:formatCode>General</c:formatCode>
                <c:ptCount val="1048576"/>
                <c:pt idx="0">
                  <c:v>0.94411682363888116</c:v>
                </c:pt>
                <c:pt idx="1">
                  <c:v>1.3694207549004063</c:v>
                </c:pt>
                <c:pt idx="2">
                  <c:v>1.7935201177209334</c:v>
                </c:pt>
                <c:pt idx="3">
                  <c:v>1.2853595719760067</c:v>
                </c:pt>
                <c:pt idx="4">
                  <c:v>1.5751787678260243</c:v>
                </c:pt>
                <c:pt idx="5">
                  <c:v>1.1447486348476736</c:v>
                </c:pt>
                <c:pt idx="6">
                  <c:v>1.189628414100268</c:v>
                </c:pt>
                <c:pt idx="7">
                  <c:v>2.2350623596224022</c:v>
                </c:pt>
                <c:pt idx="8">
                  <c:v>2.0381971836931321</c:v>
                </c:pt>
                <c:pt idx="9">
                  <c:v>2.2159230307122062</c:v>
                </c:pt>
                <c:pt idx="10">
                  <c:v>2.376672533988911</c:v>
                </c:pt>
                <c:pt idx="11">
                  <c:v>1.8584170966731157</c:v>
                </c:pt>
                <c:pt idx="12">
                  <c:v>1.802310185475994</c:v>
                </c:pt>
                <c:pt idx="13">
                  <c:v>1.8672282398177167</c:v>
                </c:pt>
                <c:pt idx="14">
                  <c:v>1.6575412388522499</c:v>
                </c:pt>
                <c:pt idx="15">
                  <c:v>1.8457321830789137</c:v>
                </c:pt>
                <c:pt idx="16">
                  <c:v>1.9161366977344536</c:v>
                </c:pt>
                <c:pt idx="17">
                  <c:v>1.9159399622906932</c:v>
                </c:pt>
                <c:pt idx="18">
                  <c:v>1.7477604616652815</c:v>
                </c:pt>
                <c:pt idx="19">
                  <c:v>2.7909864538089302</c:v>
                </c:pt>
                <c:pt idx="20">
                  <c:v>2.878208147841713</c:v>
                </c:pt>
                <c:pt idx="21">
                  <c:v>1.8864784276530482</c:v>
                </c:pt>
                <c:pt idx="22">
                  <c:v>1.2759338134533842</c:v>
                </c:pt>
                <c:pt idx="23">
                  <c:v>2.0203641585189787</c:v>
                </c:pt>
                <c:pt idx="24">
                  <c:v>0.83576351185000752</c:v>
                </c:pt>
                <c:pt idx="25">
                  <c:v>1.0736067705246708</c:v>
                </c:pt>
                <c:pt idx="26">
                  <c:v>2.5503175602896966</c:v>
                </c:pt>
                <c:pt idx="27">
                  <c:v>1.1175078951196558</c:v>
                </c:pt>
                <c:pt idx="28">
                  <c:v>1.1245255494231863</c:v>
                </c:pt>
                <c:pt idx="29">
                  <c:v>1.5577307064395562</c:v>
                </c:pt>
                <c:pt idx="30">
                  <c:v>1.5583648823235112</c:v>
                </c:pt>
                <c:pt idx="31">
                  <c:v>1.4225747366635968</c:v>
                </c:pt>
                <c:pt idx="32">
                  <c:v>1.380756393017424</c:v>
                </c:pt>
                <c:pt idx="33">
                  <c:v>1.2017865840053439</c:v>
                </c:pt>
                <c:pt idx="34">
                  <c:v>0.98809087280970365</c:v>
                </c:pt>
                <c:pt idx="35">
                  <c:v>1.5121464099436046</c:v>
                </c:pt>
                <c:pt idx="36">
                  <c:v>1.9924422508655941</c:v>
                </c:pt>
                <c:pt idx="37">
                  <c:v>1.1932632989481338</c:v>
                </c:pt>
                <c:pt idx="38">
                  <c:v>1.3607587304806479</c:v>
                </c:pt>
                <c:pt idx="39">
                  <c:v>1.1861715369822976</c:v>
                </c:pt>
                <c:pt idx="40">
                  <c:v>1.4308384816094641</c:v>
                </c:pt>
                <c:pt idx="41">
                  <c:v>1.6099527606384079</c:v>
                </c:pt>
                <c:pt idx="42">
                  <c:v>1.5740726883557421</c:v>
                </c:pt>
                <c:pt idx="43">
                  <c:v>1.3184401226071287</c:v>
                </c:pt>
                <c:pt idx="44">
                  <c:v>1.461125375378785</c:v>
                </c:pt>
                <c:pt idx="45">
                  <c:v>1.7315438602122999</c:v>
                </c:pt>
                <c:pt idx="46">
                  <c:v>1.8610405487675077</c:v>
                </c:pt>
                <c:pt idx="47">
                  <c:v>1.524802149265126</c:v>
                </c:pt>
                <c:pt idx="48">
                  <c:v>1.7834549060286857</c:v>
                </c:pt>
                <c:pt idx="49">
                  <c:v>1.4440939643885951</c:v>
                </c:pt>
                <c:pt idx="50">
                  <c:v>1.5093443664962281</c:v>
                </c:pt>
                <c:pt idx="51">
                  <c:v>1.5631538808554399</c:v>
                </c:pt>
                <c:pt idx="52">
                  <c:v>1.4328820932118749</c:v>
                </c:pt>
                <c:pt idx="53">
                  <c:v>1.1864469033441398</c:v>
                </c:pt>
                <c:pt idx="54">
                  <c:v>1.8522412110288915</c:v>
                </c:pt>
                <c:pt idx="55">
                  <c:v>1.5242805864213735</c:v>
                </c:pt>
                <c:pt idx="56">
                  <c:v>1.2615956190777482</c:v>
                </c:pt>
                <c:pt idx="57">
                  <c:v>1.865462427182216</c:v>
                </c:pt>
                <c:pt idx="58">
                  <c:v>1.8517260626913128</c:v>
                </c:pt>
                <c:pt idx="59">
                  <c:v>2.0106305098415458</c:v>
                </c:pt>
                <c:pt idx="60">
                  <c:v>1.2779279759348494</c:v>
                </c:pt>
                <c:pt idx="61">
                  <c:v>2.5347823701920262</c:v>
                </c:pt>
                <c:pt idx="62">
                  <c:v>3.0705381550267732</c:v>
                </c:pt>
                <c:pt idx="63">
                  <c:v>3.6810212001910312</c:v>
                </c:pt>
                <c:pt idx="64">
                  <c:v>1.9647234680633261</c:v>
                </c:pt>
                <c:pt idx="65">
                  <c:v>2.2745346229161161</c:v>
                </c:pt>
                <c:pt idx="66">
                  <c:v>1.9778999605192791</c:v>
                </c:pt>
                <c:pt idx="67">
                  <c:v>1.1774217829142366</c:v>
                </c:pt>
                <c:pt idx="68">
                  <c:v>1.843991978698714</c:v>
                </c:pt>
                <c:pt idx="69">
                  <c:v>1.6808746252191096</c:v>
                </c:pt>
                <c:pt idx="70">
                  <c:v>1.4081199440405718</c:v>
                </c:pt>
                <c:pt idx="71">
                  <c:v>2.4853153349842825</c:v>
                </c:pt>
                <c:pt idx="72">
                  <c:v>1.4306246932216531</c:v>
                </c:pt>
                <c:pt idx="73">
                  <c:v>2.4881449307859342</c:v>
                </c:pt>
                <c:pt idx="74">
                  <c:v>1.7178437339634018</c:v>
                </c:pt>
                <c:pt idx="75">
                  <c:v>1.2092259600754858</c:v>
                </c:pt>
                <c:pt idx="76">
                  <c:v>1.2542392718811719</c:v>
                </c:pt>
                <c:pt idx="77">
                  <c:v>0.78876281725112385</c:v>
                </c:pt>
                <c:pt idx="78">
                  <c:v>1.5492462551483994</c:v>
                </c:pt>
                <c:pt idx="79">
                  <c:v>0.67572328195051279</c:v>
                </c:pt>
                <c:pt idx="80">
                  <c:v>1.5618268583885755</c:v>
                </c:pt>
                <c:pt idx="81">
                  <c:v>2.1754716850736187</c:v>
                </c:pt>
                <c:pt idx="82">
                  <c:v>3.1096319141949209</c:v>
                </c:pt>
                <c:pt idx="83">
                  <c:v>1.6769255639304379</c:v>
                </c:pt>
                <c:pt idx="84">
                  <c:v>0.75403582521871171</c:v>
                </c:pt>
                <c:pt idx="85">
                  <c:v>1.48514573587776</c:v>
                </c:pt>
                <c:pt idx="86">
                  <c:v>0.97383314517168706</c:v>
                </c:pt>
                <c:pt idx="87">
                  <c:v>-0.9756999371054933</c:v>
                </c:pt>
                <c:pt idx="88">
                  <c:v>1.8187379917097715</c:v>
                </c:pt>
                <c:pt idx="89">
                  <c:v>4.2744036690724485</c:v>
                </c:pt>
                <c:pt idx="90">
                  <c:v>1.612793216386601</c:v>
                </c:pt>
                <c:pt idx="91">
                  <c:v>2.6378216436802155</c:v>
                </c:pt>
                <c:pt idx="92">
                  <c:v>1.6891573842471161</c:v>
                </c:pt>
                <c:pt idx="93">
                  <c:v>3.3420521228611766</c:v>
                </c:pt>
                <c:pt idx="94">
                  <c:v>1.863177587604504</c:v>
                </c:pt>
                <c:pt idx="95">
                  <c:v>4.9874726129923914</c:v>
                </c:pt>
                <c:pt idx="96">
                  <c:v>0.60644645207959413</c:v>
                </c:pt>
                <c:pt idx="97">
                  <c:v>1.0970976502920238</c:v>
                </c:pt>
                <c:pt idx="98">
                  <c:v>1.1427828617769822</c:v>
                </c:pt>
                <c:pt idx="99">
                  <c:v>0.396757543454685</c:v>
                </c:pt>
                <c:pt idx="100">
                  <c:v>1.1822894480158392</c:v>
                </c:pt>
                <c:pt idx="101">
                  <c:v>2.3904043148699561</c:v>
                </c:pt>
                <c:pt idx="102">
                  <c:v>2.6355705908494613</c:v>
                </c:pt>
                <c:pt idx="103">
                  <c:v>5.0654435937848881</c:v>
                </c:pt>
                <c:pt idx="104">
                  <c:v>0.7021118276278141</c:v>
                </c:pt>
                <c:pt idx="105">
                  <c:v>0.46000561793218431</c:v>
                </c:pt>
                <c:pt idx="106">
                  <c:v>0.49774841603736242</c:v>
                </c:pt>
                <c:pt idx="107">
                  <c:v>0.69029005700033075</c:v>
                </c:pt>
                <c:pt idx="108">
                  <c:v>-0.60240892842044325</c:v>
                </c:pt>
                <c:pt idx="109">
                  <c:v>1.4366348717042516</c:v>
                </c:pt>
                <c:pt idx="110">
                  <c:v>1.5263454953484439</c:v>
                </c:pt>
                <c:pt idx="111">
                  <c:v>0.83211028535727749</c:v>
                </c:pt>
                <c:pt idx="112">
                  <c:v>0.60439743569996374</c:v>
                </c:pt>
                <c:pt idx="113">
                  <c:v>0.28578082847332081</c:v>
                </c:pt>
                <c:pt idx="114">
                  <c:v>1.5588595149337074</c:v>
                </c:pt>
                <c:pt idx="115">
                  <c:v>1.6598251749317727</c:v>
                </c:pt>
                <c:pt idx="116">
                  <c:v>1.961249433627364</c:v>
                </c:pt>
                <c:pt idx="117">
                  <c:v>2.1303841161967636</c:v>
                </c:pt>
                <c:pt idx="118">
                  <c:v>1.0787106975045522</c:v>
                </c:pt>
              </c:numCache>
            </c:numRef>
          </c:yVal>
          <c:smooth val="1"/>
        </c:ser>
        <c:ser>
          <c:idx val="1"/>
          <c:order val="1"/>
          <c:tx>
            <c:v>wheter the hall is closed or not</c:v>
          </c:tx>
          <c:marker>
            <c:symbol val="none"/>
          </c:marker>
          <c:xVal>
            <c:numRef>
              <c:f>加速度!$J:$J</c:f>
              <c:numCache>
                <c:formatCode>General</c:formatCode>
                <c:ptCount val="1048576"/>
                <c:pt idx="0">
                  <c:v>0</c:v>
                </c:pt>
                <c:pt idx="1">
                  <c:v>14</c:v>
                </c:pt>
                <c:pt idx="2">
                  <c:v>28</c:v>
                </c:pt>
                <c:pt idx="3">
                  <c:v>42</c:v>
                </c:pt>
                <c:pt idx="4">
                  <c:v>56</c:v>
                </c:pt>
                <c:pt idx="5">
                  <c:v>70</c:v>
                </c:pt>
                <c:pt idx="6">
                  <c:v>84</c:v>
                </c:pt>
                <c:pt idx="7">
                  <c:v>98</c:v>
                </c:pt>
                <c:pt idx="8">
                  <c:v>112</c:v>
                </c:pt>
                <c:pt idx="9">
                  <c:v>126</c:v>
                </c:pt>
                <c:pt idx="10">
                  <c:v>140</c:v>
                </c:pt>
                <c:pt idx="11">
                  <c:v>154</c:v>
                </c:pt>
                <c:pt idx="12">
                  <c:v>168</c:v>
                </c:pt>
                <c:pt idx="13">
                  <c:v>182</c:v>
                </c:pt>
                <c:pt idx="14">
                  <c:v>196</c:v>
                </c:pt>
                <c:pt idx="15">
                  <c:v>210</c:v>
                </c:pt>
                <c:pt idx="16">
                  <c:v>224</c:v>
                </c:pt>
                <c:pt idx="17">
                  <c:v>238</c:v>
                </c:pt>
                <c:pt idx="18">
                  <c:v>252</c:v>
                </c:pt>
                <c:pt idx="19">
                  <c:v>266</c:v>
                </c:pt>
                <c:pt idx="20">
                  <c:v>280</c:v>
                </c:pt>
                <c:pt idx="21">
                  <c:v>294</c:v>
                </c:pt>
                <c:pt idx="22">
                  <c:v>308</c:v>
                </c:pt>
                <c:pt idx="23">
                  <c:v>322</c:v>
                </c:pt>
                <c:pt idx="24">
                  <c:v>336</c:v>
                </c:pt>
                <c:pt idx="25">
                  <c:v>350</c:v>
                </c:pt>
                <c:pt idx="26">
                  <c:v>364</c:v>
                </c:pt>
                <c:pt idx="27">
                  <c:v>378</c:v>
                </c:pt>
                <c:pt idx="28">
                  <c:v>392</c:v>
                </c:pt>
                <c:pt idx="29">
                  <c:v>406</c:v>
                </c:pt>
                <c:pt idx="30">
                  <c:v>420</c:v>
                </c:pt>
                <c:pt idx="31">
                  <c:v>434</c:v>
                </c:pt>
                <c:pt idx="32">
                  <c:v>448</c:v>
                </c:pt>
                <c:pt idx="33">
                  <c:v>462</c:v>
                </c:pt>
                <c:pt idx="34">
                  <c:v>476</c:v>
                </c:pt>
                <c:pt idx="35">
                  <c:v>490</c:v>
                </c:pt>
                <c:pt idx="36">
                  <c:v>504</c:v>
                </c:pt>
                <c:pt idx="37">
                  <c:v>518</c:v>
                </c:pt>
                <c:pt idx="38">
                  <c:v>532</c:v>
                </c:pt>
                <c:pt idx="39">
                  <c:v>546</c:v>
                </c:pt>
                <c:pt idx="40">
                  <c:v>560</c:v>
                </c:pt>
                <c:pt idx="41">
                  <c:v>574</c:v>
                </c:pt>
                <c:pt idx="42">
                  <c:v>588</c:v>
                </c:pt>
                <c:pt idx="43">
                  <c:v>602</c:v>
                </c:pt>
                <c:pt idx="44">
                  <c:v>616</c:v>
                </c:pt>
                <c:pt idx="45">
                  <c:v>630</c:v>
                </c:pt>
                <c:pt idx="46">
                  <c:v>644</c:v>
                </c:pt>
                <c:pt idx="47">
                  <c:v>658</c:v>
                </c:pt>
                <c:pt idx="48">
                  <c:v>672</c:v>
                </c:pt>
                <c:pt idx="49">
                  <c:v>686</c:v>
                </c:pt>
                <c:pt idx="50">
                  <c:v>700</c:v>
                </c:pt>
                <c:pt idx="51">
                  <c:v>714</c:v>
                </c:pt>
                <c:pt idx="52">
                  <c:v>728</c:v>
                </c:pt>
                <c:pt idx="53">
                  <c:v>742</c:v>
                </c:pt>
                <c:pt idx="54">
                  <c:v>756</c:v>
                </c:pt>
                <c:pt idx="55">
                  <c:v>770</c:v>
                </c:pt>
                <c:pt idx="56">
                  <c:v>784</c:v>
                </c:pt>
                <c:pt idx="57">
                  <c:v>798</c:v>
                </c:pt>
                <c:pt idx="58">
                  <c:v>812</c:v>
                </c:pt>
                <c:pt idx="59">
                  <c:v>826</c:v>
                </c:pt>
                <c:pt idx="60">
                  <c:v>840</c:v>
                </c:pt>
                <c:pt idx="61">
                  <c:v>854</c:v>
                </c:pt>
                <c:pt idx="62">
                  <c:v>868</c:v>
                </c:pt>
                <c:pt idx="63">
                  <c:v>882</c:v>
                </c:pt>
                <c:pt idx="64">
                  <c:v>896</c:v>
                </c:pt>
                <c:pt idx="65">
                  <c:v>910</c:v>
                </c:pt>
                <c:pt idx="66">
                  <c:v>924</c:v>
                </c:pt>
                <c:pt idx="67">
                  <c:v>938</c:v>
                </c:pt>
                <c:pt idx="68">
                  <c:v>952</c:v>
                </c:pt>
                <c:pt idx="69">
                  <c:v>966</c:v>
                </c:pt>
                <c:pt idx="70">
                  <c:v>980</c:v>
                </c:pt>
                <c:pt idx="71">
                  <c:v>994</c:v>
                </c:pt>
                <c:pt idx="72">
                  <c:v>1008</c:v>
                </c:pt>
                <c:pt idx="73">
                  <c:v>1022</c:v>
                </c:pt>
                <c:pt idx="74">
                  <c:v>1036</c:v>
                </c:pt>
                <c:pt idx="75">
                  <c:v>1050</c:v>
                </c:pt>
                <c:pt idx="76">
                  <c:v>1064</c:v>
                </c:pt>
                <c:pt idx="77">
                  <c:v>1078</c:v>
                </c:pt>
                <c:pt idx="78">
                  <c:v>1092</c:v>
                </c:pt>
                <c:pt idx="79">
                  <c:v>1106</c:v>
                </c:pt>
                <c:pt idx="80">
                  <c:v>1120</c:v>
                </c:pt>
                <c:pt idx="81">
                  <c:v>1134</c:v>
                </c:pt>
                <c:pt idx="82">
                  <c:v>1148</c:v>
                </c:pt>
                <c:pt idx="83">
                  <c:v>1162</c:v>
                </c:pt>
                <c:pt idx="84">
                  <c:v>1176</c:v>
                </c:pt>
                <c:pt idx="85">
                  <c:v>1190</c:v>
                </c:pt>
                <c:pt idx="86">
                  <c:v>1204</c:v>
                </c:pt>
                <c:pt idx="87">
                  <c:v>1218</c:v>
                </c:pt>
                <c:pt idx="88">
                  <c:v>1232</c:v>
                </c:pt>
                <c:pt idx="89">
                  <c:v>1246</c:v>
                </c:pt>
                <c:pt idx="90">
                  <c:v>1260</c:v>
                </c:pt>
                <c:pt idx="91">
                  <c:v>1274</c:v>
                </c:pt>
                <c:pt idx="92">
                  <c:v>1288</c:v>
                </c:pt>
                <c:pt idx="93">
                  <c:v>1302</c:v>
                </c:pt>
                <c:pt idx="94">
                  <c:v>1316</c:v>
                </c:pt>
                <c:pt idx="95">
                  <c:v>1330</c:v>
                </c:pt>
                <c:pt idx="96">
                  <c:v>1344</c:v>
                </c:pt>
                <c:pt idx="97">
                  <c:v>1358</c:v>
                </c:pt>
                <c:pt idx="98">
                  <c:v>1372</c:v>
                </c:pt>
                <c:pt idx="99">
                  <c:v>1386</c:v>
                </c:pt>
                <c:pt idx="100">
                  <c:v>1400</c:v>
                </c:pt>
                <c:pt idx="101">
                  <c:v>1414</c:v>
                </c:pt>
                <c:pt idx="102">
                  <c:v>1428</c:v>
                </c:pt>
                <c:pt idx="103">
                  <c:v>1442</c:v>
                </c:pt>
                <c:pt idx="104">
                  <c:v>1456</c:v>
                </c:pt>
                <c:pt idx="105">
                  <c:v>1470</c:v>
                </c:pt>
                <c:pt idx="106">
                  <c:v>1484</c:v>
                </c:pt>
                <c:pt idx="107">
                  <c:v>1498</c:v>
                </c:pt>
                <c:pt idx="108">
                  <c:v>1512</c:v>
                </c:pt>
                <c:pt idx="109">
                  <c:v>1526</c:v>
                </c:pt>
                <c:pt idx="110">
                  <c:v>1540</c:v>
                </c:pt>
                <c:pt idx="111">
                  <c:v>1554</c:v>
                </c:pt>
                <c:pt idx="112">
                  <c:v>1568</c:v>
                </c:pt>
                <c:pt idx="113">
                  <c:v>1582</c:v>
                </c:pt>
                <c:pt idx="114">
                  <c:v>1596</c:v>
                </c:pt>
                <c:pt idx="115">
                  <c:v>1610</c:v>
                </c:pt>
                <c:pt idx="116">
                  <c:v>1624</c:v>
                </c:pt>
                <c:pt idx="117">
                  <c:v>1638</c:v>
                </c:pt>
                <c:pt idx="118">
                  <c:v>1652</c:v>
                </c:pt>
              </c:numCache>
            </c:numRef>
          </c:xVal>
          <c:yVal>
            <c:numRef>
              <c:f>加速度!$H:$H</c:f>
              <c:numCache>
                <c:formatCode>General</c:formatCode>
                <c:ptCount val="104857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0.30303030303030321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0.66666666666666663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0.30303030303030321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</c:numCache>
            </c:numRef>
          </c:yVal>
          <c:smooth val="1"/>
        </c:ser>
        <c:axId val="95038848"/>
        <c:axId val="95077888"/>
      </c:scatterChart>
      <c:valAx>
        <c:axId val="950388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altLang="ja-JP" sz="1600"/>
                  <a:t>time(s)</a:t>
                </a:r>
                <a:endParaRPr lang="ja-JP" altLang="en-US" sz="1600"/>
              </a:p>
            </c:rich>
          </c:tx>
          <c:layout>
            <c:manualLayout>
              <c:xMode val="edge"/>
              <c:yMode val="edge"/>
              <c:x val="0.37029426088861755"/>
              <c:y val="0.9073309506203269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ja-JP"/>
          </a:p>
        </c:txPr>
        <c:crossAx val="95077888"/>
        <c:crosses val="autoZero"/>
        <c:crossBetween val="midCat"/>
      </c:valAx>
      <c:valAx>
        <c:axId val="95077888"/>
        <c:scaling>
          <c:orientation val="minMax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altLang="ja-JP" sz="1600"/>
                  <a:t>Acceralation</a:t>
                </a:r>
                <a:r>
                  <a:rPr lang="en-US" altLang="ja-JP" sz="1600" baseline="0"/>
                  <a:t> </a:t>
                </a:r>
                <a:r>
                  <a:rPr lang="ja-JP" altLang="en-US" sz="1600"/>
                  <a:t>（</a:t>
                </a:r>
                <a:r>
                  <a:rPr lang="en-US" altLang="ja-JP" sz="1600"/>
                  <a:t>m/s^2</a:t>
                </a:r>
                <a:r>
                  <a:rPr lang="ja-JP" altLang="en-US" sz="1600"/>
                  <a:t>）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ja-JP"/>
          </a:p>
        </c:txPr>
        <c:crossAx val="950388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36218979184304873"/>
          <c:y val="1.7977875464953427E-2"/>
          <c:w val="0.62114357125931363"/>
          <c:h val="0.23278331518911086"/>
        </c:manualLayout>
      </c:layout>
      <c:txPr>
        <a:bodyPr/>
        <a:lstStyle/>
        <a:p>
          <a:pPr>
            <a:defRPr sz="1800"/>
          </a:pPr>
          <a:endParaRPr lang="ja-JP"/>
        </a:p>
      </c:txPr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0.32474</cdr:x>
      <cdr:y>0.64179</cdr:y>
    </cdr:from>
    <cdr:to>
      <cdr:x>0.55155</cdr:x>
      <cdr:y>0.74627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300319" y="3140118"/>
          <a:ext cx="1606572" cy="511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open</a:t>
          </a:r>
          <a:endParaRPr lang="ja-JP" altLang="en-US" sz="1600" dirty="0"/>
        </a:p>
      </cdr:txBody>
    </cdr:sp>
  </cdr:relSizeAnchor>
  <cdr:relSizeAnchor xmlns:cdr="http://schemas.openxmlformats.org/drawingml/2006/chartDrawing">
    <cdr:from>
      <cdr:x>0.59278</cdr:x>
      <cdr:y>0.53731</cdr:y>
    </cdr:from>
    <cdr:to>
      <cdr:x>0.89175</cdr:x>
      <cdr:y>0.6791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4198995" y="2628936"/>
          <a:ext cx="2117754" cy="6937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closed</a:t>
          </a:r>
          <a:endParaRPr lang="ja-JP" altLang="en-US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0.53266</cdr:x>
      <cdr:y>0.30469</cdr:y>
    </cdr:from>
    <cdr:to>
      <cdr:x>0.88945</cdr:x>
      <cdr:y>0.30501</cdr:y>
    </cdr:to>
    <cdr:sp macro="" textlink="">
      <cdr:nvSpPr>
        <cdr:cNvPr id="3" name="直線矢印コネクタ 2"/>
        <cdr:cNvSpPr/>
      </cdr:nvSpPr>
      <cdr:spPr>
        <a:xfrm xmlns:a="http://schemas.openxmlformats.org/drawingml/2006/main">
          <a:off x="3870378" y="1497033"/>
          <a:ext cx="2592423" cy="158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0.14573</cdr:x>
      <cdr:y>0.19322</cdr:y>
    </cdr:from>
    <cdr:to>
      <cdr:x>0.32161</cdr:x>
      <cdr:y>0.2601</cdr:y>
    </cdr:to>
    <cdr:sp macro="" textlink="">
      <cdr:nvSpPr>
        <cdr:cNvPr id="4" name="テキスト ボックス 3"/>
        <cdr:cNvSpPr txBox="1"/>
      </cdr:nvSpPr>
      <cdr:spPr>
        <a:xfrm xmlns:a="http://schemas.openxmlformats.org/drawingml/2006/main">
          <a:off x="1058877" y="949338"/>
          <a:ext cx="1277955" cy="328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closed</a:t>
          </a:r>
          <a:endParaRPr lang="ja-JP" altLang="en-US" sz="1600" dirty="0"/>
        </a:p>
      </cdr:txBody>
    </cdr:sp>
  </cdr:relSizeAnchor>
  <cdr:relSizeAnchor xmlns:cdr="http://schemas.openxmlformats.org/drawingml/2006/chartDrawing">
    <cdr:from>
      <cdr:x>0.32663</cdr:x>
      <cdr:y>0.28239</cdr:y>
    </cdr:from>
    <cdr:to>
      <cdr:x>0.50251</cdr:x>
      <cdr:y>0.35671</cdr:y>
    </cdr:to>
    <cdr:sp macro="" textlink="">
      <cdr:nvSpPr>
        <cdr:cNvPr id="5" name="テキスト ボックス 4"/>
        <cdr:cNvSpPr txBox="1"/>
      </cdr:nvSpPr>
      <cdr:spPr>
        <a:xfrm xmlns:a="http://schemas.openxmlformats.org/drawingml/2006/main">
          <a:off x="2373345" y="1387494"/>
          <a:ext cx="1277955" cy="3651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open</a:t>
          </a:r>
          <a:endParaRPr lang="ja-JP" altLang="en-US" sz="1600" dirty="0"/>
        </a:p>
      </cdr:txBody>
    </cdr:sp>
  </cdr:relSizeAnchor>
  <cdr:relSizeAnchor xmlns:cdr="http://schemas.openxmlformats.org/drawingml/2006/chartDrawing">
    <cdr:from>
      <cdr:x>0.56784</cdr:x>
      <cdr:y>0.2378</cdr:y>
    </cdr:from>
    <cdr:to>
      <cdr:x>0.78392</cdr:x>
      <cdr:y>0.28239</cdr:y>
    </cdr:to>
    <cdr:sp macro="" textlink="">
      <cdr:nvSpPr>
        <cdr:cNvPr id="6" name="テキスト ボックス 5"/>
        <cdr:cNvSpPr txBox="1"/>
      </cdr:nvSpPr>
      <cdr:spPr>
        <a:xfrm xmlns:a="http://schemas.openxmlformats.org/drawingml/2006/main">
          <a:off x="4125969" y="1168416"/>
          <a:ext cx="1570056" cy="219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closed</a:t>
          </a:r>
          <a:endParaRPr lang="ja-JP" altLang="en-US" sz="16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0.09783</cdr:x>
      <cdr:y>0.82813</cdr:y>
    </cdr:from>
    <cdr:to>
      <cdr:x>0.33152</cdr:x>
      <cdr:y>0.95313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657234" y="3870378"/>
          <a:ext cx="1570059" cy="5842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closed</a:t>
          </a:r>
          <a:endParaRPr lang="ja-JP" altLang="en-US" sz="1600" dirty="0"/>
        </a:p>
      </cdr:txBody>
    </cdr:sp>
  </cdr:relSizeAnchor>
  <cdr:relSizeAnchor xmlns:cdr="http://schemas.openxmlformats.org/drawingml/2006/chartDrawing">
    <cdr:from>
      <cdr:x>0.27174</cdr:x>
      <cdr:y>0.78906</cdr:y>
    </cdr:from>
    <cdr:to>
      <cdr:x>0.46196</cdr:x>
      <cdr:y>0.7894</cdr:y>
    </cdr:to>
    <cdr:sp macro="" textlink="">
      <cdr:nvSpPr>
        <cdr:cNvPr id="6" name="直線矢印コネクタ 5"/>
        <cdr:cNvSpPr/>
      </cdr:nvSpPr>
      <cdr:spPr>
        <a:xfrm xmlns:a="http://schemas.openxmlformats.org/drawingml/2006/main">
          <a:off x="1825650" y="3687813"/>
          <a:ext cx="1277955" cy="158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0.29348</cdr:x>
      <cdr:y>0.82813</cdr:y>
    </cdr:from>
    <cdr:to>
      <cdr:x>0.48913</cdr:x>
      <cdr:y>0.91406</cdr:y>
    </cdr:to>
    <cdr:sp macro="" textlink="">
      <cdr:nvSpPr>
        <cdr:cNvPr id="7" name="テキスト ボックス 6"/>
        <cdr:cNvSpPr txBox="1"/>
      </cdr:nvSpPr>
      <cdr:spPr>
        <a:xfrm xmlns:a="http://schemas.openxmlformats.org/drawingml/2006/main">
          <a:off x="1971702" y="3870378"/>
          <a:ext cx="1314468" cy="4016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open</a:t>
          </a:r>
          <a:endParaRPr lang="ja-JP" altLang="en-US" sz="1600" dirty="0"/>
        </a:p>
      </cdr:txBody>
    </cdr:sp>
  </cdr:relSizeAnchor>
  <cdr:relSizeAnchor xmlns:cdr="http://schemas.openxmlformats.org/drawingml/2006/chartDrawing">
    <cdr:from>
      <cdr:x>0.47283</cdr:x>
      <cdr:y>0.78906</cdr:y>
    </cdr:from>
    <cdr:to>
      <cdr:x>0.80435</cdr:x>
      <cdr:y>0.79688</cdr:y>
    </cdr:to>
    <cdr:sp macro="" textlink="">
      <cdr:nvSpPr>
        <cdr:cNvPr id="9" name="直線矢印コネクタ 8"/>
        <cdr:cNvSpPr/>
      </cdr:nvSpPr>
      <cdr:spPr>
        <a:xfrm xmlns:a="http://schemas.openxmlformats.org/drawingml/2006/main">
          <a:off x="3176631" y="3687813"/>
          <a:ext cx="2227293" cy="3651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0.48913</cdr:x>
      <cdr:y>0.83594</cdr:y>
    </cdr:from>
    <cdr:to>
      <cdr:x>0.74457</cdr:x>
      <cdr:y>0.91406</cdr:y>
    </cdr:to>
    <cdr:sp macro="" textlink="">
      <cdr:nvSpPr>
        <cdr:cNvPr id="10" name="テキスト ボックス 9"/>
        <cdr:cNvSpPr txBox="1"/>
      </cdr:nvSpPr>
      <cdr:spPr>
        <a:xfrm xmlns:a="http://schemas.openxmlformats.org/drawingml/2006/main">
          <a:off x="3286170" y="3906891"/>
          <a:ext cx="1716111" cy="3651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altLang="ja-JP" sz="1600" dirty="0" smtClean="0"/>
            <a:t>Hall is closed</a:t>
          </a:r>
          <a:endParaRPr lang="ja-JP" altLang="en-US" sz="1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E23A2-539C-4EE0-9060-AC4C13AF0B9E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B9072-69D7-4332-8F1C-667B34D8A493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17F9C-87DD-4FCA-BABB-A4C16448D6F5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BB59F-86EF-4BFB-945A-EAE6EA512BD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7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8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9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B59F-86EF-4BFB-945A-EAE6EA512BD7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14" name="テキスト プレースホル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6" name="日付プレースホル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23" name="フッター プレースホル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21" name="フッター プレースホル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720463-3431-4270-91C1-1FD9EC39E8ED}" type="datetimeFigureOut">
              <a:rPr kumimoji="1" lang="ja-JP" altLang="en-US" smtClean="0"/>
              <a:pPr/>
              <a:t>2009/9/19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348DD46-0D8F-4281-8B66-330ED204F9A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176291" y="1384272"/>
            <a:ext cx="672869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CanSat</a:t>
            </a:r>
            <a:r>
              <a:rPr lang="en-US" altLang="ja-JP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ARLISS Project </a:t>
            </a:r>
          </a:p>
          <a:p>
            <a:endParaRPr lang="en-US" altLang="ja-JP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en-US" altLang="ja-JP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Tokyo</a:t>
            </a:r>
            <a:r>
              <a:rPr lang="ja-JP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altLang="ja-JP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Institute</a:t>
            </a:r>
            <a:r>
              <a:rPr lang="ja-JP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altLang="ja-JP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of Technology  B team</a:t>
            </a:r>
          </a:p>
          <a:p>
            <a:endParaRPr lang="en-US" altLang="ja-JP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en-US" altLang="ja-JP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407194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member</a:t>
            </a:r>
          </a:p>
          <a:p>
            <a:pPr algn="ctr"/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Masaki Adachi</a:t>
            </a:r>
            <a:r>
              <a:rPr kumimoji="1" lang="ja-JP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Kazuki</a:t>
            </a:r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Isomura</a:t>
            </a:r>
            <a:r>
              <a:rPr kumimoji="1" lang="ja-JP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kumimoji="1"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Toshiyuki Nishihara</a:t>
            </a:r>
          </a:p>
          <a:p>
            <a:pPr algn="ctr"/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Nobuyasu</a:t>
            </a:r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beppu</a:t>
            </a:r>
            <a:r>
              <a:rPr lang="ja-JP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Syota</a:t>
            </a:r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Mori</a:t>
            </a:r>
            <a:r>
              <a:rPr lang="ja-JP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　</a:t>
            </a:r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Takahiro Morimoto</a:t>
            </a:r>
            <a:endParaRPr kumimoji="1" lang="ja-JP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4000500" cy="642938"/>
          </a:xfrm>
        </p:spPr>
        <p:txBody>
          <a:bodyPr>
            <a:normAutofit/>
          </a:bodyPr>
          <a:lstStyle/>
          <a:p>
            <a:r>
              <a:rPr lang="en-US" altLang="ja-JP" sz="3600" b="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Our Main Mission</a:t>
            </a:r>
            <a:endParaRPr kumimoji="1" lang="ja-JP" altLang="en-US" sz="3600" b="0" u="sng" dirty="0">
              <a:solidFill>
                <a:schemeClr val="tx1">
                  <a:lumMod val="65000"/>
                  <a:lumOff val="35000"/>
                </a:schemeClr>
              </a:solidFill>
              <a:latin typeface="ＤＦＰ超極太楷書体" pitchFamily="66" charset="-128"/>
              <a:ea typeface="ＤＦＰ超極太楷書体" pitchFamily="66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57213" y="654012"/>
            <a:ext cx="701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GP創英ﾌﾟﾚｾﾞﾝｽEB" pitchFamily="18" charset="-128"/>
                <a:ea typeface="HGP創英ﾌﾟﾚｾﾞﾝｽEB" pitchFamily="18" charset="-128"/>
              </a:rPr>
              <a:t>Removing vibration and speed control</a:t>
            </a:r>
          </a:p>
        </p:txBody>
      </p:sp>
      <p:sp>
        <p:nvSpPr>
          <p:cNvPr id="5" name="コンテンツ プレースホルダ 2"/>
          <p:cNvSpPr txBox="1">
            <a:spLocks/>
          </p:cNvSpPr>
          <p:nvPr/>
        </p:nvSpPr>
        <p:spPr>
          <a:xfrm>
            <a:off x="482544" y="1092168"/>
            <a:ext cx="7467600" cy="5623002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●</a:t>
            </a:r>
            <a:r>
              <a:rPr lang="en-US" altLang="ja-JP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Removing vibration when the </a:t>
            </a:r>
            <a:r>
              <a:rPr lang="en-US" altLang="ja-JP" sz="24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cansat</a:t>
            </a:r>
            <a:r>
              <a:rPr lang="en-US" altLang="ja-JP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is falling</a:t>
            </a:r>
            <a:endParaRPr kumimoji="1" lang="en-US" altLang="ja-JP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　　・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When</a:t>
            </a:r>
            <a:r>
              <a:rPr kumimoji="1" lang="en-US" altLang="ja-JP" sz="1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 the </a:t>
            </a:r>
            <a:r>
              <a:rPr lang="en-US" altLang="ja-JP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</a:t>
            </a:r>
            <a:r>
              <a:rPr kumimoji="1" lang="en-US" altLang="ja-JP" sz="1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ansat</a:t>
            </a:r>
            <a:r>
              <a:rPr kumimoji="1" lang="en-US" altLang="ja-JP" sz="18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 is falling, it vibrates because of wind.</a:t>
            </a:r>
            <a:endParaRPr kumimoji="1" lang="en-US" altLang="ja-JP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　　　→</a:t>
            </a: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To avoid this vibration , we make air hall on the top of parachute.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     Wind blows to the hall , so the vibration becomes small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Good points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　　・</a:t>
            </a:r>
            <a:r>
              <a:rPr kumimoji="1" lang="en-US" altLang="ja-JP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The</a:t>
            </a: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Structure is very simple!</a:t>
            </a:r>
            <a:endParaRPr kumimoji="1" lang="en-US" altLang="ja-JP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ja-JP" dirty="0" smtClean="0"/>
              <a:t>Structure</a:t>
            </a:r>
          </a:p>
          <a:p>
            <a:pPr lvl="0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ja-JP" altLang="en-US" dirty="0" smtClean="0"/>
              <a:t>・</a:t>
            </a:r>
            <a:r>
              <a:rPr lang="en-US" altLang="ja-JP" dirty="0" smtClean="0"/>
              <a:t>The parachute’s diameter is 1.41m , and the hall diameter is 0.58m. There is a string around the hall. When the string is pulled , the hall size becomes small.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●</a:t>
            </a:r>
            <a:r>
              <a:rPr lang="en-US" altLang="ja-JP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Speed control using parachute</a:t>
            </a:r>
            <a:endParaRPr kumimoji="1" lang="en-US" altLang="ja-JP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　　</a:t>
            </a: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・</a:t>
            </a: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When we make air hall on the top of parachute , the projection area of parachute becomes small , so the fall speed becomes faster, and the damage when it lands is bigger.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ja-JP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　</a:t>
            </a: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　→</a:t>
            </a: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To avoid this , before the </a:t>
            </a:r>
            <a:r>
              <a:rPr lang="en-US" altLang="ja-JP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cansat</a:t>
            </a: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lands , we make the hall size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   become small by pulling the string., and the speed becomes slower.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357188"/>
            <a:ext cx="4000500" cy="642937"/>
          </a:xfrm>
        </p:spPr>
        <p:txBody>
          <a:bodyPr>
            <a:normAutofit/>
          </a:bodyPr>
          <a:lstStyle/>
          <a:p>
            <a:r>
              <a:rPr lang="en-US" altLang="ja-JP" sz="3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 </a:t>
            </a:r>
            <a:r>
              <a:rPr lang="en-US" altLang="ja-JP" sz="36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cinfirm</a:t>
            </a:r>
            <a:r>
              <a:rPr lang="en-US" altLang="ja-JP" sz="3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 this theory</a:t>
            </a:r>
            <a:endParaRPr kumimoji="1" lang="ja-JP" altLang="en-US" sz="3600" b="0" u="sng" dirty="0">
              <a:solidFill>
                <a:schemeClr val="tx1">
                  <a:lumMod val="65000"/>
                  <a:lumOff val="35000"/>
                </a:schemeClr>
              </a:solidFill>
              <a:latin typeface="ＤＦＰ超極太楷書体" pitchFamily="66" charset="-128"/>
              <a:ea typeface="ＤＦＰ超極太楷書体" pitchFamily="66" charset="-128"/>
            </a:endParaRPr>
          </a:p>
        </p:txBody>
      </p:sp>
      <p:sp>
        <p:nvSpPr>
          <p:cNvPr id="5" name="コンテンツ プレースホルダ 2"/>
          <p:cNvSpPr txBox="1">
            <a:spLocks/>
          </p:cNvSpPr>
          <p:nvPr/>
        </p:nvSpPr>
        <p:spPr>
          <a:xfrm>
            <a:off x="519056" y="1128681"/>
            <a:ext cx="7996347" cy="48895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endParaRPr kumimoji="1" lang="en-US" altLang="ja-JP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 　</a:t>
            </a: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・</a:t>
            </a:r>
            <a:r>
              <a:rPr lang="en-US" altLang="ja-JP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We use gyro and acceleration sensor to detect vibration and pressure sensor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ja-JP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to detect the speed.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ja-JP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　　</a:t>
            </a:r>
            <a:endParaRPr kumimoji="1" lang="en-US" altLang="ja-JP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pic>
        <p:nvPicPr>
          <p:cNvPr id="4" name="図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2804" y="2844792"/>
            <a:ext cx="2263806" cy="306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図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9788" y="2904213"/>
            <a:ext cx="2400427" cy="304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1066752" y="6130962"/>
            <a:ext cx="7485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This is the hall on th</a:t>
            </a:r>
            <a:r>
              <a:rPr lang="en-US" altLang="ja-JP" dirty="0" smtClean="0"/>
              <a:t>e top of the parachute. When the string is pulled , the hall becomes small.</a:t>
            </a:r>
            <a:endParaRPr kumimoji="1"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u="sng" dirty="0" smtClean="0"/>
              <a:t>The  Shape  Of  </a:t>
            </a:r>
            <a:r>
              <a:rPr lang="en-US" altLang="ja-JP" u="sng" dirty="0" err="1" smtClean="0"/>
              <a:t>AeroSmith</a:t>
            </a:r>
            <a:r>
              <a:rPr lang="en-US" altLang="ja-JP" u="sng" dirty="0" smtClean="0"/>
              <a:t> -1</a:t>
            </a:r>
            <a:endParaRPr kumimoji="1" lang="ja-JP" altLang="en-US" u="sng" dirty="0"/>
          </a:p>
        </p:txBody>
      </p:sp>
      <p:pic>
        <p:nvPicPr>
          <p:cNvPr id="6" name="コンテンツ プレースホルダ 5" descr="DSC01604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941916" y="1600200"/>
            <a:ext cx="6498167" cy="4873625"/>
          </a:xfr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2400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Results</a:t>
            </a:r>
            <a:endParaRPr kumimoji="1" lang="ja-JP" altLang="en-US" dirty="0"/>
          </a:p>
        </p:txBody>
      </p:sp>
      <p:graphicFrame>
        <p:nvGraphicFramePr>
          <p:cNvPr id="5" name="グラフ 4"/>
          <p:cNvGraphicFramePr/>
          <p:nvPr/>
        </p:nvGraphicFramePr>
        <p:xfrm>
          <a:off x="847674" y="1092168"/>
          <a:ext cx="7083522" cy="4892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431882" y="6167475"/>
            <a:ext cx="7266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The altitude data. When the hall is closed , the hall data is high.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1723986" y="3684591"/>
            <a:ext cx="1241442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3111480" y="4013208"/>
            <a:ext cx="1497033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>
            <a:off x="4754565" y="3502026"/>
            <a:ext cx="2154267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797012" y="4086234"/>
            <a:ext cx="146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Hall is closed</a:t>
            </a:r>
            <a:endParaRPr kumimoji="1" lang="ja-JP" alt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4000500" cy="642938"/>
          </a:xfrm>
        </p:spPr>
        <p:txBody>
          <a:bodyPr>
            <a:normAutofit/>
          </a:bodyPr>
          <a:lstStyle/>
          <a:p>
            <a:r>
              <a:rPr lang="en-US" altLang="ja-JP" sz="3600" b="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Results</a:t>
            </a:r>
            <a:endParaRPr kumimoji="1" lang="ja-JP" altLang="en-US" sz="3600" b="0" u="sng" dirty="0">
              <a:solidFill>
                <a:schemeClr val="tx1">
                  <a:lumMod val="65000"/>
                  <a:lumOff val="35000"/>
                </a:schemeClr>
              </a:solidFill>
              <a:latin typeface="ＤＦＰ超極太楷書体" pitchFamily="66" charset="-128"/>
              <a:ea typeface="ＤＦＰ超極太楷書体" pitchFamily="66" charset="-128"/>
            </a:endParaRPr>
          </a:p>
        </p:txBody>
      </p:sp>
      <p:graphicFrame>
        <p:nvGraphicFramePr>
          <p:cNvPr id="17" name="表 16"/>
          <p:cNvGraphicFramePr>
            <a:graphicFrameLocks noGrp="1"/>
          </p:cNvGraphicFramePr>
          <p:nvPr/>
        </p:nvGraphicFramePr>
        <p:xfrm>
          <a:off x="1614447" y="1530324"/>
          <a:ext cx="5878593" cy="3541760"/>
        </p:xfrm>
        <a:graphic>
          <a:graphicData uri="http://schemas.openxmlformats.org/drawingml/2006/table">
            <a:tbl>
              <a:tblPr/>
              <a:tblGrid>
                <a:gridCol w="2533317"/>
                <a:gridCol w="3345276"/>
              </a:tblGrid>
              <a:tr h="885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Altitude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The average speed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85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3000m~2000m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2.94 m/s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2000m~500m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3.27 m/s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500m~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0.495 m/s</a:t>
                      </a:r>
                      <a:endParaRPr lang="en-US" altLang="ja-JP" sz="20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4000500" cy="642938"/>
          </a:xfrm>
        </p:spPr>
        <p:txBody>
          <a:bodyPr>
            <a:normAutofit/>
          </a:bodyPr>
          <a:lstStyle/>
          <a:p>
            <a:r>
              <a:rPr lang="en-US" altLang="ja-JP" sz="3600" b="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Results</a:t>
            </a:r>
            <a:endParaRPr kumimoji="1" lang="ja-JP" altLang="en-US" sz="3600" b="0" u="sng" dirty="0">
              <a:solidFill>
                <a:schemeClr val="tx1">
                  <a:lumMod val="65000"/>
                  <a:lumOff val="35000"/>
                </a:schemeClr>
              </a:solidFill>
              <a:latin typeface="ＤＦＰ超極太楷書体" pitchFamily="66" charset="-128"/>
              <a:ea typeface="ＤＦＰ超極太楷書体" pitchFamily="66" charset="-128"/>
            </a:endParaRPr>
          </a:p>
        </p:txBody>
      </p:sp>
      <p:graphicFrame>
        <p:nvGraphicFramePr>
          <p:cNvPr id="5" name="グラフ 4"/>
          <p:cNvGraphicFramePr/>
          <p:nvPr/>
        </p:nvGraphicFramePr>
        <p:xfrm>
          <a:off x="628596" y="763551"/>
          <a:ext cx="7266087" cy="4913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3841740" y="6094449"/>
            <a:ext cx="164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The gyro data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1760499" y="2370123"/>
            <a:ext cx="1168416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2965428" y="2735253"/>
            <a:ext cx="146052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4000500" cy="642938"/>
          </a:xfrm>
        </p:spPr>
        <p:txBody>
          <a:bodyPr>
            <a:normAutofit/>
          </a:bodyPr>
          <a:lstStyle/>
          <a:p>
            <a:r>
              <a:rPr lang="en-US" altLang="ja-JP" sz="3600" b="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Results</a:t>
            </a:r>
            <a:endParaRPr kumimoji="1" lang="ja-JP" altLang="en-US" sz="3600" b="0" u="sng" dirty="0">
              <a:solidFill>
                <a:schemeClr val="tx1">
                  <a:lumMod val="65000"/>
                  <a:lumOff val="35000"/>
                </a:schemeClr>
              </a:solidFill>
              <a:latin typeface="ＤＦＰ超極太楷書体" pitchFamily="66" charset="-128"/>
              <a:ea typeface="ＤＦＰ超極太楷書体" pitchFamily="66" charset="-128"/>
            </a:endParaRPr>
          </a:p>
        </p:txBody>
      </p:sp>
      <p:graphicFrame>
        <p:nvGraphicFramePr>
          <p:cNvPr id="4" name="グラフ 3"/>
          <p:cNvGraphicFramePr/>
          <p:nvPr/>
        </p:nvGraphicFramePr>
        <p:xfrm>
          <a:off x="993726" y="1019142"/>
          <a:ext cx="6718392" cy="4673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285830" y="5729319"/>
            <a:ext cx="646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The acceleration sensor data ( not including the effect of  gravity)</a:t>
            </a:r>
            <a:endParaRPr kumimoji="1" lang="ja-JP" altLang="en-US" dirty="0"/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1723986" y="4853007"/>
            <a:ext cx="1058877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357188"/>
            <a:ext cx="4000500" cy="642937"/>
          </a:xfrm>
        </p:spPr>
        <p:txBody>
          <a:bodyPr>
            <a:normAutofit/>
          </a:bodyPr>
          <a:lstStyle/>
          <a:p>
            <a:r>
              <a:rPr lang="en-US" altLang="ja-JP" sz="3600" b="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Achievement</a:t>
            </a:r>
            <a:endParaRPr kumimoji="1" lang="ja-JP" altLang="en-US" sz="3600" b="0" u="sng" dirty="0">
              <a:solidFill>
                <a:schemeClr val="tx1">
                  <a:lumMod val="65000"/>
                  <a:lumOff val="35000"/>
                </a:schemeClr>
              </a:solidFill>
              <a:latin typeface="ＤＦＰ超極太楷書体" pitchFamily="66" charset="-128"/>
              <a:ea typeface="ＤＦＰ超極太楷書体" pitchFamily="66" charset="-128"/>
            </a:endParaRPr>
          </a:p>
        </p:txBody>
      </p:sp>
      <p:sp>
        <p:nvSpPr>
          <p:cNvPr id="5" name="コンテンツ プレースホルダ 2"/>
          <p:cNvSpPr txBox="1">
            <a:spLocks/>
          </p:cNvSpPr>
          <p:nvPr/>
        </p:nvSpPr>
        <p:spPr>
          <a:xfrm>
            <a:off x="482544" y="1311246"/>
            <a:ext cx="7467600" cy="387037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●</a:t>
            </a:r>
            <a:r>
              <a:rPr lang="en-US" altLang="ja-JP" sz="24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make air hall on the top of parachute……</a:t>
            </a:r>
            <a:endParaRPr kumimoji="1" lang="en-US" altLang="ja-JP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</a:endParaRPr>
          </a:p>
          <a:p>
            <a:pPr lvl="0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kumimoji="1" lang="ja-JP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　　</a:t>
            </a:r>
            <a:endParaRPr kumimoji="1" lang="en-US" altLang="ja-JP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  <a:p>
            <a:pPr lvl="0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・</a:t>
            </a: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We can control the fall speed by pulling the string around the hall.</a:t>
            </a:r>
          </a:p>
          <a:p>
            <a:pPr lvl="0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ja-JP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・</a:t>
            </a:r>
            <a:r>
              <a:rPr lang="en-US" altLang="ja-JP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We can remove the vibration by making the air hall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1" lang="en-US" altLang="ja-JP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it is very simple structure!!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lang="en-US" altLang="ja-JP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1" lang="en-US" altLang="ja-JP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1" lang="en-US" altLang="ja-JP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2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ＤＦＰ超極太楷書体" pitchFamily="66" charset="-128"/>
                <a:ea typeface="ＤＦＰ超極太楷書体" pitchFamily="66" charset="-128"/>
              </a:rPr>
              <a:t>The Main Circuit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68395" y="1895454"/>
            <a:ext cx="5367411" cy="402555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47790"/>
          </a:xfrm>
        </p:spPr>
        <p:txBody>
          <a:bodyPr>
            <a:normAutofit/>
          </a:bodyPr>
          <a:lstStyle/>
          <a:p>
            <a:r>
              <a:rPr lang="ja-JP" altLang="en-US" sz="4000" dirty="0" smtClean="0">
                <a:solidFill>
                  <a:srgbClr val="FF0000"/>
                </a:solidFill>
              </a:rPr>
              <a:t>おつかれさまでした。</a:t>
            </a:r>
            <a:r>
              <a:rPr lang="ja-JP" altLang="en-US" dirty="0" smtClean="0">
                <a:solidFill>
                  <a:srgbClr val="FF0000"/>
                </a:solidFill>
              </a:rPr>
              <a:t/>
            </a:r>
            <a:br>
              <a:rPr lang="ja-JP" altLang="en-US" dirty="0" smtClean="0">
                <a:solidFill>
                  <a:srgbClr val="FF0000"/>
                </a:solidFill>
              </a:rPr>
            </a:br>
            <a:endParaRPr kumimoji="1" lang="ja-JP" altLang="en-US" dirty="0"/>
          </a:p>
        </p:txBody>
      </p:sp>
      <p:pic>
        <p:nvPicPr>
          <p:cNvPr id="4" name="コンテンツ プレースホルダ 3" descr="DSC01661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46031" y="1420785"/>
            <a:ext cx="7631217" cy="5053041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ユーザー定義 1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5429</TotalTime>
  <Words>184</Words>
  <Application>Microsoft Office PowerPoint</Application>
  <PresentationFormat>画面に合わせる (4:3)</PresentationFormat>
  <Paragraphs>83</Paragraphs>
  <Slides>11</Slides>
  <Notes>11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スパイス</vt:lpstr>
      <vt:lpstr>スライド 1</vt:lpstr>
      <vt:lpstr>Our Main Mission</vt:lpstr>
      <vt:lpstr> cinfirm this theory</vt:lpstr>
      <vt:lpstr>The  Shape  Of  AeroSmith -1</vt:lpstr>
      <vt:lpstr>Results</vt:lpstr>
      <vt:lpstr>Results</vt:lpstr>
      <vt:lpstr>Results</vt:lpstr>
      <vt:lpstr>Results</vt:lpstr>
      <vt:lpstr>Achievement</vt:lpstr>
      <vt:lpstr>The Main Circuit</vt:lpstr>
      <vt:lpstr>おつかれさまでした。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かめら</dc:title>
  <dc:creator>BEPP</dc:creator>
  <cp:lastModifiedBy>shota</cp:lastModifiedBy>
  <cp:revision>351</cp:revision>
  <dcterms:created xsi:type="dcterms:W3CDTF">2009-05-10T14:44:45Z</dcterms:created>
  <dcterms:modified xsi:type="dcterms:W3CDTF">2009-09-18T17:29:15Z</dcterms:modified>
</cp:coreProperties>
</file>