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5">
  <dgm:title val=""/>
  <dgm:desc val=""/>
  <dgm:catLst>
    <dgm:cat type="accent5" pri="11500"/>
  </dgm:catLst>
  <dgm:styleLbl name="node0">
    <dgm:fillClrLst meth="cycle">
      <a:schemeClr val="accent5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>
        <a:alpha val="9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>
        <a:alpha val="90000"/>
      </a:schemeClr>
      <a:schemeClr val="accent5">
        <a:alpha val="5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/>
    <dgm:txEffectClrLst/>
  </dgm:styleLbl>
  <dgm:styleLbl name="lnNode1">
    <dgm:fillClrLst>
      <a:schemeClr val="accent5">
        <a:shade val="90000"/>
      </a:schemeClr>
      <a:schemeClr val="accent5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shade val="80000"/>
        <a:alpha val="50000"/>
      </a:schemeClr>
      <a:schemeClr val="accent5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  <a:alpha val="90000"/>
      </a:schemeClr>
      <a:schemeClr val="accent5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>
      <a:schemeClr val="accent5">
        <a:shade val="90000"/>
      </a:schemeClr>
      <a:schemeClr val="accent5">
        <a:tint val="50000"/>
      </a:schemeClr>
    </dgm:fillClrLst>
    <dgm:linClrLst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>
        <a:alpha val="90000"/>
      </a:schemeClr>
      <a:schemeClr val="accent5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alpha val="90000"/>
        <a:tint val="40000"/>
      </a:schemeClr>
      <a:schemeClr val="accent5">
        <a:alpha val="5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5A70C5-2283-4F6F-A3F9-37B1054B6B27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kumimoji="1" lang="ja-JP" altLang="en-US"/>
        </a:p>
      </dgm:t>
    </dgm:pt>
    <dgm:pt modelId="{A7C536A1-AA78-4087-B66A-29DE70EB09E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第一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540E16A-3FE2-4728-A2D5-400411A7F392}" type="par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5420EF7-3C51-4048-97F3-590D73C82592}" type="sib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3EAD037-96A7-4BF5-A699-D900D1436693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住所：国分寺市光町３－１３－１９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6ECD87F-CBA0-4889-A1CC-5E641F74DABB}" type="par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5ED652C-DF0B-4AB6-AF76-9C86DC554358}" type="sib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CFDA1B5-D0AD-430E-8BDC-80D0012A6947}">
      <dgm:prSet phldrT="[テキスト]"/>
      <dgm:spPr/>
      <dgm:t>
        <a:bodyPr/>
        <a:lstStyle/>
        <a:p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：０４２－５７６－２５８１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2138437-0047-4F34-9058-048F8D2DAD3A}" type="parTrans" cxnId="{C58B0E32-97FE-4A7D-89FB-F1BFB9A2512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D10CBC6-D34C-4382-B158-8F5452D0CF05}" type="sibTrans" cxnId="{C58B0E32-97FE-4A7D-89FB-F1BFB9A2512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DAC05D18-E42D-452E-A89B-56DC8EB9223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第二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1D54E25-8F51-4721-9E04-06512650EC13}" type="parTrans" cxnId="{B4598CEE-68B9-4F87-AD7D-55476C2A7CE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D1DF2A2-C264-4598-8F17-FE17FE89A690}" type="sibTrans" cxnId="{B4598CEE-68B9-4F87-AD7D-55476C2A7CE2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EFAEC4B-228F-4D60-98AA-EDCA86E0BEC0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住所：国分寺市光町３－１－１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44F3278-94CF-4394-A742-3CD1B60539F7}" type="parTrans" cxnId="{82CD67CF-C2EC-45F8-B9D8-C9C69E46795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BA57741-5DBC-47B7-9265-10771554844C}" type="sibTrans" cxnId="{82CD67CF-C2EC-45F8-B9D8-C9C69E467958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684DE80-1160-4477-BABF-508782C965C3}">
      <dgm:prSet phldrT="[テキスト]"/>
      <dgm:spPr/>
      <dgm:t>
        <a:bodyPr/>
        <a:lstStyle/>
        <a:p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：０４２－５７５－２４２６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9D96A21-3DCC-44FB-8179-D87CD30FB77C}" type="parTrans" cxnId="{C078D76E-5C8D-43A7-B1DC-3C1336C4ADB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F701D1FC-8C45-498A-B5D1-40DF14D4ADAE}" type="sibTrans" cxnId="{C078D76E-5C8D-43A7-B1DC-3C1336C4ADBF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64345E9E-3AC5-4839-9892-4C76D3B3C066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職員数：４名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8DA315B0-D159-4639-8777-BFD9D9F13A87}" type="parTrans" cxnId="{950FBA07-BCF7-46B3-8EBF-6115344F43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AD81CEA1-F90D-4A79-944F-046F4AD1719B}" type="sibTrans" cxnId="{950FBA07-BCF7-46B3-8EBF-6115344F430A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09EC5BE-3D12-4A0A-9825-B287BA798C8A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児童数：４７名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CF71245E-7F9D-403B-BAE6-1733C17AAE3D}" type="parTrans" cxnId="{E0E7C408-1E17-41F4-B638-95E439373B0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4DE5DBF-E8C7-40EB-988D-4F54D317DAA1}" type="sibTrans" cxnId="{E0E7C408-1E17-41F4-B638-95E439373B0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2D59E4C-67F4-4ADE-9304-7104941FCDB7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職員数：３名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8A8EB31-4161-46C4-BB86-40F65B7FAE19}" type="parTrans" cxnId="{8F400AFF-524D-4807-BE5D-C082F3752D5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B23A66B2-4F2B-4EDB-A871-438704A5B7C4}" type="sibTrans" cxnId="{8F400AFF-524D-4807-BE5D-C082F3752D5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931E6AE0-C199-4FA4-BE9B-A9CB679E0B4A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児童数：６５名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C43DFA9-9DFD-4312-A72A-141AB01C908D}" type="parTrans" cxnId="{76FD42CB-3602-4432-90E8-DA0B90DA805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4DEBF915-659E-4C8F-9602-E1506EB27460}" type="sibTrans" cxnId="{76FD42CB-3602-4432-90E8-DA0B90DA8051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013A14F-C043-48D8-A806-319F0921227B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集団降所時刻：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１７：００　（冬期は１６：３０）　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3C7293EE-D20E-4B82-8100-3FE5811A7814}" type="parTrans" cxnId="{8C87088E-FCD4-4E08-81ED-347F4FAAA908}">
      <dgm:prSet/>
      <dgm:spPr/>
    </dgm:pt>
    <dgm:pt modelId="{0254363D-3E69-4FFE-9C96-B97647B68CAF}" type="sibTrans" cxnId="{8C87088E-FCD4-4E08-81ED-347F4FAAA908}">
      <dgm:prSet/>
      <dgm:spPr/>
    </dgm:pt>
    <dgm:pt modelId="{4A4A7E87-9CBA-4391-9369-F1FC08F642EB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集団降所時刻</a:t>
          </a: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：１７：００　（冬期は１６：３０）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AB2A4B9-0B5D-45D6-BFFD-CF737DDC1DD3}" type="parTrans" cxnId="{34D257B3-4592-4826-956A-766F0054B25A}">
      <dgm:prSet/>
      <dgm:spPr/>
    </dgm:pt>
    <dgm:pt modelId="{B3E907D7-0874-4D40-B80F-A642DF3CC2FE}" type="sibTrans" cxnId="{34D257B3-4592-4826-956A-766F0054B25A}">
      <dgm:prSet/>
      <dgm:spPr/>
    </dgm:pt>
    <dgm:pt modelId="{655ABCBC-BF70-4B8D-8126-D289FBBEA03B}" type="pres">
      <dgm:prSet presAssocID="{1E5A70C5-2283-4F6F-A3F9-37B1054B6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0AF7210-4A2D-42E0-B61E-829A1F405090}" type="pres">
      <dgm:prSet presAssocID="{A7C536A1-AA78-4087-B66A-29DE70EB09EF}" presName="linNode" presStyleCnt="0"/>
      <dgm:spPr/>
    </dgm:pt>
    <dgm:pt modelId="{861E5E88-410E-4F64-BC84-CFEC7DB49B0F}" type="pres">
      <dgm:prSet presAssocID="{A7C536A1-AA78-4087-B66A-29DE70EB09EF}" presName="parentText" presStyleLbl="node1" presStyleIdx="0" presStyleCnt="2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8CED8C-4038-4CEF-81DF-08A790FA470C}" type="pres">
      <dgm:prSet presAssocID="{A7C536A1-AA78-4087-B66A-29DE70EB09EF}" presName="descendantText" presStyleLbl="alignAccFollowNode1" presStyleIdx="0" presStyleCnt="2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050ED4-5493-46E2-B897-7B410AB57C1A}" type="pres">
      <dgm:prSet presAssocID="{75420EF7-3C51-4048-97F3-590D73C82592}" presName="sp" presStyleCnt="0"/>
      <dgm:spPr/>
    </dgm:pt>
    <dgm:pt modelId="{1B10D4D4-0BF0-4B3B-AE2C-F7FDB4A790DA}" type="pres">
      <dgm:prSet presAssocID="{DAC05D18-E42D-452E-A89B-56DC8EB9223F}" presName="linNode" presStyleCnt="0"/>
      <dgm:spPr/>
    </dgm:pt>
    <dgm:pt modelId="{90EFD36C-1B6C-474D-BFAB-199655694C14}" type="pres">
      <dgm:prSet presAssocID="{DAC05D18-E42D-452E-A89B-56DC8EB9223F}" presName="parentText" presStyleLbl="node1" presStyleIdx="1" presStyleCnt="2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96CC086C-E068-4861-BBFC-9571AFEEF646}" type="pres">
      <dgm:prSet presAssocID="{DAC05D18-E42D-452E-A89B-56DC8EB9223F}" presName="descendantText" presStyleLbl="alignAccFollowNode1" presStyleIdx="1" presStyleCnt="2" custScaleX="11162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CE1034F3-F4B1-4529-BC77-DD91EA9EC0FE}" type="presOf" srcId="{E3EAD037-96A7-4BF5-A699-D900D1436693}" destId="{FE8CED8C-4038-4CEF-81DF-08A790FA470C}" srcOrd="0" destOrd="0" presId="urn:microsoft.com/office/officeart/2005/8/layout/vList5"/>
    <dgm:cxn modelId="{052F3329-ED36-401C-BF0F-2829D9703B8E}" srcId="{A7C536A1-AA78-4087-B66A-29DE70EB09EF}" destId="{E3EAD037-96A7-4BF5-A699-D900D1436693}" srcOrd="0" destOrd="0" parTransId="{16ECD87F-CBA0-4889-A1CC-5E641F74DABB}" sibTransId="{55ED652C-DF0B-4AB6-AF76-9C86DC554358}"/>
    <dgm:cxn modelId="{3E60A3A2-96A1-4ED8-A1F9-20C4316A6A67}" type="presOf" srcId="{A7C536A1-AA78-4087-B66A-29DE70EB09EF}" destId="{861E5E88-410E-4F64-BC84-CFEC7DB49B0F}" srcOrd="0" destOrd="0" presId="urn:microsoft.com/office/officeart/2005/8/layout/vList5"/>
    <dgm:cxn modelId="{8C014180-288F-4040-8537-A0506B72F0DC}" type="presOf" srcId="{B684DE80-1160-4477-BABF-508782C965C3}" destId="{96CC086C-E068-4861-BBFC-9571AFEEF646}" srcOrd="0" destOrd="1" presId="urn:microsoft.com/office/officeart/2005/8/layout/vList5"/>
    <dgm:cxn modelId="{34D257B3-4592-4826-956A-766F0054B25A}" srcId="{DAC05D18-E42D-452E-A89B-56DC8EB9223F}" destId="{4A4A7E87-9CBA-4391-9369-F1FC08F642EB}" srcOrd="4" destOrd="0" parTransId="{7AB2A4B9-0B5D-45D6-BFFD-CF737DDC1DD3}" sibTransId="{B3E907D7-0874-4D40-B80F-A642DF3CC2FE}"/>
    <dgm:cxn modelId="{76FD42CB-3602-4432-90E8-DA0B90DA8051}" srcId="{DAC05D18-E42D-452E-A89B-56DC8EB9223F}" destId="{931E6AE0-C199-4FA4-BE9B-A9CB679E0B4A}" srcOrd="3" destOrd="0" parTransId="{DC43DFA9-9DFD-4312-A72A-141AB01C908D}" sibTransId="{4DEBF915-659E-4C8F-9602-E1506EB27460}"/>
    <dgm:cxn modelId="{950FBA07-BCF7-46B3-8EBF-6115344F430A}" srcId="{A7C536A1-AA78-4087-B66A-29DE70EB09EF}" destId="{64345E9E-3AC5-4839-9892-4C76D3B3C066}" srcOrd="2" destOrd="0" parTransId="{8DA315B0-D159-4639-8777-BFD9D9F13A87}" sibTransId="{AD81CEA1-F90D-4A79-944F-046F4AD1719B}"/>
    <dgm:cxn modelId="{B4598CEE-68B9-4F87-AD7D-55476C2A7CE2}" srcId="{1E5A70C5-2283-4F6F-A3F9-37B1054B6B27}" destId="{DAC05D18-E42D-452E-A89B-56DC8EB9223F}" srcOrd="1" destOrd="0" parTransId="{61D54E25-8F51-4721-9E04-06512650EC13}" sibTransId="{2D1DF2A2-C264-4598-8F17-FE17FE89A690}"/>
    <dgm:cxn modelId="{96A6DD7A-9BA4-482C-8F45-4271848CA897}" type="presOf" srcId="{7CFDA1B5-D0AD-430E-8BDC-80D0012A6947}" destId="{FE8CED8C-4038-4CEF-81DF-08A790FA470C}" srcOrd="0" destOrd="1" presId="urn:microsoft.com/office/officeart/2005/8/layout/vList5"/>
    <dgm:cxn modelId="{8C87088E-FCD4-4E08-81ED-347F4FAAA908}" srcId="{A7C536A1-AA78-4087-B66A-29DE70EB09EF}" destId="{8013A14F-C043-48D8-A806-319F0921227B}" srcOrd="4" destOrd="0" parTransId="{3C7293EE-D20E-4B82-8100-3FE5811A7814}" sibTransId="{0254363D-3E69-4FFE-9C96-B97647B68CAF}"/>
    <dgm:cxn modelId="{7C89A2DB-4932-43B3-A467-E219200F59D5}" type="presOf" srcId="{1E5A70C5-2283-4F6F-A3F9-37B1054B6B27}" destId="{655ABCBC-BF70-4B8D-8126-D289FBBEA03B}" srcOrd="0" destOrd="0" presId="urn:microsoft.com/office/officeart/2005/8/layout/vList5"/>
    <dgm:cxn modelId="{C58B0E32-97FE-4A7D-89FB-F1BFB9A25122}" srcId="{A7C536A1-AA78-4087-B66A-29DE70EB09EF}" destId="{7CFDA1B5-D0AD-430E-8BDC-80D0012A6947}" srcOrd="1" destOrd="0" parTransId="{22138437-0047-4F34-9058-048F8D2DAD3A}" sibTransId="{8D10CBC6-D34C-4382-B158-8F5452D0CF05}"/>
    <dgm:cxn modelId="{8F400AFF-524D-4807-BE5D-C082F3752D55}" srcId="{DAC05D18-E42D-452E-A89B-56DC8EB9223F}" destId="{22D59E4C-67F4-4ADE-9304-7104941FCDB7}" srcOrd="2" destOrd="0" parTransId="{A8A8EB31-4161-46C4-BB86-40F65B7FAE19}" sibTransId="{B23A66B2-4F2B-4EDB-A871-438704A5B7C4}"/>
    <dgm:cxn modelId="{37DDEAA7-2ECB-48F7-98A5-CFF51E5A5D2E}" type="presOf" srcId="{8013A14F-C043-48D8-A806-319F0921227B}" destId="{FE8CED8C-4038-4CEF-81DF-08A790FA470C}" srcOrd="0" destOrd="4" presId="urn:microsoft.com/office/officeart/2005/8/layout/vList5"/>
    <dgm:cxn modelId="{91B80718-3F76-4100-87EF-1063AEF0E8CC}" type="presOf" srcId="{3EFAEC4B-228F-4D60-98AA-EDCA86E0BEC0}" destId="{96CC086C-E068-4861-BBFC-9571AFEEF646}" srcOrd="0" destOrd="0" presId="urn:microsoft.com/office/officeart/2005/8/layout/vList5"/>
    <dgm:cxn modelId="{1A212835-2470-4EFD-AA0B-CEC6D79F7503}" type="presOf" srcId="{64345E9E-3AC5-4839-9892-4C76D3B3C066}" destId="{FE8CED8C-4038-4CEF-81DF-08A790FA470C}" srcOrd="0" destOrd="2" presId="urn:microsoft.com/office/officeart/2005/8/layout/vList5"/>
    <dgm:cxn modelId="{C078D76E-5C8D-43A7-B1DC-3C1336C4ADBF}" srcId="{DAC05D18-E42D-452E-A89B-56DC8EB9223F}" destId="{B684DE80-1160-4477-BABF-508782C965C3}" srcOrd="1" destOrd="0" parTransId="{79D96A21-3DCC-44FB-8179-D87CD30FB77C}" sibTransId="{F701D1FC-8C45-498A-B5D1-40DF14D4ADAE}"/>
    <dgm:cxn modelId="{22568D8C-A819-4D07-A1B8-B235391304C6}" type="presOf" srcId="{22D59E4C-67F4-4ADE-9304-7104941FCDB7}" destId="{96CC086C-E068-4861-BBFC-9571AFEEF646}" srcOrd="0" destOrd="2" presId="urn:microsoft.com/office/officeart/2005/8/layout/vList5"/>
    <dgm:cxn modelId="{E0E7C408-1E17-41F4-B638-95E439373B03}" srcId="{A7C536A1-AA78-4087-B66A-29DE70EB09EF}" destId="{709EC5BE-3D12-4A0A-9825-B287BA798C8A}" srcOrd="3" destOrd="0" parTransId="{CF71245E-7F9D-403B-BAE6-1733C17AAE3D}" sibTransId="{E4DE5DBF-E8C7-40EB-988D-4F54D317DAA1}"/>
    <dgm:cxn modelId="{82CD67CF-C2EC-45F8-B9D8-C9C69E467958}" srcId="{DAC05D18-E42D-452E-A89B-56DC8EB9223F}" destId="{3EFAEC4B-228F-4D60-98AA-EDCA86E0BEC0}" srcOrd="0" destOrd="0" parTransId="{344F3278-94CF-4394-A742-3CD1B60539F7}" sibTransId="{7BA57741-5DBC-47B7-9265-10771554844C}"/>
    <dgm:cxn modelId="{E6367926-9B94-43FD-AA32-10B7D11F3C63}" srcId="{1E5A70C5-2283-4F6F-A3F9-37B1054B6B27}" destId="{A7C536A1-AA78-4087-B66A-29DE70EB09EF}" srcOrd="0" destOrd="0" parTransId="{5540E16A-3FE2-4728-A2D5-400411A7F392}" sibTransId="{75420EF7-3C51-4048-97F3-590D73C82592}"/>
    <dgm:cxn modelId="{2C4979FE-BE9C-463B-A169-AF77F3172481}" type="presOf" srcId="{931E6AE0-C199-4FA4-BE9B-A9CB679E0B4A}" destId="{96CC086C-E068-4861-BBFC-9571AFEEF646}" srcOrd="0" destOrd="3" presId="urn:microsoft.com/office/officeart/2005/8/layout/vList5"/>
    <dgm:cxn modelId="{A7C3F46C-C560-41B7-8C54-DECEB0B62C3A}" type="presOf" srcId="{DAC05D18-E42D-452E-A89B-56DC8EB9223F}" destId="{90EFD36C-1B6C-474D-BFAB-199655694C14}" srcOrd="0" destOrd="0" presId="urn:microsoft.com/office/officeart/2005/8/layout/vList5"/>
    <dgm:cxn modelId="{6B7468CA-FBD1-45B3-90EF-479CBD770A6D}" type="presOf" srcId="{709EC5BE-3D12-4A0A-9825-B287BA798C8A}" destId="{FE8CED8C-4038-4CEF-81DF-08A790FA470C}" srcOrd="0" destOrd="3" presId="urn:microsoft.com/office/officeart/2005/8/layout/vList5"/>
    <dgm:cxn modelId="{B4752EAA-B779-44D3-80C7-7CDB5705F761}" type="presOf" srcId="{4A4A7E87-9CBA-4391-9369-F1FC08F642EB}" destId="{96CC086C-E068-4861-BBFC-9571AFEEF646}" srcOrd="0" destOrd="4" presId="urn:microsoft.com/office/officeart/2005/8/layout/vList5"/>
    <dgm:cxn modelId="{A2AE2BF0-ABE4-4666-98DD-D3AE48C7797D}" type="presParOf" srcId="{655ABCBC-BF70-4B8D-8126-D289FBBEA03B}" destId="{10AF7210-4A2D-42E0-B61E-829A1F405090}" srcOrd="0" destOrd="0" presId="urn:microsoft.com/office/officeart/2005/8/layout/vList5"/>
    <dgm:cxn modelId="{48499999-89FA-46A7-8A11-E34DD83286BF}" type="presParOf" srcId="{10AF7210-4A2D-42E0-B61E-829A1F405090}" destId="{861E5E88-410E-4F64-BC84-CFEC7DB49B0F}" srcOrd="0" destOrd="0" presId="urn:microsoft.com/office/officeart/2005/8/layout/vList5"/>
    <dgm:cxn modelId="{54630C61-8526-446A-A46B-808EE76DD269}" type="presParOf" srcId="{10AF7210-4A2D-42E0-B61E-829A1F405090}" destId="{FE8CED8C-4038-4CEF-81DF-08A790FA470C}" srcOrd="1" destOrd="0" presId="urn:microsoft.com/office/officeart/2005/8/layout/vList5"/>
    <dgm:cxn modelId="{4AFF54E9-742C-4ED2-B0D3-542207D6F2C5}" type="presParOf" srcId="{655ABCBC-BF70-4B8D-8126-D289FBBEA03B}" destId="{A8050ED4-5493-46E2-B897-7B410AB57C1A}" srcOrd="1" destOrd="0" presId="urn:microsoft.com/office/officeart/2005/8/layout/vList5"/>
    <dgm:cxn modelId="{3BDFB0AE-66DE-46EC-9A23-AA0D5E67549E}" type="presParOf" srcId="{655ABCBC-BF70-4B8D-8126-D289FBBEA03B}" destId="{1B10D4D4-0BF0-4B3B-AE2C-F7FDB4A790DA}" srcOrd="2" destOrd="0" presId="urn:microsoft.com/office/officeart/2005/8/layout/vList5"/>
    <dgm:cxn modelId="{BA0F4985-4DB4-4BE9-A94E-EF01D0CA260C}" type="presParOf" srcId="{1B10D4D4-0BF0-4B3B-AE2C-F7FDB4A790DA}" destId="{90EFD36C-1B6C-474D-BFAB-199655694C14}" srcOrd="0" destOrd="0" presId="urn:microsoft.com/office/officeart/2005/8/layout/vList5"/>
    <dgm:cxn modelId="{7570208B-C638-4EDB-974A-09858CE67FA9}" type="presParOf" srcId="{1B10D4D4-0BF0-4B3B-AE2C-F7FDB4A790DA}" destId="{96CC086C-E068-4861-BBFC-9571AFEEF64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2DEAFC-B2C3-45F3-B718-F0D98CD3FAF3}" type="doc">
      <dgm:prSet loTypeId="urn:microsoft.com/office/officeart/2005/8/layout/cycle6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kumimoji="1" lang="ja-JP" altLang="en-US"/>
        </a:p>
      </dgm:t>
    </dgm:pt>
    <dgm:pt modelId="{C123DCC2-3B3E-4978-83AE-D159273CF995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新入生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歓迎会</a:t>
          </a:r>
          <a:endParaRPr kumimoji="1" lang="en-US" altLang="ja-JP" sz="1600" dirty="0" smtClean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FCD70A9-B911-4848-A6E0-77125ED4E7E0}" type="parTrans" cxnId="{5C7EC58A-8083-47AD-8FED-7D511315AB0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A83CAB5D-D10B-421E-A14E-742AD27B4757}" type="sibTrans" cxnId="{5C7EC58A-8083-47AD-8FED-7D511315AB0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37626B09-5992-4267-B6B5-9A31F380FB06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おやつ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DBF0A6D-2237-49FE-A0A3-DC4CF7B14159}" type="parTrans" cxnId="{D1FFEA17-923D-49DA-9794-F93FCFB089F3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17E172E4-D162-4B63-95DF-E97177670A09}" type="sibTrans" cxnId="{D1FFEA17-923D-49DA-9794-F93FCFB089F3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935A457B-3987-4CCB-B731-D61232689680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お昼ご飯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E0DCD197-74BC-49BF-A456-823F69B646CD}" type="parTrans" cxnId="{EDC5144C-1651-47A7-B970-3FA4F7A77584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A653FC7D-4F5D-4A28-A53F-AC89E09AA172}" type="sibTrans" cxnId="{EDC5144C-1651-47A7-B970-3FA4F7A77584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C9CE3B35-FE3F-404F-BACA-8F868ACA5F8D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クリスマス会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B968AB7F-C25F-477F-965E-A161FE8A8450}" type="parTrans" cxnId="{3D897E42-1262-4812-8719-D125CABC437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274F6426-D96B-4EB4-8495-B71AB5E6DE61}" type="sibTrans" cxnId="{3D897E42-1262-4812-8719-D125CABC4379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75FC1492-3BC0-48FF-B764-BFB06A5B86AB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保護者会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A2EC6391-D6DE-4768-A592-BB3607271DF8}" type="parTrans" cxnId="{1F99A4C4-1D91-4504-A7FB-F9711FEEB29D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3B8D596B-EF23-4E72-82BD-473A6A0CB784}" type="sibTrans" cxnId="{1F99A4C4-1D91-4504-A7FB-F9711FEEB29D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EA545441-19D1-4992-8AC8-C9C58CDC1132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お誕生会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66874825-BABE-4AED-84E5-6E970182879C}" type="parTrans" cxnId="{9B180E76-5A3E-4B8A-968C-369763566F25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EAC4F5B9-872A-429D-A59C-E9945459F1EC}" type="sibTrans" cxnId="{9B180E76-5A3E-4B8A-968C-369763566F25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5A15F49F-F1FE-4253-906A-647B9424F418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３年生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お別れ会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CA38ECF-8755-4B44-875D-2A1A63BA6E73}" type="parTrans" cxnId="{B0422D32-59EF-4F64-B4B9-5D255513D97E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974E0022-172E-49F4-83AE-7531D37763F7}" type="sibTrans" cxnId="{B0422D32-59EF-4F64-B4B9-5D255513D97E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00AC401D-D067-41C4-8D32-CBBCB13A87FC}">
      <dgm:prSet phldrT="[テキスト]" custT="1"/>
      <dgm:spPr/>
      <dgm:t>
        <a:bodyPr/>
        <a:lstStyle/>
        <a:p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わいわい</a:t>
          </a:r>
          <a: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dirty="0" smtClean="0">
              <a:latin typeface="HG丸ｺﾞｼｯｸM-PRO" pitchFamily="50" charset="-128"/>
              <a:ea typeface="HG丸ｺﾞｼｯｸM-PRO" pitchFamily="50" charset="-128"/>
            </a:rPr>
            <a:t>祭り</a:t>
          </a:r>
          <a:endParaRPr kumimoji="1" lang="ja-JP" altLang="en-US" sz="16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7D00CF2F-15B0-472B-AE44-2003AE17E57F}" type="parTrans" cxnId="{C3BBE89C-6D25-4460-9FBD-2762EFAB480C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1AF8AF8C-BAFE-4812-B39A-AFD87F7AA2D3}" type="sibTrans" cxnId="{C3BBE89C-6D25-4460-9FBD-2762EFAB480C}">
      <dgm:prSet/>
      <dgm:spPr/>
      <dgm:t>
        <a:bodyPr/>
        <a:lstStyle/>
        <a:p>
          <a:endParaRPr kumimoji="1" lang="ja-JP" altLang="en-US" sz="1600">
            <a:latin typeface="HG丸ｺﾞｼｯｸM-PRO" pitchFamily="50" charset="-128"/>
            <a:ea typeface="HG丸ｺﾞｼｯｸM-PRO" pitchFamily="50" charset="-128"/>
          </a:endParaRPr>
        </a:p>
      </dgm:t>
    </dgm:pt>
    <dgm:pt modelId="{6939F679-3D2D-4BFF-AC1F-D7C0CB379474}" type="pres">
      <dgm:prSet presAssocID="{CF2DEAFC-B2C3-45F3-B718-F0D98CD3FAF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A3D90A22-3EF5-46FA-8F2B-528B3917169A}" type="pres">
      <dgm:prSet presAssocID="{C123DCC2-3B3E-4978-83AE-D159273CF995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6944B24-B720-4C84-A072-481397108A2B}" type="pres">
      <dgm:prSet presAssocID="{C123DCC2-3B3E-4978-83AE-D159273CF995}" presName="spNode" presStyleCnt="0"/>
      <dgm:spPr/>
    </dgm:pt>
    <dgm:pt modelId="{18FF358A-EE8D-43B2-AA49-42DC78A0E894}" type="pres">
      <dgm:prSet presAssocID="{A83CAB5D-D10B-421E-A14E-742AD27B4757}" presName="sibTrans" presStyleLbl="sibTrans1D1" presStyleIdx="0" presStyleCnt="8"/>
      <dgm:spPr/>
      <dgm:t>
        <a:bodyPr/>
        <a:lstStyle/>
        <a:p>
          <a:endParaRPr kumimoji="1" lang="ja-JP" altLang="en-US"/>
        </a:p>
      </dgm:t>
    </dgm:pt>
    <dgm:pt modelId="{F2F7711D-8BD6-4075-B209-6C5F289F4AB5}" type="pres">
      <dgm:prSet presAssocID="{37626B09-5992-4267-B6B5-9A31F380FB0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DA9AD2B-1FDB-4172-8C03-DF800C5B7366}" type="pres">
      <dgm:prSet presAssocID="{37626B09-5992-4267-B6B5-9A31F380FB06}" presName="spNode" presStyleCnt="0"/>
      <dgm:spPr/>
    </dgm:pt>
    <dgm:pt modelId="{8BECD779-D681-4763-AE58-19BD757AA8F0}" type="pres">
      <dgm:prSet presAssocID="{17E172E4-D162-4B63-95DF-E97177670A09}" presName="sibTrans" presStyleLbl="sibTrans1D1" presStyleIdx="1" presStyleCnt="8"/>
      <dgm:spPr/>
      <dgm:t>
        <a:bodyPr/>
        <a:lstStyle/>
        <a:p>
          <a:endParaRPr kumimoji="1" lang="ja-JP" altLang="en-US"/>
        </a:p>
      </dgm:t>
    </dgm:pt>
    <dgm:pt modelId="{E2962C92-D6F8-4610-AFF9-03D4C7615E53}" type="pres">
      <dgm:prSet presAssocID="{935A457B-3987-4CCB-B731-D61232689680}" presName="node" presStyleLbl="node1" presStyleIdx="2" presStyleCnt="8" custScaleX="12117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EC4F147-F7C0-4959-BD87-8896CE64200C}" type="pres">
      <dgm:prSet presAssocID="{935A457B-3987-4CCB-B731-D61232689680}" presName="spNode" presStyleCnt="0"/>
      <dgm:spPr/>
    </dgm:pt>
    <dgm:pt modelId="{C6F0CBE0-E095-43EC-A5DF-32FF0334B1A6}" type="pres">
      <dgm:prSet presAssocID="{A653FC7D-4F5D-4A28-A53F-AC89E09AA172}" presName="sibTrans" presStyleLbl="sibTrans1D1" presStyleIdx="2" presStyleCnt="8"/>
      <dgm:spPr/>
      <dgm:t>
        <a:bodyPr/>
        <a:lstStyle/>
        <a:p>
          <a:endParaRPr kumimoji="1" lang="ja-JP" altLang="en-US"/>
        </a:p>
      </dgm:t>
    </dgm:pt>
    <dgm:pt modelId="{441F5C3E-1169-4DA8-A149-D340CFDFA216}" type="pres">
      <dgm:prSet presAssocID="{C9CE3B35-FE3F-404F-BACA-8F868ACA5F8D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DA12765-9856-4F4F-AD82-2D9C61EF2ADC}" type="pres">
      <dgm:prSet presAssocID="{C9CE3B35-FE3F-404F-BACA-8F868ACA5F8D}" presName="spNode" presStyleCnt="0"/>
      <dgm:spPr/>
    </dgm:pt>
    <dgm:pt modelId="{E210E22F-1672-4EE5-975A-41C168643D54}" type="pres">
      <dgm:prSet presAssocID="{274F6426-D96B-4EB4-8495-B71AB5E6DE61}" presName="sibTrans" presStyleLbl="sibTrans1D1" presStyleIdx="3" presStyleCnt="8"/>
      <dgm:spPr/>
      <dgm:t>
        <a:bodyPr/>
        <a:lstStyle/>
        <a:p>
          <a:endParaRPr kumimoji="1" lang="ja-JP" altLang="en-US"/>
        </a:p>
      </dgm:t>
    </dgm:pt>
    <dgm:pt modelId="{4E8428F9-DDDD-45D6-B6C4-621A202E7533}" type="pres">
      <dgm:prSet presAssocID="{EA545441-19D1-4992-8AC8-C9C58CDC1132}" presName="node" presStyleLbl="node1" presStyleIdx="4" presStyleCnt="8" custScaleX="12459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5B7E311B-A486-4D26-8043-3E6D507B526F}" type="pres">
      <dgm:prSet presAssocID="{EA545441-19D1-4992-8AC8-C9C58CDC1132}" presName="spNode" presStyleCnt="0"/>
      <dgm:spPr/>
    </dgm:pt>
    <dgm:pt modelId="{15FE5928-7897-44C8-9226-00260087FE3C}" type="pres">
      <dgm:prSet presAssocID="{EAC4F5B9-872A-429D-A59C-E9945459F1EC}" presName="sibTrans" presStyleLbl="sibTrans1D1" presStyleIdx="4" presStyleCnt="8"/>
      <dgm:spPr/>
      <dgm:t>
        <a:bodyPr/>
        <a:lstStyle/>
        <a:p>
          <a:endParaRPr kumimoji="1" lang="ja-JP" altLang="en-US"/>
        </a:p>
      </dgm:t>
    </dgm:pt>
    <dgm:pt modelId="{067C07AF-31B9-4149-9D64-BD9124412519}" type="pres">
      <dgm:prSet presAssocID="{5A15F49F-F1FE-4253-906A-647B9424F418}" presName="node" presStyleLbl="node1" presStyleIdx="5" presStyleCnt="8" custScaleX="123036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DE705BE-8C0F-40CB-98C7-98899115FBCE}" type="pres">
      <dgm:prSet presAssocID="{5A15F49F-F1FE-4253-906A-647B9424F418}" presName="spNode" presStyleCnt="0"/>
      <dgm:spPr/>
    </dgm:pt>
    <dgm:pt modelId="{219F4F18-5EDD-40B7-B6B6-978208D7C2F4}" type="pres">
      <dgm:prSet presAssocID="{974E0022-172E-49F4-83AE-7531D37763F7}" presName="sibTrans" presStyleLbl="sibTrans1D1" presStyleIdx="5" presStyleCnt="8"/>
      <dgm:spPr/>
      <dgm:t>
        <a:bodyPr/>
        <a:lstStyle/>
        <a:p>
          <a:endParaRPr kumimoji="1" lang="ja-JP" altLang="en-US"/>
        </a:p>
      </dgm:t>
    </dgm:pt>
    <dgm:pt modelId="{369023FA-277B-431D-B59D-577FDE3D2570}" type="pres">
      <dgm:prSet presAssocID="{00AC401D-D067-41C4-8D32-CBBCB13A87FC}" presName="node" presStyleLbl="node1" presStyleIdx="6" presStyleCnt="8" custScaleX="126496" custRadScaleRad="100011" custRadScaleInc="556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F2E588-4A7F-49F4-A230-8BA22E457C6C}" type="pres">
      <dgm:prSet presAssocID="{00AC401D-D067-41C4-8D32-CBBCB13A87FC}" presName="spNode" presStyleCnt="0"/>
      <dgm:spPr/>
    </dgm:pt>
    <dgm:pt modelId="{1CC3AB01-50CF-41F7-89BE-3F84B9BFB79F}" type="pres">
      <dgm:prSet presAssocID="{1AF8AF8C-BAFE-4812-B39A-AFD87F7AA2D3}" presName="sibTrans" presStyleLbl="sibTrans1D1" presStyleIdx="6" presStyleCnt="8"/>
      <dgm:spPr/>
      <dgm:t>
        <a:bodyPr/>
        <a:lstStyle/>
        <a:p>
          <a:endParaRPr kumimoji="1" lang="ja-JP" altLang="en-US"/>
        </a:p>
      </dgm:t>
    </dgm:pt>
    <dgm:pt modelId="{885FC7BE-99D8-4276-9508-7EC37E2D9831}" type="pres">
      <dgm:prSet presAssocID="{75FC1492-3BC0-48FF-B764-BFB06A5B86AB}" presName="node" presStyleLbl="node1" presStyleIdx="7" presStyleCnt="8" custScaleX="11290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3011D771-25EA-43E3-92F0-B376121C31FB}" type="pres">
      <dgm:prSet presAssocID="{75FC1492-3BC0-48FF-B764-BFB06A5B86AB}" presName="spNode" presStyleCnt="0"/>
      <dgm:spPr/>
    </dgm:pt>
    <dgm:pt modelId="{EF3B9627-1659-4431-B181-E1F07D506FC0}" type="pres">
      <dgm:prSet presAssocID="{3B8D596B-EF23-4E72-82BD-473A6A0CB784}" presName="sibTrans" presStyleLbl="sibTrans1D1" presStyleIdx="7" presStyleCnt="8"/>
      <dgm:spPr/>
      <dgm:t>
        <a:bodyPr/>
        <a:lstStyle/>
        <a:p>
          <a:endParaRPr kumimoji="1" lang="ja-JP" altLang="en-US"/>
        </a:p>
      </dgm:t>
    </dgm:pt>
  </dgm:ptLst>
  <dgm:cxnLst>
    <dgm:cxn modelId="{499FC239-256C-494C-9D01-A5DEF1AEDA8F}" type="presOf" srcId="{1AF8AF8C-BAFE-4812-B39A-AFD87F7AA2D3}" destId="{1CC3AB01-50CF-41F7-89BE-3F84B9BFB79F}" srcOrd="0" destOrd="0" presId="urn:microsoft.com/office/officeart/2005/8/layout/cycle6"/>
    <dgm:cxn modelId="{BC3D1D7B-EDB9-4887-9DD0-9D3D8DF7A1C0}" type="presOf" srcId="{00AC401D-D067-41C4-8D32-CBBCB13A87FC}" destId="{369023FA-277B-431D-B59D-577FDE3D2570}" srcOrd="0" destOrd="0" presId="urn:microsoft.com/office/officeart/2005/8/layout/cycle6"/>
    <dgm:cxn modelId="{67E7F145-FA9A-4DB9-84A1-FAF55984993B}" type="presOf" srcId="{274F6426-D96B-4EB4-8495-B71AB5E6DE61}" destId="{E210E22F-1672-4EE5-975A-41C168643D54}" srcOrd="0" destOrd="0" presId="urn:microsoft.com/office/officeart/2005/8/layout/cycle6"/>
    <dgm:cxn modelId="{370D34D9-78B9-4333-87F1-27AE3C0F1F5E}" type="presOf" srcId="{3B8D596B-EF23-4E72-82BD-473A6A0CB784}" destId="{EF3B9627-1659-4431-B181-E1F07D506FC0}" srcOrd="0" destOrd="0" presId="urn:microsoft.com/office/officeart/2005/8/layout/cycle6"/>
    <dgm:cxn modelId="{0F6277CB-02BF-4496-A261-F45C103B1375}" type="presOf" srcId="{5A15F49F-F1FE-4253-906A-647B9424F418}" destId="{067C07AF-31B9-4149-9D64-BD9124412519}" srcOrd="0" destOrd="0" presId="urn:microsoft.com/office/officeart/2005/8/layout/cycle6"/>
    <dgm:cxn modelId="{220B7651-3E25-43FA-802A-A81472A549BA}" type="presOf" srcId="{A653FC7D-4F5D-4A28-A53F-AC89E09AA172}" destId="{C6F0CBE0-E095-43EC-A5DF-32FF0334B1A6}" srcOrd="0" destOrd="0" presId="urn:microsoft.com/office/officeart/2005/8/layout/cycle6"/>
    <dgm:cxn modelId="{1D5E26E4-5C30-47F0-A9CD-AD059A1D9B39}" type="presOf" srcId="{75FC1492-3BC0-48FF-B764-BFB06A5B86AB}" destId="{885FC7BE-99D8-4276-9508-7EC37E2D9831}" srcOrd="0" destOrd="0" presId="urn:microsoft.com/office/officeart/2005/8/layout/cycle6"/>
    <dgm:cxn modelId="{F45374CC-BB2E-4ADB-9648-60ECB1B87827}" type="presOf" srcId="{CF2DEAFC-B2C3-45F3-B718-F0D98CD3FAF3}" destId="{6939F679-3D2D-4BFF-AC1F-D7C0CB379474}" srcOrd="0" destOrd="0" presId="urn:microsoft.com/office/officeart/2005/8/layout/cycle6"/>
    <dgm:cxn modelId="{EDC5144C-1651-47A7-B970-3FA4F7A77584}" srcId="{CF2DEAFC-B2C3-45F3-B718-F0D98CD3FAF3}" destId="{935A457B-3987-4CCB-B731-D61232689680}" srcOrd="2" destOrd="0" parTransId="{E0DCD197-74BC-49BF-A456-823F69B646CD}" sibTransId="{A653FC7D-4F5D-4A28-A53F-AC89E09AA172}"/>
    <dgm:cxn modelId="{67D73CBC-6458-4F02-B358-C7C2B5299D7D}" type="presOf" srcId="{C9CE3B35-FE3F-404F-BACA-8F868ACA5F8D}" destId="{441F5C3E-1169-4DA8-A149-D340CFDFA216}" srcOrd="0" destOrd="0" presId="urn:microsoft.com/office/officeart/2005/8/layout/cycle6"/>
    <dgm:cxn modelId="{A145A502-DDAE-4BB5-93BE-9543E58DD54F}" type="presOf" srcId="{C123DCC2-3B3E-4978-83AE-D159273CF995}" destId="{A3D90A22-3EF5-46FA-8F2B-528B3917169A}" srcOrd="0" destOrd="0" presId="urn:microsoft.com/office/officeart/2005/8/layout/cycle6"/>
    <dgm:cxn modelId="{43321CB7-57CD-4046-B868-041B7DC60689}" type="presOf" srcId="{974E0022-172E-49F4-83AE-7531D37763F7}" destId="{219F4F18-5EDD-40B7-B6B6-978208D7C2F4}" srcOrd="0" destOrd="0" presId="urn:microsoft.com/office/officeart/2005/8/layout/cycle6"/>
    <dgm:cxn modelId="{C5CCC85F-E80F-49F2-9457-B82D670BD896}" type="presOf" srcId="{EAC4F5B9-872A-429D-A59C-E9945459F1EC}" destId="{15FE5928-7897-44C8-9226-00260087FE3C}" srcOrd="0" destOrd="0" presId="urn:microsoft.com/office/officeart/2005/8/layout/cycle6"/>
    <dgm:cxn modelId="{9B180E76-5A3E-4B8A-968C-369763566F25}" srcId="{CF2DEAFC-B2C3-45F3-B718-F0D98CD3FAF3}" destId="{EA545441-19D1-4992-8AC8-C9C58CDC1132}" srcOrd="4" destOrd="0" parTransId="{66874825-BABE-4AED-84E5-6E970182879C}" sibTransId="{EAC4F5B9-872A-429D-A59C-E9945459F1EC}"/>
    <dgm:cxn modelId="{D1FFEA17-923D-49DA-9794-F93FCFB089F3}" srcId="{CF2DEAFC-B2C3-45F3-B718-F0D98CD3FAF3}" destId="{37626B09-5992-4267-B6B5-9A31F380FB06}" srcOrd="1" destOrd="0" parTransId="{1DBF0A6D-2237-49FE-A0A3-DC4CF7B14159}" sibTransId="{17E172E4-D162-4B63-95DF-E97177670A09}"/>
    <dgm:cxn modelId="{D78947F4-024C-4AE7-A5F9-841B3E8C31B1}" type="presOf" srcId="{37626B09-5992-4267-B6B5-9A31F380FB06}" destId="{F2F7711D-8BD6-4075-B209-6C5F289F4AB5}" srcOrd="0" destOrd="0" presId="urn:microsoft.com/office/officeart/2005/8/layout/cycle6"/>
    <dgm:cxn modelId="{DEF2118F-906B-4728-AA6B-B95AEC206AEB}" type="presOf" srcId="{17E172E4-D162-4B63-95DF-E97177670A09}" destId="{8BECD779-D681-4763-AE58-19BD757AA8F0}" srcOrd="0" destOrd="0" presId="urn:microsoft.com/office/officeart/2005/8/layout/cycle6"/>
    <dgm:cxn modelId="{1F99A4C4-1D91-4504-A7FB-F9711FEEB29D}" srcId="{CF2DEAFC-B2C3-45F3-B718-F0D98CD3FAF3}" destId="{75FC1492-3BC0-48FF-B764-BFB06A5B86AB}" srcOrd="7" destOrd="0" parTransId="{A2EC6391-D6DE-4768-A592-BB3607271DF8}" sibTransId="{3B8D596B-EF23-4E72-82BD-473A6A0CB784}"/>
    <dgm:cxn modelId="{20C70234-4BC2-41B9-9D88-0057BF3E197B}" type="presOf" srcId="{935A457B-3987-4CCB-B731-D61232689680}" destId="{E2962C92-D6F8-4610-AFF9-03D4C7615E53}" srcOrd="0" destOrd="0" presId="urn:microsoft.com/office/officeart/2005/8/layout/cycle6"/>
    <dgm:cxn modelId="{C3BBE89C-6D25-4460-9FBD-2762EFAB480C}" srcId="{CF2DEAFC-B2C3-45F3-B718-F0D98CD3FAF3}" destId="{00AC401D-D067-41C4-8D32-CBBCB13A87FC}" srcOrd="6" destOrd="0" parTransId="{7D00CF2F-15B0-472B-AE44-2003AE17E57F}" sibTransId="{1AF8AF8C-BAFE-4812-B39A-AFD87F7AA2D3}"/>
    <dgm:cxn modelId="{A89B6279-908F-4164-8F01-1010642160D0}" type="presOf" srcId="{A83CAB5D-D10B-421E-A14E-742AD27B4757}" destId="{18FF358A-EE8D-43B2-AA49-42DC78A0E894}" srcOrd="0" destOrd="0" presId="urn:microsoft.com/office/officeart/2005/8/layout/cycle6"/>
    <dgm:cxn modelId="{3D897E42-1262-4812-8719-D125CABC4379}" srcId="{CF2DEAFC-B2C3-45F3-B718-F0D98CD3FAF3}" destId="{C9CE3B35-FE3F-404F-BACA-8F868ACA5F8D}" srcOrd="3" destOrd="0" parTransId="{B968AB7F-C25F-477F-965E-A161FE8A8450}" sibTransId="{274F6426-D96B-4EB4-8495-B71AB5E6DE61}"/>
    <dgm:cxn modelId="{B7317FEF-C35D-4E6D-9C41-E1B608AE7921}" type="presOf" srcId="{EA545441-19D1-4992-8AC8-C9C58CDC1132}" destId="{4E8428F9-DDDD-45D6-B6C4-621A202E7533}" srcOrd="0" destOrd="0" presId="urn:microsoft.com/office/officeart/2005/8/layout/cycle6"/>
    <dgm:cxn modelId="{5C7EC58A-8083-47AD-8FED-7D511315AB09}" srcId="{CF2DEAFC-B2C3-45F3-B718-F0D98CD3FAF3}" destId="{C123DCC2-3B3E-4978-83AE-D159273CF995}" srcOrd="0" destOrd="0" parTransId="{0FCD70A9-B911-4848-A6E0-77125ED4E7E0}" sibTransId="{A83CAB5D-D10B-421E-A14E-742AD27B4757}"/>
    <dgm:cxn modelId="{B0422D32-59EF-4F64-B4B9-5D255513D97E}" srcId="{CF2DEAFC-B2C3-45F3-B718-F0D98CD3FAF3}" destId="{5A15F49F-F1FE-4253-906A-647B9424F418}" srcOrd="5" destOrd="0" parTransId="{7CA38ECF-8755-4B44-875D-2A1A63BA6E73}" sibTransId="{974E0022-172E-49F4-83AE-7531D37763F7}"/>
    <dgm:cxn modelId="{44F8ADC9-C78E-4679-930C-6BA15D6E1D43}" type="presParOf" srcId="{6939F679-3D2D-4BFF-AC1F-D7C0CB379474}" destId="{A3D90A22-3EF5-46FA-8F2B-528B3917169A}" srcOrd="0" destOrd="0" presId="urn:microsoft.com/office/officeart/2005/8/layout/cycle6"/>
    <dgm:cxn modelId="{9C4D1DCE-E48E-426F-8258-E79B840850E6}" type="presParOf" srcId="{6939F679-3D2D-4BFF-AC1F-D7C0CB379474}" destId="{36944B24-B720-4C84-A072-481397108A2B}" srcOrd="1" destOrd="0" presId="urn:microsoft.com/office/officeart/2005/8/layout/cycle6"/>
    <dgm:cxn modelId="{57DE0DE8-A2D2-4E42-A4DD-BE49517664DA}" type="presParOf" srcId="{6939F679-3D2D-4BFF-AC1F-D7C0CB379474}" destId="{18FF358A-EE8D-43B2-AA49-42DC78A0E894}" srcOrd="2" destOrd="0" presId="urn:microsoft.com/office/officeart/2005/8/layout/cycle6"/>
    <dgm:cxn modelId="{3A3BEDA7-F986-42C0-A1D0-02FC576BCBA7}" type="presParOf" srcId="{6939F679-3D2D-4BFF-AC1F-D7C0CB379474}" destId="{F2F7711D-8BD6-4075-B209-6C5F289F4AB5}" srcOrd="3" destOrd="0" presId="urn:microsoft.com/office/officeart/2005/8/layout/cycle6"/>
    <dgm:cxn modelId="{6FEDC461-40F2-4F8D-8858-4E284787B7CC}" type="presParOf" srcId="{6939F679-3D2D-4BFF-AC1F-D7C0CB379474}" destId="{ADA9AD2B-1FDB-4172-8C03-DF800C5B7366}" srcOrd="4" destOrd="0" presId="urn:microsoft.com/office/officeart/2005/8/layout/cycle6"/>
    <dgm:cxn modelId="{49152E28-80BE-499A-9EE9-32E9ECD7769E}" type="presParOf" srcId="{6939F679-3D2D-4BFF-AC1F-D7C0CB379474}" destId="{8BECD779-D681-4763-AE58-19BD757AA8F0}" srcOrd="5" destOrd="0" presId="urn:microsoft.com/office/officeart/2005/8/layout/cycle6"/>
    <dgm:cxn modelId="{8E47FDAD-6094-4422-BB12-A70063FA1F47}" type="presParOf" srcId="{6939F679-3D2D-4BFF-AC1F-D7C0CB379474}" destId="{E2962C92-D6F8-4610-AFF9-03D4C7615E53}" srcOrd="6" destOrd="0" presId="urn:microsoft.com/office/officeart/2005/8/layout/cycle6"/>
    <dgm:cxn modelId="{CB6E7393-B1A2-481F-9BF5-BF8613125203}" type="presParOf" srcId="{6939F679-3D2D-4BFF-AC1F-D7C0CB379474}" destId="{CEC4F147-F7C0-4959-BD87-8896CE64200C}" srcOrd="7" destOrd="0" presId="urn:microsoft.com/office/officeart/2005/8/layout/cycle6"/>
    <dgm:cxn modelId="{70221DE6-7982-470F-A6CE-989E15E7F36A}" type="presParOf" srcId="{6939F679-3D2D-4BFF-AC1F-D7C0CB379474}" destId="{C6F0CBE0-E095-43EC-A5DF-32FF0334B1A6}" srcOrd="8" destOrd="0" presId="urn:microsoft.com/office/officeart/2005/8/layout/cycle6"/>
    <dgm:cxn modelId="{3E22F1FE-FEA3-4A54-A07F-C29E4B4E259F}" type="presParOf" srcId="{6939F679-3D2D-4BFF-AC1F-D7C0CB379474}" destId="{441F5C3E-1169-4DA8-A149-D340CFDFA216}" srcOrd="9" destOrd="0" presId="urn:microsoft.com/office/officeart/2005/8/layout/cycle6"/>
    <dgm:cxn modelId="{92A42F9E-C6E3-40ED-9E25-8E23F03966AE}" type="presParOf" srcId="{6939F679-3D2D-4BFF-AC1F-D7C0CB379474}" destId="{CDA12765-9856-4F4F-AD82-2D9C61EF2ADC}" srcOrd="10" destOrd="0" presId="urn:microsoft.com/office/officeart/2005/8/layout/cycle6"/>
    <dgm:cxn modelId="{CA8059FA-CA4E-4548-BDCC-E8255960BA45}" type="presParOf" srcId="{6939F679-3D2D-4BFF-AC1F-D7C0CB379474}" destId="{E210E22F-1672-4EE5-975A-41C168643D54}" srcOrd="11" destOrd="0" presId="urn:microsoft.com/office/officeart/2005/8/layout/cycle6"/>
    <dgm:cxn modelId="{93A52E19-318F-41F3-9A6D-8FE3CF3F5770}" type="presParOf" srcId="{6939F679-3D2D-4BFF-AC1F-D7C0CB379474}" destId="{4E8428F9-DDDD-45D6-B6C4-621A202E7533}" srcOrd="12" destOrd="0" presId="urn:microsoft.com/office/officeart/2005/8/layout/cycle6"/>
    <dgm:cxn modelId="{FA496859-7F37-4EBE-9378-D3CF8F2A1196}" type="presParOf" srcId="{6939F679-3D2D-4BFF-AC1F-D7C0CB379474}" destId="{5B7E311B-A486-4D26-8043-3E6D507B526F}" srcOrd="13" destOrd="0" presId="urn:microsoft.com/office/officeart/2005/8/layout/cycle6"/>
    <dgm:cxn modelId="{E8074039-502F-4CF2-9946-6E478AB6B219}" type="presParOf" srcId="{6939F679-3D2D-4BFF-AC1F-D7C0CB379474}" destId="{15FE5928-7897-44C8-9226-00260087FE3C}" srcOrd="14" destOrd="0" presId="urn:microsoft.com/office/officeart/2005/8/layout/cycle6"/>
    <dgm:cxn modelId="{7DADE4B6-CA49-4A7B-A5BB-F85EE139372B}" type="presParOf" srcId="{6939F679-3D2D-4BFF-AC1F-D7C0CB379474}" destId="{067C07AF-31B9-4149-9D64-BD9124412519}" srcOrd="15" destOrd="0" presId="urn:microsoft.com/office/officeart/2005/8/layout/cycle6"/>
    <dgm:cxn modelId="{19D44314-42A1-4F7A-B2B4-2135386DFAAE}" type="presParOf" srcId="{6939F679-3D2D-4BFF-AC1F-D7C0CB379474}" destId="{3DE705BE-8C0F-40CB-98C7-98899115FBCE}" srcOrd="16" destOrd="0" presId="urn:microsoft.com/office/officeart/2005/8/layout/cycle6"/>
    <dgm:cxn modelId="{AC1ABFD8-4FB8-4F7B-ABD3-5EB8C93879C4}" type="presParOf" srcId="{6939F679-3D2D-4BFF-AC1F-D7C0CB379474}" destId="{219F4F18-5EDD-40B7-B6B6-978208D7C2F4}" srcOrd="17" destOrd="0" presId="urn:microsoft.com/office/officeart/2005/8/layout/cycle6"/>
    <dgm:cxn modelId="{AD6C30D7-8BAD-48C5-9B15-B0AE7E08F41A}" type="presParOf" srcId="{6939F679-3D2D-4BFF-AC1F-D7C0CB379474}" destId="{369023FA-277B-431D-B59D-577FDE3D2570}" srcOrd="18" destOrd="0" presId="urn:microsoft.com/office/officeart/2005/8/layout/cycle6"/>
    <dgm:cxn modelId="{669652AC-0F4A-43EA-926C-D3F5FF175A3D}" type="presParOf" srcId="{6939F679-3D2D-4BFF-AC1F-D7C0CB379474}" destId="{13F2E588-4A7F-49F4-A230-8BA22E457C6C}" srcOrd="19" destOrd="0" presId="urn:microsoft.com/office/officeart/2005/8/layout/cycle6"/>
    <dgm:cxn modelId="{8EAB2515-A733-4775-B7D7-1794AECA1D19}" type="presParOf" srcId="{6939F679-3D2D-4BFF-AC1F-D7C0CB379474}" destId="{1CC3AB01-50CF-41F7-89BE-3F84B9BFB79F}" srcOrd="20" destOrd="0" presId="urn:microsoft.com/office/officeart/2005/8/layout/cycle6"/>
    <dgm:cxn modelId="{EE3901C9-FC7D-4909-862A-2A0CCBF70BCF}" type="presParOf" srcId="{6939F679-3D2D-4BFF-AC1F-D7C0CB379474}" destId="{885FC7BE-99D8-4276-9508-7EC37E2D9831}" srcOrd="21" destOrd="0" presId="urn:microsoft.com/office/officeart/2005/8/layout/cycle6"/>
    <dgm:cxn modelId="{A6964814-A2F9-4640-B26B-E1CB47B03804}" type="presParOf" srcId="{6939F679-3D2D-4BFF-AC1F-D7C0CB379474}" destId="{3011D771-25EA-43E3-92F0-B376121C31FB}" srcOrd="22" destOrd="0" presId="urn:microsoft.com/office/officeart/2005/8/layout/cycle6"/>
    <dgm:cxn modelId="{6A2D9750-1387-4774-880D-522C0648A7F6}" type="presParOf" srcId="{6939F679-3D2D-4BFF-AC1F-D7C0CB379474}" destId="{EF3B9627-1659-4431-B181-E1F07D506FC0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E5A70C5-2283-4F6F-A3F9-37B1054B6B27}" type="doc">
      <dgm:prSet loTypeId="urn:microsoft.com/office/officeart/2005/8/layout/vList5" loCatId="list" qsTypeId="urn:microsoft.com/office/officeart/2005/8/quickstyle/simple1" qsCatId="simple" csTypeId="urn:microsoft.com/office/officeart/2005/8/colors/accent5_5" csCatId="accent5" phldr="1"/>
      <dgm:spPr/>
      <dgm:t>
        <a:bodyPr/>
        <a:lstStyle/>
        <a:p>
          <a:endParaRPr kumimoji="1" lang="ja-JP" altLang="en-US"/>
        </a:p>
      </dgm:t>
    </dgm:pt>
    <dgm:pt modelId="{A7C536A1-AA78-4087-B66A-29DE70EB09EF}">
      <dgm:prSet phldrT="[テキスト]" custT="1"/>
      <dgm:spPr/>
      <dgm:t>
        <a:bodyPr/>
        <a:lstStyle/>
        <a:p>
          <a:r>
            <a:rPr kumimoji="1" lang="ja-JP" altLang="en-US" sz="2800" dirty="0" smtClean="0">
              <a:latin typeface="HG丸ｺﾞｼｯｸM-PRO" pitchFamily="50" charset="-128"/>
              <a:ea typeface="HG丸ｺﾞｼｯｸM-PRO" pitchFamily="50" charset="-128"/>
            </a:rPr>
            <a:t>目的</a:t>
          </a:r>
          <a:endParaRPr kumimoji="1" lang="ja-JP" altLang="en-US" sz="28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5540E16A-3FE2-4728-A2D5-400411A7F392}" type="par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75420EF7-3C51-4048-97F3-590D73C82592}" type="sibTrans" cxnId="{E6367926-9B94-43FD-AA32-10B7D11F3C63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3EAD037-96A7-4BF5-A699-D900D1436693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行事運営や交流会の主催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6ECD87F-CBA0-4889-A1CC-5E641F74DABB}" type="par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55ED652C-DF0B-4AB6-AF76-9C86DC554358}" type="sibTrans" cxnId="{052F3329-ED36-401C-BF0F-2829D9703B8E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2CDFA472-E66D-4D78-AC04-5CEDFDBE4AEF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役員</a:t>
          </a:r>
          <a: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b="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構成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02E7C9A-9B56-41F4-B3EB-D0D6A101B6AD}" type="parTrans" cxnId="{7FAA570A-85B8-44DA-829A-474EEDDB77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34AF5B65-628E-44B8-A449-FC016CD3067F}" type="sibTrans" cxnId="{7FAA570A-85B8-44DA-829A-474EEDDB778D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83970337-946D-4AAC-9641-BE785387A64C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人数：第一、第二合わせて　１０名程度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463E1347-30A1-4DE4-AF36-BFE48095272D}" type="parTrans" cxnId="{CE5DA7E6-BB50-46BC-8DEB-08397B74D7A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EE1591EF-B086-41FC-8942-C218F5D0AF25}" type="sibTrans" cxnId="{CE5DA7E6-BB50-46BC-8DEB-08397B74D7A5}">
      <dgm:prSet/>
      <dgm:spPr/>
      <dgm:t>
        <a:bodyPr/>
        <a:lstStyle/>
        <a:p>
          <a:endParaRPr kumimoji="1" lang="ja-JP" altLang="en-US">
            <a:latin typeface="HG丸ｺﾞｼｯｸM-PRO" pitchFamily="50" charset="-128"/>
            <a:ea typeface="HG丸ｺﾞｼｯｸM-PRO" pitchFamily="50" charset="-128"/>
          </a:endParaRPr>
        </a:p>
      </dgm:t>
    </dgm:pt>
    <dgm:pt modelId="{017D3271-77D7-479D-967E-DEC41104254D}">
      <dgm:prSet phldrT="[テキスト]"/>
      <dgm:spPr/>
      <dgm:t>
        <a:bodyPr/>
        <a:lstStyle/>
        <a:p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役職：会長／副会長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／広報／</a:t>
          </a: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会計</a:t>
          </a:r>
          <a: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dirty="0" smtClean="0">
              <a:latin typeface="HG丸ｺﾞｼｯｸM-PRO" pitchFamily="50" charset="-128"/>
              <a:ea typeface="HG丸ｺﾞｼｯｸM-PRO" pitchFamily="50" charset="-128"/>
            </a:rPr>
            <a:t>　　　／行事／学保連</a:t>
          </a:r>
          <a:endParaRPr kumimoji="1" lang="ja-JP" altLang="en-US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0E926F66-9312-48D7-B163-FA2E0CFB6561}" type="parTrans" cxnId="{3530CFBC-6347-462F-A9DA-2F838F29ECCD}">
      <dgm:prSet/>
      <dgm:spPr/>
      <dgm:t>
        <a:bodyPr/>
        <a:lstStyle/>
        <a:p>
          <a:endParaRPr kumimoji="1" lang="ja-JP" altLang="en-US"/>
        </a:p>
      </dgm:t>
    </dgm:pt>
    <dgm:pt modelId="{AF851A9D-F668-49DC-B763-FE8F569BD0E0}" type="sibTrans" cxnId="{3530CFBC-6347-462F-A9DA-2F838F29ECCD}">
      <dgm:prSet/>
      <dgm:spPr/>
      <dgm:t>
        <a:bodyPr/>
        <a:lstStyle/>
        <a:p>
          <a:endParaRPr kumimoji="1" lang="ja-JP" altLang="en-US"/>
        </a:p>
      </dgm:t>
    </dgm:pt>
    <dgm:pt modelId="{9DBED0A1-4F66-42C6-91A8-69A1F025B5DB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会費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18B7C537-F73F-49B0-B725-C6ABAC17DCE7}" type="parTrans" cxnId="{C83F8D36-EAA1-484D-B7BD-8B751EB32A82}">
      <dgm:prSet/>
      <dgm:spPr/>
      <dgm:t>
        <a:bodyPr/>
        <a:lstStyle/>
        <a:p>
          <a:endParaRPr kumimoji="1" lang="ja-JP" altLang="en-US"/>
        </a:p>
      </dgm:t>
    </dgm:pt>
    <dgm:pt modelId="{0BEC90CA-0B20-4E35-9E92-58818B0A64BE}" type="sibTrans" cxnId="{C83F8D36-EAA1-484D-B7BD-8B751EB32A82}">
      <dgm:prSet/>
      <dgm:spPr/>
      <dgm:t>
        <a:bodyPr/>
        <a:lstStyle/>
        <a:p>
          <a:endParaRPr kumimoji="1" lang="ja-JP" altLang="en-US"/>
        </a:p>
      </dgm:t>
    </dgm:pt>
    <dgm:pt modelId="{E39ECEE1-A825-41C6-BA7C-A2892B26969A}">
      <dgm:prSet phldrT="[テキスト]" custT="1"/>
      <dgm:spPr/>
      <dgm:t>
        <a:bodyPr/>
        <a:lstStyle/>
        <a:p>
          <a:r>
            <a:rPr kumimoji="1" lang="ja-JP" altLang="en-US" sz="1900" dirty="0" smtClean="0">
              <a:latin typeface="HG丸ｺﾞｼｯｸM-PRO" pitchFamily="50" charset="-128"/>
              <a:ea typeface="HG丸ｺﾞｼｯｸM-PRO" pitchFamily="50" charset="-128"/>
            </a:rPr>
            <a:t>児童１人　１０００円／年</a:t>
          </a:r>
          <a:r>
            <a:rPr kumimoji="1" lang="en-US" altLang="ja-JP" sz="19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9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en-US" altLang="ja-JP" sz="1400" dirty="0" smtClean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400" dirty="0" smtClean="0">
              <a:latin typeface="HG丸ｺﾞｼｯｸM-PRO" pitchFamily="50" charset="-128"/>
              <a:ea typeface="HG丸ｺﾞｼｯｸM-PRO" pitchFamily="50" charset="-128"/>
            </a:rPr>
            <a:t>イベントでのプレゼントなどに使わせていただきます。</a:t>
          </a:r>
          <a:endParaRPr kumimoji="1" lang="ja-JP" altLang="en-US" sz="140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D5E88D1D-69CE-4537-A3BA-0EE6C0D856B1}" type="parTrans" cxnId="{852F2E1B-5A83-4CCC-976F-EF9909B1E8CD}">
      <dgm:prSet/>
      <dgm:spPr/>
      <dgm:t>
        <a:bodyPr/>
        <a:lstStyle/>
        <a:p>
          <a:endParaRPr kumimoji="1" lang="ja-JP" altLang="en-US"/>
        </a:p>
      </dgm:t>
    </dgm:pt>
    <dgm:pt modelId="{C7D9B07C-0916-439C-B0F5-CE599E13C0A9}" type="sibTrans" cxnId="{852F2E1B-5A83-4CCC-976F-EF9909B1E8CD}">
      <dgm:prSet/>
      <dgm:spPr/>
      <dgm:t>
        <a:bodyPr/>
        <a:lstStyle/>
        <a:p>
          <a:endParaRPr kumimoji="1" lang="ja-JP" altLang="en-US"/>
        </a:p>
      </dgm:t>
    </dgm:pt>
    <dgm:pt modelId="{F4F170E7-C091-4171-9827-AC2CA2C6FC4C}">
      <dgm:prSet phldrT="[テキスト]"/>
      <dgm:spPr/>
      <dgm:t>
        <a:bodyPr/>
        <a:lstStyle/>
        <a:p>
          <a:r>
            <a:rPr kumimoji="1" lang="ja-JP" altLang="en-US" b="0" dirty="0" smtClean="0">
              <a:latin typeface="HG丸ｺﾞｼｯｸM-PRO" pitchFamily="50" charset="-128"/>
              <a:ea typeface="HG丸ｺﾞｼｯｸM-PRO" pitchFamily="50" charset="-128"/>
            </a:rPr>
            <a:t>国分寺市学童保育所連合会への参加</a:t>
          </a:r>
          <a:endParaRPr kumimoji="1" lang="ja-JP" altLang="en-US" b="0" dirty="0">
            <a:latin typeface="HG丸ｺﾞｼｯｸM-PRO" pitchFamily="50" charset="-128"/>
            <a:ea typeface="HG丸ｺﾞｼｯｸM-PRO" pitchFamily="50" charset="-128"/>
          </a:endParaRPr>
        </a:p>
      </dgm:t>
    </dgm:pt>
    <dgm:pt modelId="{2A1A4DAE-FF49-4743-8CFA-2538C992A8C5}" type="parTrans" cxnId="{43044759-DBC0-43D8-B457-5067C18A0396}">
      <dgm:prSet/>
      <dgm:spPr/>
      <dgm:t>
        <a:bodyPr/>
        <a:lstStyle/>
        <a:p>
          <a:endParaRPr kumimoji="1" lang="ja-JP" altLang="en-US"/>
        </a:p>
      </dgm:t>
    </dgm:pt>
    <dgm:pt modelId="{ABC361B0-8AEE-483B-BC0F-0C8998876787}" type="sibTrans" cxnId="{43044759-DBC0-43D8-B457-5067C18A0396}">
      <dgm:prSet/>
      <dgm:spPr/>
      <dgm:t>
        <a:bodyPr/>
        <a:lstStyle/>
        <a:p>
          <a:endParaRPr kumimoji="1" lang="ja-JP" altLang="en-US"/>
        </a:p>
      </dgm:t>
    </dgm:pt>
    <dgm:pt modelId="{655ABCBC-BF70-4B8D-8126-D289FBBEA03B}" type="pres">
      <dgm:prSet presAssocID="{1E5A70C5-2283-4F6F-A3F9-37B1054B6B2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kumimoji="1" lang="ja-JP" altLang="en-US"/>
        </a:p>
      </dgm:t>
    </dgm:pt>
    <dgm:pt modelId="{10AF7210-4A2D-42E0-B61E-829A1F405090}" type="pres">
      <dgm:prSet presAssocID="{A7C536A1-AA78-4087-B66A-29DE70EB09EF}" presName="linNode" presStyleCnt="0"/>
      <dgm:spPr/>
    </dgm:pt>
    <dgm:pt modelId="{861E5E88-410E-4F64-BC84-CFEC7DB49B0F}" type="pres">
      <dgm:prSet presAssocID="{A7C536A1-AA78-4087-B66A-29DE70EB09EF}" presName="parentText" presStyleLbl="node1" presStyleIdx="0" presStyleCnt="3" custScaleX="49835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FE8CED8C-4038-4CEF-81DF-08A790FA470C}" type="pres">
      <dgm:prSet presAssocID="{A7C536A1-AA78-4087-B66A-29DE70EB09EF}" presName="descendantText" presStyleLbl="alignAccFollowNode1" presStyleIdx="0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A8050ED4-5493-46E2-B897-7B410AB57C1A}" type="pres">
      <dgm:prSet presAssocID="{75420EF7-3C51-4048-97F3-590D73C82592}" presName="sp" presStyleCnt="0"/>
      <dgm:spPr/>
    </dgm:pt>
    <dgm:pt modelId="{7A94B8D3-816F-4006-8FC9-9D643FD4C863}" type="pres">
      <dgm:prSet presAssocID="{2CDFA472-E66D-4D78-AC04-5CEDFDBE4AEF}" presName="linNode" presStyleCnt="0"/>
      <dgm:spPr/>
    </dgm:pt>
    <dgm:pt modelId="{6D5E25F1-5168-4063-AE7E-598601910731}" type="pres">
      <dgm:prSet presAssocID="{2CDFA472-E66D-4D78-AC04-5CEDFDBE4AEF}" presName="parentText" presStyleLbl="node1" presStyleIdx="1" presStyleCnt="3" custScaleX="508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0FD5303B-5B82-4FC3-9C9A-8D5D26A95E03}" type="pres">
      <dgm:prSet presAssocID="{2CDFA472-E66D-4D78-AC04-5CEDFDBE4AEF}" presName="descendantText" presStyleLbl="alignAccFollowNode1" presStyleIdx="1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B361B125-58C5-4654-9884-E6F57C012692}" type="pres">
      <dgm:prSet presAssocID="{34AF5B65-628E-44B8-A449-FC016CD3067F}" presName="sp" presStyleCnt="0"/>
      <dgm:spPr/>
    </dgm:pt>
    <dgm:pt modelId="{82CA8607-74FE-491E-8020-3CFBB4BCD3FE}" type="pres">
      <dgm:prSet presAssocID="{9DBED0A1-4F66-42C6-91A8-69A1F025B5DB}" presName="linNode" presStyleCnt="0"/>
      <dgm:spPr/>
    </dgm:pt>
    <dgm:pt modelId="{23B556B1-FED9-44C3-B76C-28A261786CC5}" type="pres">
      <dgm:prSet presAssocID="{9DBED0A1-4F66-42C6-91A8-69A1F025B5DB}" presName="parentText" presStyleLbl="node1" presStyleIdx="2" presStyleCnt="3" custScaleX="50813">
        <dgm:presLayoutVars>
          <dgm:chMax val="1"/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134904F1-A536-4BC9-9FC8-ECA6150EF7C7}" type="pres">
      <dgm:prSet presAssocID="{9DBED0A1-4F66-42C6-91A8-69A1F025B5DB}" presName="descendantText" presStyleLbl="alignAccFollowNode1" presStyleIdx="2" presStyleCnt="3" custScaleX="111625" custLinFactNeighborY="3977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</dgm:ptLst>
  <dgm:cxnLst>
    <dgm:cxn modelId="{052F3329-ED36-401C-BF0F-2829D9703B8E}" srcId="{A7C536A1-AA78-4087-B66A-29DE70EB09EF}" destId="{E3EAD037-96A7-4BF5-A699-D900D1436693}" srcOrd="0" destOrd="0" parTransId="{16ECD87F-CBA0-4889-A1CC-5E641F74DABB}" sibTransId="{55ED652C-DF0B-4AB6-AF76-9C86DC554358}"/>
    <dgm:cxn modelId="{A7C43763-8974-4CC2-8D9E-887D7F137C11}" type="presOf" srcId="{83970337-946D-4AAC-9641-BE785387A64C}" destId="{0FD5303B-5B82-4FC3-9C9A-8D5D26A95E03}" srcOrd="0" destOrd="0" presId="urn:microsoft.com/office/officeart/2005/8/layout/vList5"/>
    <dgm:cxn modelId="{5D7DAB36-46D9-4B67-9A68-69796CAD4241}" type="presOf" srcId="{9DBED0A1-4F66-42C6-91A8-69A1F025B5DB}" destId="{23B556B1-FED9-44C3-B76C-28A261786CC5}" srcOrd="0" destOrd="0" presId="urn:microsoft.com/office/officeart/2005/8/layout/vList5"/>
    <dgm:cxn modelId="{DF33EF16-28E3-4936-91FF-A986B409B989}" type="presOf" srcId="{E39ECEE1-A825-41C6-BA7C-A2892B26969A}" destId="{134904F1-A536-4BC9-9FC8-ECA6150EF7C7}" srcOrd="0" destOrd="0" presId="urn:microsoft.com/office/officeart/2005/8/layout/vList5"/>
    <dgm:cxn modelId="{43044759-DBC0-43D8-B457-5067C18A0396}" srcId="{A7C536A1-AA78-4087-B66A-29DE70EB09EF}" destId="{F4F170E7-C091-4171-9827-AC2CA2C6FC4C}" srcOrd="1" destOrd="0" parTransId="{2A1A4DAE-FF49-4743-8CFA-2538C992A8C5}" sibTransId="{ABC361B0-8AEE-483B-BC0F-0C8998876787}"/>
    <dgm:cxn modelId="{C83F8D36-EAA1-484D-B7BD-8B751EB32A82}" srcId="{1E5A70C5-2283-4F6F-A3F9-37B1054B6B27}" destId="{9DBED0A1-4F66-42C6-91A8-69A1F025B5DB}" srcOrd="2" destOrd="0" parTransId="{18B7C537-F73F-49B0-B725-C6ABAC17DCE7}" sibTransId="{0BEC90CA-0B20-4E35-9E92-58818B0A64BE}"/>
    <dgm:cxn modelId="{852F2E1B-5A83-4CCC-976F-EF9909B1E8CD}" srcId="{9DBED0A1-4F66-42C6-91A8-69A1F025B5DB}" destId="{E39ECEE1-A825-41C6-BA7C-A2892B26969A}" srcOrd="0" destOrd="0" parTransId="{D5E88D1D-69CE-4537-A3BA-0EE6C0D856B1}" sibTransId="{C7D9B07C-0916-439C-B0F5-CE599E13C0A9}"/>
    <dgm:cxn modelId="{C784F6F2-CAAE-4AA9-A1BF-FDF238943F8D}" type="presOf" srcId="{A7C536A1-AA78-4087-B66A-29DE70EB09EF}" destId="{861E5E88-410E-4F64-BC84-CFEC7DB49B0F}" srcOrd="0" destOrd="0" presId="urn:microsoft.com/office/officeart/2005/8/layout/vList5"/>
    <dgm:cxn modelId="{CE5DA7E6-BB50-46BC-8DEB-08397B74D7A5}" srcId="{2CDFA472-E66D-4D78-AC04-5CEDFDBE4AEF}" destId="{83970337-946D-4AAC-9641-BE785387A64C}" srcOrd="0" destOrd="0" parTransId="{463E1347-30A1-4DE4-AF36-BFE48095272D}" sibTransId="{EE1591EF-B086-41FC-8942-C218F5D0AF25}"/>
    <dgm:cxn modelId="{8B9E4679-088C-42FA-B028-323B07FFB205}" type="presOf" srcId="{2CDFA472-E66D-4D78-AC04-5CEDFDBE4AEF}" destId="{6D5E25F1-5168-4063-AE7E-598601910731}" srcOrd="0" destOrd="0" presId="urn:microsoft.com/office/officeart/2005/8/layout/vList5"/>
    <dgm:cxn modelId="{7FAA570A-85B8-44DA-829A-474EEDDB778D}" srcId="{1E5A70C5-2283-4F6F-A3F9-37B1054B6B27}" destId="{2CDFA472-E66D-4D78-AC04-5CEDFDBE4AEF}" srcOrd="1" destOrd="0" parTransId="{102E7C9A-9B56-41F4-B3EB-D0D6A101B6AD}" sibTransId="{34AF5B65-628E-44B8-A449-FC016CD3067F}"/>
    <dgm:cxn modelId="{D4F31626-FED3-4CC6-BE4C-89F79FEC622D}" type="presOf" srcId="{1E5A70C5-2283-4F6F-A3F9-37B1054B6B27}" destId="{655ABCBC-BF70-4B8D-8126-D289FBBEA03B}" srcOrd="0" destOrd="0" presId="urn:microsoft.com/office/officeart/2005/8/layout/vList5"/>
    <dgm:cxn modelId="{3530CFBC-6347-462F-A9DA-2F838F29ECCD}" srcId="{2CDFA472-E66D-4D78-AC04-5CEDFDBE4AEF}" destId="{017D3271-77D7-479D-967E-DEC41104254D}" srcOrd="1" destOrd="0" parTransId="{0E926F66-9312-48D7-B163-FA2E0CFB6561}" sibTransId="{AF851A9D-F668-49DC-B763-FE8F569BD0E0}"/>
    <dgm:cxn modelId="{5C9D8355-1B60-437E-B5AB-6B9F3F2661F0}" type="presOf" srcId="{017D3271-77D7-479D-967E-DEC41104254D}" destId="{0FD5303B-5B82-4FC3-9C9A-8D5D26A95E03}" srcOrd="0" destOrd="1" presId="urn:microsoft.com/office/officeart/2005/8/layout/vList5"/>
    <dgm:cxn modelId="{0F52B8D3-2176-4BDA-B7F5-2C1F0BF0809F}" type="presOf" srcId="{E3EAD037-96A7-4BF5-A699-D900D1436693}" destId="{FE8CED8C-4038-4CEF-81DF-08A790FA470C}" srcOrd="0" destOrd="0" presId="urn:microsoft.com/office/officeart/2005/8/layout/vList5"/>
    <dgm:cxn modelId="{E6367926-9B94-43FD-AA32-10B7D11F3C63}" srcId="{1E5A70C5-2283-4F6F-A3F9-37B1054B6B27}" destId="{A7C536A1-AA78-4087-B66A-29DE70EB09EF}" srcOrd="0" destOrd="0" parTransId="{5540E16A-3FE2-4728-A2D5-400411A7F392}" sibTransId="{75420EF7-3C51-4048-97F3-590D73C82592}"/>
    <dgm:cxn modelId="{51BCDE19-208E-40CC-8702-1823F18498AE}" type="presOf" srcId="{F4F170E7-C091-4171-9827-AC2CA2C6FC4C}" destId="{FE8CED8C-4038-4CEF-81DF-08A790FA470C}" srcOrd="0" destOrd="1" presId="urn:microsoft.com/office/officeart/2005/8/layout/vList5"/>
    <dgm:cxn modelId="{A90D23CF-AB6D-4AAA-9D65-7F869CEA3261}" type="presParOf" srcId="{655ABCBC-BF70-4B8D-8126-D289FBBEA03B}" destId="{10AF7210-4A2D-42E0-B61E-829A1F405090}" srcOrd="0" destOrd="0" presId="urn:microsoft.com/office/officeart/2005/8/layout/vList5"/>
    <dgm:cxn modelId="{A6E54707-9088-4E08-B290-D0C83D1AA6F0}" type="presParOf" srcId="{10AF7210-4A2D-42E0-B61E-829A1F405090}" destId="{861E5E88-410E-4F64-BC84-CFEC7DB49B0F}" srcOrd="0" destOrd="0" presId="urn:microsoft.com/office/officeart/2005/8/layout/vList5"/>
    <dgm:cxn modelId="{6637A5E6-00BB-4099-AD14-2408A0C04781}" type="presParOf" srcId="{10AF7210-4A2D-42E0-B61E-829A1F405090}" destId="{FE8CED8C-4038-4CEF-81DF-08A790FA470C}" srcOrd="1" destOrd="0" presId="urn:microsoft.com/office/officeart/2005/8/layout/vList5"/>
    <dgm:cxn modelId="{A36C6F1E-9468-4CBE-99A0-25F72D178964}" type="presParOf" srcId="{655ABCBC-BF70-4B8D-8126-D289FBBEA03B}" destId="{A8050ED4-5493-46E2-B897-7B410AB57C1A}" srcOrd="1" destOrd="0" presId="urn:microsoft.com/office/officeart/2005/8/layout/vList5"/>
    <dgm:cxn modelId="{1E47A12F-0C31-4ACF-A6CE-B057C36182C2}" type="presParOf" srcId="{655ABCBC-BF70-4B8D-8126-D289FBBEA03B}" destId="{7A94B8D3-816F-4006-8FC9-9D643FD4C863}" srcOrd="2" destOrd="0" presId="urn:microsoft.com/office/officeart/2005/8/layout/vList5"/>
    <dgm:cxn modelId="{D2A7D56E-66F0-4D12-9AD0-2D0BC6A180D5}" type="presParOf" srcId="{7A94B8D3-816F-4006-8FC9-9D643FD4C863}" destId="{6D5E25F1-5168-4063-AE7E-598601910731}" srcOrd="0" destOrd="0" presId="urn:microsoft.com/office/officeart/2005/8/layout/vList5"/>
    <dgm:cxn modelId="{4AB4566D-E9E1-4B7F-BD20-D0CEB4D4F066}" type="presParOf" srcId="{7A94B8D3-816F-4006-8FC9-9D643FD4C863}" destId="{0FD5303B-5B82-4FC3-9C9A-8D5D26A95E03}" srcOrd="1" destOrd="0" presId="urn:microsoft.com/office/officeart/2005/8/layout/vList5"/>
    <dgm:cxn modelId="{0E53AC4F-6662-4320-894B-F60581CF3415}" type="presParOf" srcId="{655ABCBC-BF70-4B8D-8126-D289FBBEA03B}" destId="{B361B125-58C5-4654-9884-E6F57C012692}" srcOrd="3" destOrd="0" presId="urn:microsoft.com/office/officeart/2005/8/layout/vList5"/>
    <dgm:cxn modelId="{6F64569B-AA88-418F-A933-79997198CE07}" type="presParOf" srcId="{655ABCBC-BF70-4B8D-8126-D289FBBEA03B}" destId="{82CA8607-74FE-491E-8020-3CFBB4BCD3FE}" srcOrd="4" destOrd="0" presId="urn:microsoft.com/office/officeart/2005/8/layout/vList5"/>
    <dgm:cxn modelId="{8AAF2684-CB0E-4608-91D6-6499D39F5227}" type="presParOf" srcId="{82CA8607-74FE-491E-8020-3CFBB4BCD3FE}" destId="{23B556B1-FED9-44C3-B76C-28A261786CC5}" srcOrd="0" destOrd="0" presId="urn:microsoft.com/office/officeart/2005/8/layout/vList5"/>
    <dgm:cxn modelId="{356342CE-6097-4560-844C-1D21428AD161}" type="presParOf" srcId="{82CA8607-74FE-491E-8020-3CFBB4BCD3FE}" destId="{134904F1-A536-4BC9-9FC8-ECA6150EF7C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CED8C-4038-4CEF-81DF-08A790FA470C}">
      <dsp:nvSpPr>
        <dsp:cNvPr id="0" name=""/>
        <dsp:cNvSpPr/>
      </dsp:nvSpPr>
      <dsp:spPr>
        <a:xfrm rot="5400000">
          <a:off x="4334706" y="-2290031"/>
          <a:ext cx="927299" cy="581300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住所：国分寺市光町３－１３－１９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900" b="0" kern="120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：０４２－５７６－２５８１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職員数：４名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児童数：４７名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集団降所時刻：</a:t>
          </a: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１７：００　（冬期は１６：３０）　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4334706" y="-2290031"/>
        <a:ext cx="927299" cy="5813004"/>
      </dsp:txXfrm>
    </dsp:sp>
    <dsp:sp modelId="{861E5E88-410E-4F64-BC84-CFEC7DB49B0F}">
      <dsp:nvSpPr>
        <dsp:cNvPr id="0" name=""/>
        <dsp:cNvSpPr/>
      </dsp:nvSpPr>
      <dsp:spPr>
        <a:xfrm>
          <a:off x="432045" y="29"/>
          <a:ext cx="1459809" cy="115912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第一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32045" y="29"/>
        <a:ext cx="1459809" cy="1159124"/>
      </dsp:txXfrm>
    </dsp:sp>
    <dsp:sp modelId="{96CC086C-E068-4861-BBFC-9571AFEEF646}">
      <dsp:nvSpPr>
        <dsp:cNvPr id="0" name=""/>
        <dsp:cNvSpPr/>
      </dsp:nvSpPr>
      <dsp:spPr>
        <a:xfrm rot="5400000">
          <a:off x="4334706" y="-1109829"/>
          <a:ext cx="927299" cy="5813004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住所：国分寺市光町３－１－１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en-US" altLang="ja-JP" sz="900" b="0" kern="1200" dirty="0" smtClean="0">
              <a:latin typeface="HG丸ｺﾞｼｯｸM-PRO" pitchFamily="50" charset="-128"/>
              <a:ea typeface="HG丸ｺﾞｼｯｸM-PRO" pitchFamily="50" charset="-128"/>
            </a:rPr>
            <a:t>TEL</a:t>
          </a: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：０４２－５７５－２４２６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職員数：３名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児童数：６５名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集団降所時刻</a:t>
          </a:r>
          <a:r>
            <a:rPr kumimoji="1" lang="ja-JP" altLang="en-US" sz="900" b="0" kern="1200" dirty="0" smtClean="0">
              <a:latin typeface="HG丸ｺﾞｼｯｸM-PRO" pitchFamily="50" charset="-128"/>
              <a:ea typeface="HG丸ｺﾞｼｯｸM-PRO" pitchFamily="50" charset="-128"/>
            </a:rPr>
            <a:t>：１７：００　（冬期は１６：３０）</a:t>
          </a:r>
          <a:endParaRPr kumimoji="1" lang="ja-JP" altLang="en-US" sz="9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4334706" y="-1109829"/>
        <a:ext cx="927299" cy="5813004"/>
      </dsp:txXfrm>
    </dsp:sp>
    <dsp:sp modelId="{90EFD36C-1B6C-474D-BFAB-199655694C14}">
      <dsp:nvSpPr>
        <dsp:cNvPr id="0" name=""/>
        <dsp:cNvSpPr/>
      </dsp:nvSpPr>
      <dsp:spPr>
        <a:xfrm>
          <a:off x="432045" y="1217110"/>
          <a:ext cx="1459809" cy="1159124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第二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32045" y="1217110"/>
        <a:ext cx="1459809" cy="11591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D90A22-3EF5-46FA-8F2B-528B3917169A}">
      <dsp:nvSpPr>
        <dsp:cNvPr id="0" name=""/>
        <dsp:cNvSpPr/>
      </dsp:nvSpPr>
      <dsp:spPr>
        <a:xfrm>
          <a:off x="3159749" y="2283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新入生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歓迎会</a:t>
          </a:r>
          <a:endParaRPr kumimoji="1" lang="en-US" altLang="ja-JP" sz="1600" kern="1200" dirty="0" smtClean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159749" y="2283"/>
        <a:ext cx="905374" cy="588493"/>
      </dsp:txXfrm>
    </dsp:sp>
    <dsp:sp modelId="{18FF358A-EE8D-43B2-AA49-42DC78A0E894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2502949" y="52260"/>
              </a:moveTo>
              <a:arcTo wR="2043729" hR="2043729" stAng="16979103" swAng="110985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F7711D-8BD6-4075-B209-6C5F289F4AB5}">
      <dsp:nvSpPr>
        <dsp:cNvPr id="0" name=""/>
        <dsp:cNvSpPr/>
      </dsp:nvSpPr>
      <dsp:spPr>
        <a:xfrm>
          <a:off x="4604885" y="600878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おやつ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604885" y="600878"/>
        <a:ext cx="905374" cy="588493"/>
      </dsp:txXfrm>
    </dsp:sp>
    <dsp:sp modelId="{8BECD779-D681-4763-AE58-19BD757AA8F0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737761" y="900449"/>
              </a:moveTo>
              <a:arcTo wR="2043729" hR="2043729" stAng="19559105" swAng="15287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62C92-D6F8-4610-AFF9-03D4C7615E53}">
      <dsp:nvSpPr>
        <dsp:cNvPr id="0" name=""/>
        <dsp:cNvSpPr/>
      </dsp:nvSpPr>
      <dsp:spPr>
        <a:xfrm>
          <a:off x="5107609" y="2046013"/>
          <a:ext cx="109711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手作り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お昼ご飯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5107609" y="2046013"/>
        <a:ext cx="1097114" cy="588493"/>
      </dsp:txXfrm>
    </dsp:sp>
    <dsp:sp modelId="{C6F0CBE0-E095-43EC-A5DF-32FF0334B1A6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4064822" y="2347070"/>
              </a:moveTo>
              <a:arcTo wR="2043729" hR="2043729" stAng="512140" swAng="1528755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F5C3E-1169-4DA8-A149-D340CFDFA216}">
      <dsp:nvSpPr>
        <dsp:cNvPr id="0" name=""/>
        <dsp:cNvSpPr/>
      </dsp:nvSpPr>
      <dsp:spPr>
        <a:xfrm>
          <a:off x="4604885" y="3491148"/>
          <a:ext cx="905374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クリスマス会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4604885" y="3491148"/>
        <a:ext cx="905374" cy="588493"/>
      </dsp:txXfrm>
    </dsp:sp>
    <dsp:sp modelId="{E210E22F-1672-4EE5-975A-41C168643D54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112014" y="3786027"/>
              </a:moveTo>
              <a:arcTo wR="2043729" hR="2043729" stAng="3509134" swAng="9202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8428F9-DDDD-45D6-B6C4-621A202E7533}">
      <dsp:nvSpPr>
        <dsp:cNvPr id="0" name=""/>
        <dsp:cNvSpPr/>
      </dsp:nvSpPr>
      <dsp:spPr>
        <a:xfrm>
          <a:off x="3048407" y="4089743"/>
          <a:ext cx="1128059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お誕生会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048407" y="4089743"/>
        <a:ext cx="1128059" cy="588493"/>
      </dsp:txXfrm>
    </dsp:sp>
    <dsp:sp modelId="{15FE5928-7897-44C8-9226-00260087FE3C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1474353" y="4006544"/>
              </a:moveTo>
              <a:arcTo wR="2043729" hR="2043729" stAng="6370589" swAng="920277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67C07AF-31B9-4149-9D64-BD9124412519}">
      <dsp:nvSpPr>
        <dsp:cNvPr id="0" name=""/>
        <dsp:cNvSpPr/>
      </dsp:nvSpPr>
      <dsp:spPr>
        <a:xfrm>
          <a:off x="1610333" y="3491148"/>
          <a:ext cx="1113935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３年生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お別れ会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610333" y="3491148"/>
        <a:ext cx="1113935" cy="588493"/>
      </dsp:txXfrm>
    </dsp:sp>
    <dsp:sp modelId="{219F4F18-5EDD-40B7-B6B6-978208D7C2F4}">
      <dsp:nvSpPr>
        <dsp:cNvPr id="0" name=""/>
        <dsp:cNvSpPr/>
      </dsp:nvSpPr>
      <dsp:spPr>
        <a:xfrm>
          <a:off x="1568426" y="296118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349812" y="3187179"/>
              </a:moveTo>
              <a:arcTo wR="2043729" hR="2043729" stAng="8758761" swAng="1578489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023FA-277B-431D-B59D-577FDE3D2570}">
      <dsp:nvSpPr>
        <dsp:cNvPr id="0" name=""/>
        <dsp:cNvSpPr/>
      </dsp:nvSpPr>
      <dsp:spPr>
        <a:xfrm>
          <a:off x="996068" y="2016225"/>
          <a:ext cx="1145261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わいわい</a:t>
          </a:r>
          <a: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6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祭り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996068" y="2016225"/>
        <a:ext cx="1145261" cy="588493"/>
      </dsp:txXfrm>
    </dsp:sp>
    <dsp:sp modelId="{1CC3AB01-50CF-41F7-89BE-3F84B9BFB79F}">
      <dsp:nvSpPr>
        <dsp:cNvPr id="0" name=""/>
        <dsp:cNvSpPr/>
      </dsp:nvSpPr>
      <dsp:spPr>
        <a:xfrm>
          <a:off x="1568409" y="296967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27353" y="1710474"/>
              </a:moveTo>
              <a:arcTo wR="2043729" hR="2043729" stAng="11363082" swAng="1479196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5FC7BE-99D8-4276-9508-7EC37E2D9831}">
      <dsp:nvSpPr>
        <dsp:cNvPr id="0" name=""/>
        <dsp:cNvSpPr/>
      </dsp:nvSpPr>
      <dsp:spPr>
        <a:xfrm>
          <a:off x="1656186" y="600878"/>
          <a:ext cx="1022230" cy="58849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1600" kern="1200" dirty="0" smtClean="0">
              <a:latin typeface="HG丸ｺﾞｼｯｸM-PRO" pitchFamily="50" charset="-128"/>
              <a:ea typeface="HG丸ｺﾞｼｯｸM-PRO" pitchFamily="50" charset="-128"/>
            </a:rPr>
            <a:t>保護者会</a:t>
          </a:r>
          <a:endParaRPr kumimoji="1" lang="ja-JP" altLang="en-US" sz="16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1656186" y="600878"/>
        <a:ext cx="1022230" cy="588493"/>
      </dsp:txXfrm>
    </dsp:sp>
    <dsp:sp modelId="{EF3B9627-1659-4431-B181-E1F07D506FC0}">
      <dsp:nvSpPr>
        <dsp:cNvPr id="0" name=""/>
        <dsp:cNvSpPr/>
      </dsp:nvSpPr>
      <dsp:spPr>
        <a:xfrm>
          <a:off x="1568706" y="296530"/>
          <a:ext cx="4087459" cy="4087459"/>
        </a:xfrm>
        <a:custGeom>
          <a:avLst/>
          <a:gdLst/>
          <a:ahLst/>
          <a:cxnLst/>
          <a:rect l="0" t="0" r="0" b="0"/>
          <a:pathLst>
            <a:path>
              <a:moveTo>
                <a:pt x="976414" y="300838"/>
              </a:moveTo>
              <a:arcTo wR="2043729" hR="2043729" stAng="14311046" swAng="1109851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E8CED8C-4038-4CEF-81DF-08A790FA470C}">
      <dsp:nvSpPr>
        <dsp:cNvPr id="0" name=""/>
        <dsp:cNvSpPr/>
      </dsp:nvSpPr>
      <dsp:spPr>
        <a:xfrm rot="5400000">
          <a:off x="3448738" y="-1556298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b="0" kern="1200" dirty="0" smtClean="0">
              <a:latin typeface="HG丸ｺﾞｼｯｸM-PRO" pitchFamily="50" charset="-128"/>
              <a:ea typeface="HG丸ｺﾞｼｯｸM-PRO" pitchFamily="50" charset="-128"/>
            </a:rPr>
            <a:t>行事運営や交流会の主催</a:t>
          </a:r>
          <a:endParaRPr kumimoji="1" lang="ja-JP" altLang="en-US" sz="2000" b="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b="0" kern="1200" dirty="0" smtClean="0">
              <a:latin typeface="HG丸ｺﾞｼｯｸM-PRO" pitchFamily="50" charset="-128"/>
              <a:ea typeface="HG丸ｺﾞｼｯｸM-PRO" pitchFamily="50" charset="-128"/>
            </a:rPr>
            <a:t>国分寺市学童保育所連合会への参加</a:t>
          </a:r>
          <a:endParaRPr kumimoji="1" lang="ja-JP" altLang="en-US" sz="20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48738" y="-1556298"/>
        <a:ext cx="1485165" cy="5092809"/>
      </dsp:txXfrm>
    </dsp:sp>
    <dsp:sp modelId="{861E5E88-410E-4F64-BC84-CFEC7DB49B0F}">
      <dsp:nvSpPr>
        <dsp:cNvPr id="0" name=""/>
        <dsp:cNvSpPr/>
      </dsp:nvSpPr>
      <dsp:spPr>
        <a:xfrm>
          <a:off x="365967" y="2812"/>
          <a:ext cx="1278948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2800" kern="1200" dirty="0" smtClean="0">
              <a:latin typeface="HG丸ｺﾞｼｯｸM-PRO" pitchFamily="50" charset="-128"/>
              <a:ea typeface="HG丸ｺﾞｼｯｸM-PRO" pitchFamily="50" charset="-128"/>
            </a:rPr>
            <a:t>目的</a:t>
          </a:r>
          <a:endParaRPr kumimoji="1" lang="ja-JP" altLang="en-US" sz="28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2812"/>
        <a:ext cx="1278948" cy="1856456"/>
      </dsp:txXfrm>
    </dsp:sp>
    <dsp:sp modelId="{0FD5303B-5B82-4FC3-9C9A-8D5D26A95E03}">
      <dsp:nvSpPr>
        <dsp:cNvPr id="0" name=""/>
        <dsp:cNvSpPr/>
      </dsp:nvSpPr>
      <dsp:spPr>
        <a:xfrm rot="5400000">
          <a:off x="3473837" y="392980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人数：第一、第二合わせて　１０名程度</a:t>
          </a:r>
          <a:endParaRPr kumimoji="1" lang="ja-JP" altLang="en-US" sz="2000" kern="1200" dirty="0">
            <a:latin typeface="HG丸ｺﾞｼｯｸM-PRO" pitchFamily="50" charset="-128"/>
            <a:ea typeface="HG丸ｺﾞｼｯｸM-PRO" pitchFamily="50" charset="-128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役職：会長／副会長</a:t>
          </a: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／広報／</a:t>
          </a: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会計</a:t>
          </a:r>
          <a:r>
            <a:rPr kumimoji="1" lang="en-US" altLang="ja-JP" sz="20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20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2000" kern="1200" dirty="0" smtClean="0">
              <a:latin typeface="HG丸ｺﾞｼｯｸM-PRO" pitchFamily="50" charset="-128"/>
              <a:ea typeface="HG丸ｺﾞｼｯｸM-PRO" pitchFamily="50" charset="-128"/>
            </a:rPr>
            <a:t>　　　／行事／学保連</a:t>
          </a:r>
          <a:endParaRPr kumimoji="1" lang="ja-JP" altLang="en-US" sz="20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73837" y="392980"/>
        <a:ext cx="1485165" cy="5092809"/>
      </dsp:txXfrm>
    </dsp:sp>
    <dsp:sp modelId="{6D5E25F1-5168-4063-AE7E-598601910731}">
      <dsp:nvSpPr>
        <dsp:cNvPr id="0" name=""/>
        <dsp:cNvSpPr/>
      </dsp:nvSpPr>
      <dsp:spPr>
        <a:xfrm>
          <a:off x="365967" y="1952091"/>
          <a:ext cx="1304047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2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役員</a:t>
          </a:r>
          <a:r>
            <a:rPr kumimoji="1" lang="en-US" altLang="ja-JP" sz="3500" b="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3500" b="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構成</a:t>
          </a:r>
          <a:endParaRPr kumimoji="1" lang="ja-JP" altLang="en-US" sz="35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1952091"/>
        <a:ext cx="1304047" cy="1856456"/>
      </dsp:txXfrm>
    </dsp:sp>
    <dsp:sp modelId="{134904F1-A536-4BC9-9FC8-ECA6150EF7C7}">
      <dsp:nvSpPr>
        <dsp:cNvPr id="0" name=""/>
        <dsp:cNvSpPr/>
      </dsp:nvSpPr>
      <dsp:spPr>
        <a:xfrm rot="5400000">
          <a:off x="3473837" y="2342259"/>
          <a:ext cx="1485165" cy="5092809"/>
        </a:xfrm>
        <a:prstGeom prst="round2Same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kumimoji="1" lang="ja-JP" altLang="en-US" sz="1900" kern="1200" dirty="0" smtClean="0">
              <a:latin typeface="HG丸ｺﾞｼｯｸM-PRO" pitchFamily="50" charset="-128"/>
              <a:ea typeface="HG丸ｺﾞｼｯｸM-PRO" pitchFamily="50" charset="-128"/>
            </a:rPr>
            <a:t>児童１人　１０００円／年</a:t>
          </a:r>
          <a:r>
            <a:rPr kumimoji="1" lang="en-US" altLang="ja-JP" sz="1900" kern="1200" dirty="0" smtClean="0">
              <a:latin typeface="HG丸ｺﾞｼｯｸM-PRO" pitchFamily="50" charset="-128"/>
              <a:ea typeface="HG丸ｺﾞｼｯｸM-PRO" pitchFamily="50" charset="-128"/>
            </a:rPr>
            <a:t/>
          </a:r>
          <a:br>
            <a:rPr kumimoji="1" lang="en-US" altLang="ja-JP" sz="1900" kern="1200" dirty="0" smtClean="0">
              <a:latin typeface="HG丸ｺﾞｼｯｸM-PRO" pitchFamily="50" charset="-128"/>
              <a:ea typeface="HG丸ｺﾞｼｯｸM-PRO" pitchFamily="50" charset="-128"/>
            </a:rPr>
          </a:br>
          <a:r>
            <a:rPr kumimoji="1" lang="en-US" altLang="ja-JP" sz="1400" kern="1200" dirty="0" smtClean="0">
              <a:latin typeface="HG丸ｺﾞｼｯｸM-PRO" pitchFamily="50" charset="-128"/>
              <a:ea typeface="HG丸ｺﾞｼｯｸM-PRO" pitchFamily="50" charset="-128"/>
            </a:rPr>
            <a:t>※</a:t>
          </a:r>
          <a:r>
            <a:rPr kumimoji="1" lang="ja-JP" altLang="en-US" sz="1400" kern="1200" dirty="0" smtClean="0">
              <a:latin typeface="HG丸ｺﾞｼｯｸM-PRO" pitchFamily="50" charset="-128"/>
              <a:ea typeface="HG丸ｺﾞｼｯｸM-PRO" pitchFamily="50" charset="-128"/>
            </a:rPr>
            <a:t>イベントでのプレゼントなどに使わせていただきます。</a:t>
          </a:r>
          <a:endParaRPr kumimoji="1" lang="ja-JP" altLang="en-US" sz="140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 rot="5400000">
        <a:off x="3473837" y="2342259"/>
        <a:ext cx="1485165" cy="5092809"/>
      </dsp:txXfrm>
    </dsp:sp>
    <dsp:sp modelId="{23B556B1-FED9-44C3-B76C-28A261786CC5}">
      <dsp:nvSpPr>
        <dsp:cNvPr id="0" name=""/>
        <dsp:cNvSpPr/>
      </dsp:nvSpPr>
      <dsp:spPr>
        <a:xfrm>
          <a:off x="365967" y="3901370"/>
          <a:ext cx="1304047" cy="1856456"/>
        </a:xfrm>
        <a:prstGeom prst="roundRect">
          <a:avLst/>
        </a:prstGeom>
        <a:solidFill>
          <a:schemeClr val="accent5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66675" rIns="133350" bIns="66675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umimoji="1" lang="ja-JP" altLang="en-US" sz="3500" b="0" kern="1200" dirty="0" smtClean="0">
              <a:latin typeface="HG丸ｺﾞｼｯｸM-PRO" pitchFamily="50" charset="-128"/>
              <a:ea typeface="HG丸ｺﾞｼｯｸM-PRO" pitchFamily="50" charset="-128"/>
            </a:rPr>
            <a:t>会費</a:t>
          </a:r>
          <a:endParaRPr kumimoji="1" lang="ja-JP" altLang="en-US" sz="3500" b="0" kern="1200" dirty="0">
            <a:latin typeface="HG丸ｺﾞｼｯｸM-PRO" pitchFamily="50" charset="-128"/>
            <a:ea typeface="HG丸ｺﾞｼｯｸM-PRO" pitchFamily="50" charset="-128"/>
          </a:endParaRPr>
        </a:p>
      </dsp:txBody>
      <dsp:txXfrm>
        <a:off x="365967" y="3901370"/>
        <a:ext cx="1304047" cy="185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タイトル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2" name="サブタイトル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20" name="フッター プレースホル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10" name="スライド番号プレースホル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円/楕円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円/楕円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9" name="フローチャート: 処理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フローチャート: 処理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パイ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円/楕円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ドーナ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正方形/長方形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タイトル プレースホル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テキスト プレースホル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24" name="日付プレースホル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968243-498D-455E-B553-F31534DA0603}" type="datetimeFigureOut">
              <a:rPr kumimoji="1" lang="ja-JP" altLang="en-US" smtClean="0"/>
              <a:pPr/>
              <a:t>2011/10/5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2" name="スライド番号プレースホル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EDD89D2-CA2E-44E9-A8E8-0C2442BDA87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5" name="正方形/長方形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新幹線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1340768"/>
            <a:ext cx="4844195" cy="3312368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691680" y="692696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二</a:t>
            </a:r>
            <a:r>
              <a:rPr kumimoji="1"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小：光学童（第一・第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二）のご紹介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380312" y="6597352"/>
            <a:ext cx="1764704" cy="2625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 smtClean="0">
                <a:latin typeface="HG丸ｺﾞｼｯｸM-PRO" pitchFamily="50" charset="-128"/>
                <a:ea typeface="HG丸ｺﾞｼｯｸM-PRO" pitchFamily="50" charset="-128"/>
              </a:rPr>
              <a:t>２０１１年１１月発行</a:t>
            </a:r>
            <a:endParaRPr kumimoji="1" lang="ja-JP" altLang="en-US" sz="11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32248" y="5157192"/>
            <a:ext cx="6012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みんなが来るのを待って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ま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～</a:t>
            </a:r>
            <a:r>
              <a:rPr lang="ja-JP" altLang="en-US" sz="2800" dirty="0" err="1" smtClean="0">
                <a:latin typeface="HG丸ｺﾞｼｯｸM-PRO" pitchFamily="50" charset="-128"/>
                <a:ea typeface="HG丸ｺﾞｼｯｸM-PRO" pitchFamily="50" charset="-128"/>
              </a:rPr>
              <a:t>す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28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概要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7" name="図表 6"/>
          <p:cNvGraphicFramePr/>
          <p:nvPr/>
        </p:nvGraphicFramePr>
        <p:xfrm>
          <a:off x="683568" y="836712"/>
          <a:ext cx="8136904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17" name="グループ化 16"/>
          <p:cNvGrpSpPr/>
          <p:nvPr/>
        </p:nvGrpSpPr>
        <p:grpSpPr>
          <a:xfrm>
            <a:off x="1043608" y="3303768"/>
            <a:ext cx="5832648" cy="2789528"/>
            <a:chOff x="1043608" y="3663808"/>
            <a:chExt cx="5832648" cy="2789528"/>
          </a:xfrm>
        </p:grpSpPr>
        <p:pic>
          <p:nvPicPr>
            <p:cNvPr id="15" name="図 14" descr="学童地図.bmp"/>
            <p:cNvPicPr>
              <a:picLocks noChangeAspect="1"/>
            </p:cNvPicPr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043608" y="3663808"/>
              <a:ext cx="5832648" cy="2789528"/>
            </a:xfrm>
            <a:prstGeom prst="rect">
              <a:avLst/>
            </a:prstGeom>
          </p:spPr>
        </p:pic>
        <p:sp>
          <p:nvSpPr>
            <p:cNvPr id="9" name="円/楕円 8"/>
            <p:cNvSpPr/>
            <p:nvPr/>
          </p:nvSpPr>
          <p:spPr>
            <a:xfrm>
              <a:off x="4427984" y="5589240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円/楕円 9"/>
            <p:cNvSpPr/>
            <p:nvPr/>
          </p:nvSpPr>
          <p:spPr>
            <a:xfrm>
              <a:off x="3059832" y="4797152"/>
              <a:ext cx="360040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" name="線吹き出し 1 (枠付き) 10"/>
            <p:cNvSpPr/>
            <p:nvPr/>
          </p:nvSpPr>
          <p:spPr>
            <a:xfrm>
              <a:off x="5076056" y="5229200"/>
              <a:ext cx="648072" cy="288032"/>
            </a:xfrm>
            <a:prstGeom prst="borderCallout1">
              <a:avLst/>
            </a:prstGeom>
            <a:solidFill>
              <a:schemeClr val="bg1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chemeClr val="tx1"/>
                  </a:solidFill>
                </a:rPr>
                <a:t>第二</a:t>
              </a:r>
            </a:p>
          </p:txBody>
        </p:sp>
        <p:sp>
          <p:nvSpPr>
            <p:cNvPr id="12" name="線吹き出し 1 (枠付き) 11"/>
            <p:cNvSpPr/>
            <p:nvPr/>
          </p:nvSpPr>
          <p:spPr>
            <a:xfrm>
              <a:off x="2195736" y="4509120"/>
              <a:ext cx="648072" cy="288032"/>
            </a:xfrm>
            <a:prstGeom prst="borderCallout1">
              <a:avLst>
                <a:gd name="adj1" fmla="val 48512"/>
                <a:gd name="adj2" fmla="val 101898"/>
                <a:gd name="adj3" fmla="val 115807"/>
                <a:gd name="adj4" fmla="val 130688"/>
              </a:avLst>
            </a:prstGeom>
            <a:solidFill>
              <a:schemeClr val="bg1"/>
            </a:solidFill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chemeClr val="tx1"/>
                  </a:solidFill>
                </a:rPr>
                <a:t>第一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6444208" y="3284984"/>
            <a:ext cx="2520280" cy="2880320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 anchorCtr="0">
            <a:noAutofit/>
          </a:bodyPr>
          <a:lstStyle/>
          <a:p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第一学童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は</a:t>
            </a: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、児童館併設です。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学童のお部屋（育成室）の他に、幼児室、児童館、工作室、集会室、ホールなどがあります。</a:t>
            </a: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第二学童は、２小校庭内にあります。学童のお部屋の隣には、広い厨房があります。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043608" y="6165304"/>
            <a:ext cx="7344816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noAutofit/>
          </a:bodyPr>
          <a:lstStyle/>
          <a:p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２つの学童の中間にある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『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わいわい公園</a:t>
            </a:r>
            <a:r>
              <a:rPr kumimoji="1" lang="en-US" altLang="ja-JP" sz="1400" dirty="0" smtClean="0">
                <a:latin typeface="HG丸ｺﾞｼｯｸM-PRO" pitchFamily="50" charset="-128"/>
                <a:ea typeface="HG丸ｺﾞｼｯｸM-PRO" pitchFamily="50" charset="-128"/>
              </a:rPr>
              <a:t>』</a:t>
            </a:r>
            <a:r>
              <a:rPr kumimoji="1" lang="ja-JP" altLang="en-US" sz="1400" dirty="0" smtClean="0">
                <a:latin typeface="HG丸ｺﾞｼｯｸM-PRO" pitchFamily="50" charset="-128"/>
                <a:ea typeface="HG丸ｺﾞｼｯｸM-PRO" pitchFamily="50" charset="-128"/>
              </a:rPr>
              <a:t>や、２小の校庭、児童館内のいろいろな施設で、学童保育以外のお友達ともいっぱい遊べます。</a:t>
            </a:r>
            <a:endParaRPr kumimoji="1" lang="ja-JP" altLang="en-US" sz="14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 descr="児童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36008" y="1596484"/>
            <a:ext cx="3812256" cy="2984644"/>
          </a:xfrm>
          <a:prstGeom prst="rect">
            <a:avLst/>
          </a:prstGeom>
        </p:spPr>
      </p:pic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年間</a:t>
            </a:r>
            <a:r>
              <a:rPr lang="ja-JP" altLang="en-US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行事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3" name="図表 12"/>
          <p:cNvGraphicFramePr/>
          <p:nvPr/>
        </p:nvGraphicFramePr>
        <p:xfrm>
          <a:off x="1475656" y="836712"/>
          <a:ext cx="720080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5" name="テキスト ボックス 14"/>
          <p:cNvSpPr txBox="1"/>
          <p:nvPr/>
        </p:nvSpPr>
        <p:spPr>
          <a:xfrm>
            <a:off x="1547664" y="5500389"/>
            <a:ext cx="727280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他にも児童館主催イベントに参加できます。</a:t>
            </a:r>
            <a:endParaRPr lang="en-US" altLang="ja-JP" sz="20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kumimoji="1"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・かるた、百人一首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・手芸、工作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・料理教室</a:t>
            </a:r>
            <a: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  <a:t/>
            </a:r>
            <a:br>
              <a:rPr kumimoji="1" lang="en-US" altLang="ja-JP" sz="1600" dirty="0" smtClean="0">
                <a:latin typeface="HG丸ｺﾞｼｯｸM-PRO" pitchFamily="50" charset="-128"/>
                <a:ea typeface="HG丸ｺﾞｼｯｸM-PRO" pitchFamily="50" charset="-128"/>
              </a:rPr>
            </a:br>
            <a:r>
              <a:rPr kumimoji="1" lang="ja-JP" altLang="en-US" sz="1600" dirty="0" smtClean="0">
                <a:latin typeface="HG丸ｺﾞｼｯｸM-PRO" pitchFamily="50" charset="-128"/>
                <a:ea typeface="HG丸ｺﾞｼｯｸM-PRO" pitchFamily="50" charset="-128"/>
              </a:rPr>
              <a:t>　・縁日、きもだめし・・などなど</a:t>
            </a:r>
            <a:endParaRPr kumimoji="1" lang="ja-JP" altLang="en-US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3" name="星 7 22"/>
          <p:cNvSpPr/>
          <p:nvPr/>
        </p:nvSpPr>
        <p:spPr>
          <a:xfrm>
            <a:off x="2051720" y="2492896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</a:p>
        </p:txBody>
      </p:sp>
      <p:sp>
        <p:nvSpPr>
          <p:cNvPr id="24" name="星 7 23"/>
          <p:cNvSpPr/>
          <p:nvPr/>
        </p:nvSpPr>
        <p:spPr>
          <a:xfrm>
            <a:off x="2699792" y="1124744"/>
            <a:ext cx="720080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年３回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星 7 24"/>
          <p:cNvSpPr/>
          <p:nvPr/>
        </p:nvSpPr>
        <p:spPr>
          <a:xfrm>
            <a:off x="6732240" y="4005064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6" name="星 7 25"/>
          <p:cNvSpPr/>
          <p:nvPr/>
        </p:nvSpPr>
        <p:spPr>
          <a:xfrm>
            <a:off x="2699792" y="4005064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7" name="星 7 26"/>
          <p:cNvSpPr/>
          <p:nvPr/>
        </p:nvSpPr>
        <p:spPr>
          <a:xfrm>
            <a:off x="5364088" y="620688"/>
            <a:ext cx="648072" cy="504056"/>
          </a:xfrm>
          <a:prstGeom prst="star7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1050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endParaRPr lang="ja-JP" altLang="en-US" sz="1050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 11" descr="父母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492571" y="4824536"/>
            <a:ext cx="1615933" cy="1988840"/>
          </a:xfrm>
          <a:prstGeom prst="rect">
            <a:avLst/>
          </a:prstGeom>
        </p:spPr>
      </p:pic>
      <p:sp>
        <p:nvSpPr>
          <p:cNvPr id="6" name="横巻き 5"/>
          <p:cNvSpPr/>
          <p:nvPr/>
        </p:nvSpPr>
        <p:spPr>
          <a:xfrm>
            <a:off x="1115616" y="44624"/>
            <a:ext cx="7776864" cy="720080"/>
          </a:xfrm>
          <a:prstGeom prst="horizontalScroll">
            <a:avLst/>
          </a:prstGeom>
          <a:solidFill>
            <a:schemeClr val="bg1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父母会・役員について</a:t>
            </a:r>
            <a:endParaRPr kumimoji="1" lang="ja-JP" altLang="en-US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11" name="図表 10"/>
          <p:cNvGraphicFramePr/>
          <p:nvPr/>
        </p:nvGraphicFramePr>
        <p:xfrm>
          <a:off x="683568" y="836712"/>
          <a:ext cx="7128792" cy="57606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フレッシュ">
  <a:themeElements>
    <a:clrScheme name="フレッシュ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フレッシュ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フレッシュ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123</TotalTime>
  <Words>180</Words>
  <Application>Microsoft Office PowerPoint</Application>
  <PresentationFormat>画面に合わせる (4:3)</PresentationFormat>
  <Paragraphs>45</Paragraphs>
  <Slides>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5" baseType="lpstr">
      <vt:lpstr>フレッシュ</vt:lpstr>
      <vt:lpstr>スライド 1</vt:lpstr>
      <vt:lpstr>スライド 2</vt:lpstr>
      <vt:lpstr>スライド 3</vt:lpstr>
      <vt:lpstr>スライド 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kohira</dc:creator>
  <cp:lastModifiedBy>kohira</cp:lastModifiedBy>
  <cp:revision>48</cp:revision>
  <dcterms:created xsi:type="dcterms:W3CDTF">2011-09-26T11:52:20Z</dcterms:created>
  <dcterms:modified xsi:type="dcterms:W3CDTF">2011-10-05T09:58:18Z</dcterms:modified>
</cp:coreProperties>
</file>