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8"/>
  </p:notesMasterIdLst>
  <p:sldIdLst>
    <p:sldId id="257" r:id="rId5"/>
    <p:sldId id="258" r:id="rId6"/>
    <p:sldId id="259" r:id="rId7"/>
    <p:sldId id="313" r:id="rId8"/>
    <p:sldId id="314" r:id="rId9"/>
    <p:sldId id="315" r:id="rId10"/>
    <p:sldId id="316" r:id="rId11"/>
    <p:sldId id="265" r:id="rId12"/>
    <p:sldId id="317" r:id="rId13"/>
    <p:sldId id="318" r:id="rId14"/>
    <p:sldId id="319" r:id="rId15"/>
    <p:sldId id="320" r:id="rId16"/>
    <p:sldId id="321" r:id="rId17"/>
    <p:sldId id="322" r:id="rId18"/>
    <p:sldId id="323" r:id="rId19"/>
    <p:sldId id="324" r:id="rId20"/>
    <p:sldId id="325" r:id="rId21"/>
    <p:sldId id="326" r:id="rId22"/>
    <p:sldId id="327" r:id="rId23"/>
    <p:sldId id="312" r:id="rId24"/>
    <p:sldId id="328" r:id="rId25"/>
    <p:sldId id="329" r:id="rId26"/>
    <p:sldId id="330" r:id="rId27"/>
    <p:sldId id="331" r:id="rId28"/>
    <p:sldId id="332" r:id="rId29"/>
    <p:sldId id="333" r:id="rId30"/>
    <p:sldId id="339" r:id="rId31"/>
    <p:sldId id="338" r:id="rId32"/>
    <p:sldId id="334" r:id="rId33"/>
    <p:sldId id="335" r:id="rId34"/>
    <p:sldId id="336" r:id="rId35"/>
    <p:sldId id="337" r:id="rId36"/>
    <p:sldId id="340" r:id="rId3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44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D09CA3-9472-4D37-ACCD-162C86893BD1}" type="datetimeFigureOut">
              <a:rPr kumimoji="1" lang="ja-JP" altLang="en-US" smtClean="0"/>
              <a:t>2012/4/22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2CE6C2-A068-4ADA-A1DD-6B265BA3F3B8}" type="slidenum">
              <a:rPr kumimoji="1" lang="ja-JP" altLang="en-US" smtClean="0"/>
              <a:t>‹#›</a:t>
            </a:fld>
            <a:endParaRPr kumimoji="1" lang="ja-JP" altLang="en-US"/>
          </a:p>
        </p:txBody>
      </p:sp>
    </p:spTree>
    <p:extLst>
      <p:ext uri="{BB962C8B-B14F-4D97-AF65-F5344CB8AC3E}">
        <p14:creationId xmlns:p14="http://schemas.microsoft.com/office/powerpoint/2010/main" val="102226641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C2CE6C2-A068-4ADA-A1DD-6B265BA3F3B8}" type="slidenum">
              <a:rPr kumimoji="1" lang="ja-JP" altLang="en-US" smtClean="0"/>
              <a:t>1</a:t>
            </a:fld>
            <a:endParaRPr kumimoji="1" lang="ja-JP" altLang="en-US"/>
          </a:p>
        </p:txBody>
      </p:sp>
    </p:spTree>
    <p:extLst>
      <p:ext uri="{BB962C8B-B14F-4D97-AF65-F5344CB8AC3E}">
        <p14:creationId xmlns:p14="http://schemas.microsoft.com/office/powerpoint/2010/main" val="1171453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C2CE6C2-A068-4ADA-A1DD-6B265BA3F3B8}" type="slidenum">
              <a:rPr kumimoji="1" lang="ja-JP" altLang="en-US" smtClean="0"/>
              <a:t>17</a:t>
            </a:fld>
            <a:endParaRPr kumimoji="1" lang="ja-JP" altLang="en-US"/>
          </a:p>
        </p:txBody>
      </p:sp>
    </p:spTree>
    <p:extLst>
      <p:ext uri="{BB962C8B-B14F-4D97-AF65-F5344CB8AC3E}">
        <p14:creationId xmlns:p14="http://schemas.microsoft.com/office/powerpoint/2010/main" val="730779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C2CE6C2-A068-4ADA-A1DD-6B265BA3F3B8}" type="slidenum">
              <a:rPr kumimoji="1" lang="ja-JP" altLang="en-US" smtClean="0"/>
              <a:t>18</a:t>
            </a:fld>
            <a:endParaRPr kumimoji="1" lang="ja-JP" altLang="en-US"/>
          </a:p>
        </p:txBody>
      </p:sp>
    </p:spTree>
    <p:extLst>
      <p:ext uri="{BB962C8B-B14F-4D97-AF65-F5344CB8AC3E}">
        <p14:creationId xmlns:p14="http://schemas.microsoft.com/office/powerpoint/2010/main" val="730779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C2CE6C2-A068-4ADA-A1DD-6B265BA3F3B8}" type="slidenum">
              <a:rPr kumimoji="1" lang="ja-JP" altLang="en-US" smtClean="0"/>
              <a:t>21</a:t>
            </a:fld>
            <a:endParaRPr kumimoji="1" lang="ja-JP" altLang="en-US"/>
          </a:p>
        </p:txBody>
      </p:sp>
    </p:spTree>
    <p:extLst>
      <p:ext uri="{BB962C8B-B14F-4D97-AF65-F5344CB8AC3E}">
        <p14:creationId xmlns:p14="http://schemas.microsoft.com/office/powerpoint/2010/main" val="11714530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C2CE6C2-A068-4ADA-A1DD-6B265BA3F3B8}" type="slidenum">
              <a:rPr kumimoji="1" lang="ja-JP" altLang="en-US" smtClean="0"/>
              <a:t>31</a:t>
            </a:fld>
            <a:endParaRPr kumimoji="1" lang="ja-JP" altLang="en-US"/>
          </a:p>
        </p:txBody>
      </p:sp>
    </p:spTree>
    <p:extLst>
      <p:ext uri="{BB962C8B-B14F-4D97-AF65-F5344CB8AC3E}">
        <p14:creationId xmlns:p14="http://schemas.microsoft.com/office/powerpoint/2010/main" val="1171453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1">
        <a:schemeClr val="bg2"/>
      </p:bgRef>
    </p:bg>
    <p:spTree>
      <p:nvGrpSpPr>
        <p:cNvPr id="1" name=""/>
        <p:cNvGrpSpPr/>
        <p:nvPr/>
      </p:nvGrpSpPr>
      <p:grpSpPr>
        <a:xfrm>
          <a:off x="0" y="0"/>
          <a:ext cx="0" cy="0"/>
          <a:chOff x="0" y="0"/>
          <a:chExt cx="0" cy="0"/>
        </a:xfrm>
      </p:grpSpPr>
      <p:sp>
        <p:nvSpPr>
          <p:cNvPr id="7" name="正方形/長方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0" name="正方形/長方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1" name="正方形/長方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タイトル 7"/>
          <p:cNvSpPr>
            <a:spLocks noGrp="1"/>
          </p:cNvSpPr>
          <p:nvPr>
            <p:ph type="ctrTitle"/>
          </p:nvPr>
        </p:nvSpPr>
        <p:spPr>
          <a:xfrm>
            <a:off x="2362200" y="4038600"/>
            <a:ext cx="6477000" cy="1828800"/>
          </a:xfrm>
        </p:spPr>
        <p:txBody>
          <a:bodyPr anchor="b"/>
          <a:lstStyle>
            <a:lvl1pPr>
              <a:defRPr cap="all" baseline="0"/>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91E8850-4AF1-45CE-86D9-333C125D1906}" type="datetime1">
              <a:rPr kumimoji="1" lang="ja-JP" altLang="en-US" smtClean="0"/>
              <a:pPr/>
              <a:t>2012/4/22</a:t>
            </a:fld>
            <a:endParaRPr kumimoji="1" lang="ja-JP" altLang="en-US"/>
          </a:p>
        </p:txBody>
      </p:sp>
      <p:sp>
        <p:nvSpPr>
          <p:cNvPr id="17" name="フッター プレースホルダー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kumimoji="1" lang="ja-JP" altLang="en-US">
              <a:solidFill>
                <a:srgbClr val="EBDDC3"/>
              </a:solidFill>
            </a:endParaRPr>
          </a:p>
        </p:txBody>
      </p:sp>
      <p:sp>
        <p:nvSpPr>
          <p:cNvPr id="29" name="スライド番号プレースホルダー 28"/>
          <p:cNvSpPr>
            <a:spLocks noGrp="1"/>
          </p:cNvSpPr>
          <p:nvPr>
            <p:ph type="sldNum" sz="quarter" idx="12"/>
          </p:nvPr>
        </p:nvSpPr>
        <p:spPr>
          <a:xfrm>
            <a:off x="8001000" y="228600"/>
            <a:ext cx="838200" cy="381000"/>
          </a:xfrm>
        </p:spPr>
        <p:txBody>
          <a:bodyPr/>
          <a:lstStyle>
            <a:lvl1pPr>
              <a:defRPr>
                <a:solidFill>
                  <a:schemeClr val="tx2"/>
                </a:solidFill>
              </a:defRPr>
            </a:lvl1pPr>
          </a:lstStyle>
          <a:p>
            <a:fld id="{C84104EB-AF9B-4A05-B748-F20822902FB3}" type="slidenum">
              <a:rPr kumimoji="1" lang="ja-JP" altLang="en-US" smtClean="0">
                <a:solidFill>
                  <a:srgbClr val="EBDDC3"/>
                </a:solidFill>
              </a:rPr>
              <a:pPr/>
              <a:t>‹#›</a:t>
            </a:fld>
            <a:endParaRPr kumimoji="1" lang="ja-JP" altLang="en-US">
              <a:solidFill>
                <a:srgbClr val="EBDDC3"/>
              </a:solidFill>
            </a:endParaRPr>
          </a:p>
        </p:txBody>
      </p:sp>
    </p:spTree>
    <p:extLst>
      <p:ext uri="{BB962C8B-B14F-4D97-AF65-F5344CB8AC3E}">
        <p14:creationId xmlns:p14="http://schemas.microsoft.com/office/powerpoint/2010/main" val="382966892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228600"/>
            <a:ext cx="8153400" cy="990600"/>
          </a:xfrm>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E96454DD-B2A2-4905-9312-5850F7351E8A}" type="datetime1">
              <a:rPr kumimoji="1" lang="ja-JP" altLang="en-US" smtClean="0">
                <a:solidFill>
                  <a:srgbClr val="775F55"/>
                </a:solidFill>
              </a:rPr>
              <a:pPr/>
              <a:t>2012/4/22</a:t>
            </a:fld>
            <a:endParaRPr kumimoji="1" lang="ja-JP" altLang="en-US">
              <a:solidFill>
                <a:srgbClr val="775F55"/>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775F55"/>
              </a:solidFill>
            </a:endParaRPr>
          </a:p>
        </p:txBody>
      </p:sp>
      <p:sp>
        <p:nvSpPr>
          <p:cNvPr id="6" name="スライド番号プレースホルダー 5"/>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pPr/>
              <a:t>‹#›</a:t>
            </a:fld>
            <a:endParaRPr kumimoji="1" lang="ja-JP" altLang="en-US"/>
          </a:p>
        </p:txBody>
      </p:sp>
      <p:sp>
        <p:nvSpPr>
          <p:cNvPr id="8" name="コンテンツ プレースホルダー 7"/>
          <p:cNvSpPr>
            <a:spLocks noGrp="1"/>
          </p:cNvSpPr>
          <p:nvPr>
            <p:ph sz="quarter" idx="1"/>
          </p:nvPr>
        </p:nvSpPr>
        <p:spPr>
          <a:xfrm>
            <a:off x="612648" y="1600200"/>
            <a:ext cx="8153400" cy="44958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2809348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7" name="正方形/長方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正方形/長方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ja-JP" altLang="en-US" smtClean="0"/>
              <a:t>マスター タイトルの書式設定</a:t>
            </a:r>
            <a:endParaRPr kumimoji="0" lang="en-US"/>
          </a:p>
        </p:txBody>
      </p:sp>
      <p:sp>
        <p:nvSpPr>
          <p:cNvPr id="12" name="日付プレースホルダー 11"/>
          <p:cNvSpPr>
            <a:spLocks noGrp="1"/>
          </p:cNvSpPr>
          <p:nvPr>
            <p:ph type="dt" sz="half" idx="10"/>
          </p:nvPr>
        </p:nvSpPr>
        <p:spPr/>
        <p:txBody>
          <a:bodyPr/>
          <a:lstStyle/>
          <a:p>
            <a:fld id="{C8037CCC-F623-4199-B98A-8DD1748B4FCF}" type="datetime1">
              <a:rPr kumimoji="1" lang="ja-JP" altLang="en-US" smtClean="0">
                <a:solidFill>
                  <a:srgbClr val="775F55"/>
                </a:solidFill>
              </a:rPr>
              <a:pPr/>
              <a:t>2012/4/22</a:t>
            </a:fld>
            <a:endParaRPr kumimoji="1" lang="ja-JP" altLang="en-US">
              <a:solidFill>
                <a:srgbClr val="775F55"/>
              </a:solidFill>
            </a:endParaRPr>
          </a:p>
        </p:txBody>
      </p:sp>
      <p:sp>
        <p:nvSpPr>
          <p:cNvPr id="13" name="スライド番号プレースホルダー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84104EB-AF9B-4A05-B748-F20822902FB3}" type="slidenum">
              <a:rPr kumimoji="1" lang="ja-JP" altLang="en-US" smtClean="0"/>
              <a:pPr/>
              <a:t>‹#›</a:t>
            </a:fld>
            <a:endParaRPr kumimoji="1" lang="ja-JP" altLang="en-US"/>
          </a:p>
        </p:txBody>
      </p:sp>
      <p:sp>
        <p:nvSpPr>
          <p:cNvPr id="14" name="フッター プレースホルダー 13"/>
          <p:cNvSpPr>
            <a:spLocks noGrp="1"/>
          </p:cNvSpPr>
          <p:nvPr>
            <p:ph type="ftr" sz="quarter" idx="12"/>
          </p:nvPr>
        </p:nvSpPr>
        <p:spPr/>
        <p:txBody>
          <a:bodyPr/>
          <a:lstStyle/>
          <a:p>
            <a:endParaRPr kumimoji="1" lang="ja-JP" altLang="en-US">
              <a:solidFill>
                <a:srgbClr val="775F55"/>
              </a:solidFill>
            </a:endParaRPr>
          </a:p>
        </p:txBody>
      </p:sp>
    </p:spTree>
    <p:extLst>
      <p:ext uri="{BB962C8B-B14F-4D97-AF65-F5344CB8AC3E}">
        <p14:creationId xmlns:p14="http://schemas.microsoft.com/office/powerpoint/2010/main" val="163105810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9" name="コンテンツ プレースホルダー 8"/>
          <p:cNvSpPr>
            <a:spLocks noGrp="1"/>
          </p:cNvSpPr>
          <p:nvPr>
            <p:ph sz="quarter" idx="1"/>
          </p:nvPr>
        </p:nvSpPr>
        <p:spPr>
          <a:xfrm>
            <a:off x="609600" y="1589567"/>
            <a:ext cx="38862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844901" y="1589567"/>
            <a:ext cx="38862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8" name="日付プレースホルダー 7"/>
          <p:cNvSpPr>
            <a:spLocks noGrp="1"/>
          </p:cNvSpPr>
          <p:nvPr>
            <p:ph type="dt" sz="half" idx="15"/>
          </p:nvPr>
        </p:nvSpPr>
        <p:spPr/>
        <p:txBody>
          <a:bodyPr rtlCol="0"/>
          <a:lstStyle/>
          <a:p>
            <a:fld id="{ADD02D12-88DD-4EE8-9B2E-CDB098CC7D94}" type="datetime1">
              <a:rPr kumimoji="1" lang="ja-JP" altLang="en-US" smtClean="0">
                <a:solidFill>
                  <a:srgbClr val="775F55"/>
                </a:solidFill>
              </a:rPr>
              <a:pPr/>
              <a:t>2012/4/22</a:t>
            </a:fld>
            <a:endParaRPr kumimoji="1" lang="ja-JP" altLang="en-US">
              <a:solidFill>
                <a:srgbClr val="775F55"/>
              </a:solidFill>
            </a:endParaRPr>
          </a:p>
        </p:txBody>
      </p:sp>
      <p:sp>
        <p:nvSpPr>
          <p:cNvPr id="10" name="スライド番号プレースホルダー 9"/>
          <p:cNvSpPr>
            <a:spLocks noGrp="1"/>
          </p:cNvSpPr>
          <p:nvPr>
            <p:ph type="sldNum" sz="quarter" idx="16"/>
          </p:nvPr>
        </p:nvSpPr>
        <p:spPr/>
        <p:txBody>
          <a:bodyPr rtlCol="0"/>
          <a:lstStyle/>
          <a:p>
            <a:fld id="{C84104EB-AF9B-4A05-B748-F20822902FB3}" type="slidenum">
              <a:rPr kumimoji="1" lang="ja-JP" altLang="en-US" smtClean="0"/>
              <a:pPr/>
              <a:t>‹#›</a:t>
            </a:fld>
            <a:endParaRPr kumimoji="1" lang="ja-JP" altLang="en-US"/>
          </a:p>
        </p:txBody>
      </p:sp>
      <p:sp>
        <p:nvSpPr>
          <p:cNvPr id="12" name="フッター プレースホルダー 11"/>
          <p:cNvSpPr>
            <a:spLocks noGrp="1"/>
          </p:cNvSpPr>
          <p:nvPr>
            <p:ph type="ftr" sz="quarter" idx="17"/>
          </p:nvPr>
        </p:nvSpPr>
        <p:spPr/>
        <p:txBody>
          <a:bodyPr rtlCol="0"/>
          <a:lstStyle/>
          <a:p>
            <a:endParaRPr kumimoji="1" lang="ja-JP" altLang="en-US">
              <a:solidFill>
                <a:srgbClr val="775F55"/>
              </a:solidFill>
            </a:endParaRPr>
          </a:p>
        </p:txBody>
      </p:sp>
    </p:spTree>
    <p:extLst>
      <p:ext uri="{BB962C8B-B14F-4D97-AF65-F5344CB8AC3E}">
        <p14:creationId xmlns:p14="http://schemas.microsoft.com/office/powerpoint/2010/main" val="266964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33400" y="273050"/>
            <a:ext cx="8153400" cy="869950"/>
          </a:xfrm>
        </p:spPr>
        <p:txBody>
          <a:bodyPr anchor="ctr"/>
          <a:lstStyle>
            <a:lvl1pPr>
              <a:defRPr/>
            </a:lvl1pPr>
          </a:lstStyle>
          <a:p>
            <a:r>
              <a:rPr kumimoji="0" lang="ja-JP" altLang="en-US" smtClean="0"/>
              <a:t>マスター タイトルの書式設定</a:t>
            </a:r>
            <a:endParaRPr kumimoji="0" lang="en-US"/>
          </a:p>
        </p:txBody>
      </p:sp>
      <p:sp>
        <p:nvSpPr>
          <p:cNvPr id="11" name="コンテンツ プレースホルダー 10"/>
          <p:cNvSpPr>
            <a:spLocks noGrp="1"/>
          </p:cNvSpPr>
          <p:nvPr>
            <p:ph sz="quarter" idx="2"/>
          </p:nvPr>
        </p:nvSpPr>
        <p:spPr>
          <a:xfrm>
            <a:off x="609600" y="2438400"/>
            <a:ext cx="3886200" cy="35814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quarter" idx="4"/>
          </p:nvPr>
        </p:nvSpPr>
        <p:spPr>
          <a:xfrm>
            <a:off x="4800600" y="2438400"/>
            <a:ext cx="3886200" cy="35814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0" name="日付プレースホルダー 9"/>
          <p:cNvSpPr>
            <a:spLocks noGrp="1"/>
          </p:cNvSpPr>
          <p:nvPr>
            <p:ph type="dt" sz="half" idx="15"/>
          </p:nvPr>
        </p:nvSpPr>
        <p:spPr/>
        <p:txBody>
          <a:bodyPr rtlCol="0"/>
          <a:lstStyle/>
          <a:p>
            <a:fld id="{54021031-3166-46CB-99CA-400389931439}" type="datetime1">
              <a:rPr kumimoji="1" lang="ja-JP" altLang="en-US" smtClean="0">
                <a:solidFill>
                  <a:srgbClr val="775F55"/>
                </a:solidFill>
              </a:rPr>
              <a:pPr/>
              <a:t>2012/4/22</a:t>
            </a:fld>
            <a:endParaRPr kumimoji="1" lang="ja-JP" altLang="en-US">
              <a:solidFill>
                <a:srgbClr val="775F55"/>
              </a:solidFill>
            </a:endParaRPr>
          </a:p>
        </p:txBody>
      </p:sp>
      <p:sp>
        <p:nvSpPr>
          <p:cNvPr id="12" name="スライド番号プレースホルダー 11"/>
          <p:cNvSpPr>
            <a:spLocks noGrp="1"/>
          </p:cNvSpPr>
          <p:nvPr>
            <p:ph type="sldNum" sz="quarter" idx="16"/>
          </p:nvPr>
        </p:nvSpPr>
        <p:spPr/>
        <p:txBody>
          <a:bodyPr rtlCol="0"/>
          <a:lstStyle/>
          <a:p>
            <a:fld id="{C84104EB-AF9B-4A05-B748-F20822902FB3}" type="slidenum">
              <a:rPr kumimoji="1" lang="ja-JP" altLang="en-US" smtClean="0"/>
              <a:pPr/>
              <a:t>‹#›</a:t>
            </a:fld>
            <a:endParaRPr kumimoji="1" lang="ja-JP" altLang="en-US"/>
          </a:p>
        </p:txBody>
      </p:sp>
      <p:sp>
        <p:nvSpPr>
          <p:cNvPr id="14" name="フッター プレースホルダー 13"/>
          <p:cNvSpPr>
            <a:spLocks noGrp="1"/>
          </p:cNvSpPr>
          <p:nvPr>
            <p:ph type="ftr" sz="quarter" idx="17"/>
          </p:nvPr>
        </p:nvSpPr>
        <p:spPr/>
        <p:txBody>
          <a:bodyPr rtlCol="0"/>
          <a:lstStyle/>
          <a:p>
            <a:endParaRPr kumimoji="1" lang="ja-JP" altLang="en-US">
              <a:solidFill>
                <a:srgbClr val="775F55"/>
              </a:solidFill>
            </a:endParaRPr>
          </a:p>
        </p:txBody>
      </p:sp>
      <p:sp>
        <p:nvSpPr>
          <p:cNvPr id="16" name="テキスト プレースホルダー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
        <p:nvSpPr>
          <p:cNvPr id="15" name="テキスト プレースホルダー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Tree>
    <p:extLst>
      <p:ext uri="{BB962C8B-B14F-4D97-AF65-F5344CB8AC3E}">
        <p14:creationId xmlns:p14="http://schemas.microsoft.com/office/powerpoint/2010/main" val="3895702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DE5DF13E-7072-4076-AC76-ACB77AB32797}" type="datetime1">
              <a:rPr kumimoji="1" lang="ja-JP" altLang="en-US" smtClean="0">
                <a:solidFill>
                  <a:srgbClr val="775F55"/>
                </a:solidFill>
              </a:rPr>
              <a:pPr/>
              <a:t>2012/4/22</a:t>
            </a:fld>
            <a:endParaRPr kumimoji="1" lang="ja-JP" altLang="en-US">
              <a:solidFill>
                <a:srgbClr val="775F55"/>
              </a:solidFill>
            </a:endParaRPr>
          </a:p>
        </p:txBody>
      </p:sp>
      <p:sp>
        <p:nvSpPr>
          <p:cNvPr id="4" name="フッター プレースホルダー 3"/>
          <p:cNvSpPr>
            <a:spLocks noGrp="1"/>
          </p:cNvSpPr>
          <p:nvPr>
            <p:ph type="ftr" sz="quarter" idx="11"/>
          </p:nvPr>
        </p:nvSpPr>
        <p:spPr/>
        <p:txBody>
          <a:bodyPr/>
          <a:lstStyle/>
          <a:p>
            <a:endParaRPr kumimoji="1" lang="ja-JP" altLang="en-US">
              <a:solidFill>
                <a:srgbClr val="775F55"/>
              </a:solidFill>
            </a:endParaRPr>
          </a:p>
        </p:txBody>
      </p:sp>
      <p:sp>
        <p:nvSpPr>
          <p:cNvPr id="5" name="スライド番号プレースホルダー 4"/>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pPr/>
              <a:t>‹#›</a:t>
            </a:fld>
            <a:endParaRPr kumimoji="1" lang="ja-JP" altLang="en-US"/>
          </a:p>
        </p:txBody>
      </p:sp>
    </p:spTree>
    <p:extLst>
      <p:ext uri="{BB962C8B-B14F-4D97-AF65-F5344CB8AC3E}">
        <p14:creationId xmlns:p14="http://schemas.microsoft.com/office/powerpoint/2010/main" val="161795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8564265-17A7-4C36-9EBB-803260259792}" type="datetime1">
              <a:rPr kumimoji="1" lang="ja-JP" altLang="en-US" smtClean="0">
                <a:solidFill>
                  <a:srgbClr val="775F55"/>
                </a:solidFill>
              </a:rPr>
              <a:pPr/>
              <a:t>2012/4/22</a:t>
            </a:fld>
            <a:endParaRPr kumimoji="1" lang="ja-JP" altLang="en-US">
              <a:solidFill>
                <a:srgbClr val="775F55"/>
              </a:solidFill>
            </a:endParaRPr>
          </a:p>
        </p:txBody>
      </p:sp>
      <p:sp>
        <p:nvSpPr>
          <p:cNvPr id="3" name="フッター プレースホルダー 2"/>
          <p:cNvSpPr>
            <a:spLocks noGrp="1"/>
          </p:cNvSpPr>
          <p:nvPr>
            <p:ph type="ftr" sz="quarter" idx="11"/>
          </p:nvPr>
        </p:nvSpPr>
        <p:spPr/>
        <p:txBody>
          <a:bodyPr/>
          <a:lstStyle/>
          <a:p>
            <a:endParaRPr kumimoji="1" lang="ja-JP" altLang="en-US">
              <a:solidFill>
                <a:srgbClr val="775F55"/>
              </a:solidFill>
            </a:endParaRPr>
          </a:p>
        </p:txBody>
      </p:sp>
      <p:sp>
        <p:nvSpPr>
          <p:cNvPr id="4" name="スライド番号プレースホルダー 3"/>
          <p:cNvSpPr>
            <a:spLocks noGrp="1"/>
          </p:cNvSpPr>
          <p:nvPr>
            <p:ph type="sldNum" sz="quarter" idx="12"/>
          </p:nvPr>
        </p:nvSpPr>
        <p:spPr>
          <a:xfrm>
            <a:off x="0" y="6248400"/>
            <a:ext cx="533400" cy="381000"/>
          </a:xfrm>
        </p:spPr>
        <p:txBody>
          <a:bodyPr/>
          <a:lstStyle>
            <a:lvl1pPr>
              <a:defRPr>
                <a:solidFill>
                  <a:schemeClr val="tx2"/>
                </a:solidFill>
              </a:defRPr>
            </a:lvl1pPr>
          </a:lstStyle>
          <a:p>
            <a:fld id="{C84104EB-AF9B-4A05-B748-F20822902FB3}" type="slidenum">
              <a:rPr kumimoji="1" lang="ja-JP" altLang="en-US" smtClean="0">
                <a:solidFill>
                  <a:srgbClr val="775F55"/>
                </a:solidFill>
              </a:rPr>
              <a:pPr/>
              <a:t>‹#›</a:t>
            </a:fld>
            <a:endParaRPr kumimoji="1" lang="ja-JP" altLang="en-US">
              <a:solidFill>
                <a:srgbClr val="775F55"/>
              </a:solidFill>
            </a:endParaRPr>
          </a:p>
        </p:txBody>
      </p:sp>
    </p:spTree>
    <p:extLst>
      <p:ext uri="{BB962C8B-B14F-4D97-AF65-F5344CB8AC3E}">
        <p14:creationId xmlns:p14="http://schemas.microsoft.com/office/powerpoint/2010/main" val="205595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3050"/>
            <a:ext cx="8077200" cy="869950"/>
          </a:xfrm>
        </p:spPr>
        <p:txBody>
          <a:bodyPr anchor="ctr"/>
          <a:lstStyle>
            <a:lvl1pPr algn="l">
              <a:buNone/>
              <a:defRPr sz="4400" b="0"/>
            </a:lvl1p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A54ACDEF-A217-4BC8-B999-CD839327DE76}" type="datetime1">
              <a:rPr kumimoji="1" lang="ja-JP" altLang="en-US" smtClean="0">
                <a:solidFill>
                  <a:srgbClr val="775F55"/>
                </a:solidFill>
              </a:rPr>
              <a:pPr/>
              <a:t>2012/4/22</a:t>
            </a:fld>
            <a:endParaRPr kumimoji="1" lang="ja-JP" altLang="en-US">
              <a:solidFill>
                <a:srgbClr val="775F55"/>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775F55"/>
              </a:solidFill>
            </a:endParaRPr>
          </a:p>
        </p:txBody>
      </p:sp>
      <p:sp>
        <p:nvSpPr>
          <p:cNvPr id="7" name="スライド番号プレースホルダー 6"/>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pPr/>
              <a:t>‹#›</a:t>
            </a:fld>
            <a:endParaRPr kumimoji="1" lang="ja-JP" altLang="en-US"/>
          </a:p>
        </p:txBody>
      </p:sp>
      <p:sp>
        <p:nvSpPr>
          <p:cNvPr id="3" name="テキスト プレースホルダー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9" name="コンテンツ プレースホルダー 8"/>
          <p:cNvSpPr>
            <a:spLocks noGrp="1"/>
          </p:cNvSpPr>
          <p:nvPr>
            <p:ph sz="quarter" idx="1"/>
          </p:nvPr>
        </p:nvSpPr>
        <p:spPr>
          <a:xfrm>
            <a:off x="2362200" y="1752600"/>
            <a:ext cx="6400800" cy="4419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3071574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3">
        <a:schemeClr val="bg2"/>
      </p:bgRef>
    </p:bg>
    <p:spTree>
      <p:nvGrpSpPr>
        <p:cNvPr id="1" name=""/>
        <p:cNvGrpSpPr/>
        <p:nvPr/>
      </p:nvGrpSpPr>
      <p:grpSpPr>
        <a:xfrm>
          <a:off x="0" y="0"/>
          <a:ext cx="0" cy="0"/>
          <a:chOff x="0" y="0"/>
          <a:chExt cx="0" cy="0"/>
        </a:xfrm>
      </p:grpSpPr>
      <p:sp>
        <p:nvSpPr>
          <p:cNvPr id="4" name="テキスト プレースホルダー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8" name="正方形/長方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0" name="正方形/長方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ja-JP" altLang="en-US" smtClean="0"/>
              <a:t>マスター タイトルの書式設定</a:t>
            </a:r>
            <a:endParaRPr kumimoji="0" lang="en-US"/>
          </a:p>
        </p:txBody>
      </p:sp>
      <p:sp>
        <p:nvSpPr>
          <p:cNvPr id="11" name="正方形/長方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2" name="日付プレースホルダー 11"/>
          <p:cNvSpPr>
            <a:spLocks noGrp="1"/>
          </p:cNvSpPr>
          <p:nvPr>
            <p:ph type="dt" sz="half" idx="10"/>
          </p:nvPr>
        </p:nvSpPr>
        <p:spPr>
          <a:xfrm>
            <a:off x="6248400" y="6248400"/>
            <a:ext cx="2667000" cy="365125"/>
          </a:xfrm>
        </p:spPr>
        <p:txBody>
          <a:bodyPr rtlCol="0"/>
          <a:lstStyle/>
          <a:p>
            <a:fld id="{E10B1B46-3718-4D1F-9C33-25D308B60B31}" type="datetime1">
              <a:rPr kumimoji="1" lang="ja-JP" altLang="en-US" smtClean="0">
                <a:solidFill>
                  <a:srgbClr val="775F55"/>
                </a:solidFill>
              </a:rPr>
              <a:pPr/>
              <a:t>2012/4/22</a:t>
            </a:fld>
            <a:endParaRPr kumimoji="1" lang="ja-JP" altLang="en-US">
              <a:solidFill>
                <a:srgbClr val="775F55"/>
              </a:solidFill>
            </a:endParaRPr>
          </a:p>
        </p:txBody>
      </p:sp>
      <p:sp>
        <p:nvSpPr>
          <p:cNvPr id="13" name="スライド番号プレースホルダー 12"/>
          <p:cNvSpPr>
            <a:spLocks noGrp="1"/>
          </p:cNvSpPr>
          <p:nvPr>
            <p:ph type="sldNum" sz="quarter" idx="11"/>
          </p:nvPr>
        </p:nvSpPr>
        <p:spPr>
          <a:xfrm>
            <a:off x="0" y="4667249"/>
            <a:ext cx="1447800" cy="663578"/>
          </a:xfrm>
        </p:spPr>
        <p:txBody>
          <a:bodyPr rtlCol="0"/>
          <a:lstStyle>
            <a:lvl1pPr>
              <a:defRPr sz="2800"/>
            </a:lvl1pPr>
          </a:lstStyle>
          <a:p>
            <a:fld id="{C84104EB-AF9B-4A05-B748-F20822902FB3}" type="slidenum">
              <a:rPr kumimoji="1" lang="ja-JP" altLang="en-US" smtClean="0"/>
              <a:pPr/>
              <a:t>‹#›</a:t>
            </a:fld>
            <a:endParaRPr kumimoji="1" lang="ja-JP" altLang="en-US"/>
          </a:p>
        </p:txBody>
      </p:sp>
      <p:sp>
        <p:nvSpPr>
          <p:cNvPr id="14" name="フッター プレースホルダー 13"/>
          <p:cNvSpPr>
            <a:spLocks noGrp="1"/>
          </p:cNvSpPr>
          <p:nvPr>
            <p:ph type="ftr" sz="quarter" idx="12"/>
          </p:nvPr>
        </p:nvSpPr>
        <p:spPr>
          <a:xfrm>
            <a:off x="1600200" y="6248206"/>
            <a:ext cx="4572000" cy="365125"/>
          </a:xfrm>
        </p:spPr>
        <p:txBody>
          <a:bodyPr rtlCol="0"/>
          <a:lstStyle/>
          <a:p>
            <a:endParaRPr kumimoji="1" lang="ja-JP" altLang="en-US">
              <a:solidFill>
                <a:srgbClr val="775F55"/>
              </a:solidFill>
            </a:endParaRPr>
          </a:p>
        </p:txBody>
      </p:sp>
      <p:sp>
        <p:nvSpPr>
          <p:cNvPr id="3" name="図プレースホルダー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ja-JP" altLang="en-US" smtClean="0"/>
              <a:t>アイコンをクリックして図を追加</a:t>
            </a:r>
            <a:endParaRPr kumimoji="0" lang="en-US" dirty="0"/>
          </a:p>
        </p:txBody>
      </p:sp>
    </p:spTree>
    <p:extLst>
      <p:ext uri="{BB962C8B-B14F-4D97-AF65-F5344CB8AC3E}">
        <p14:creationId xmlns:p14="http://schemas.microsoft.com/office/powerpoint/2010/main" val="25189855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4F0291CA-A8B8-4B9A-80CF-C40DCEE3850C}" type="datetime1">
              <a:rPr kumimoji="1" lang="ja-JP" altLang="en-US" smtClean="0">
                <a:solidFill>
                  <a:srgbClr val="775F55"/>
                </a:solidFill>
              </a:rPr>
              <a:pPr/>
              <a:t>2012/4/22</a:t>
            </a:fld>
            <a:endParaRPr kumimoji="1" lang="ja-JP" altLang="en-US">
              <a:solidFill>
                <a:srgbClr val="775F55"/>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775F55"/>
              </a:solidFill>
            </a:endParaRPr>
          </a:p>
        </p:txBody>
      </p:sp>
      <p:sp>
        <p:nvSpPr>
          <p:cNvPr id="6" name="スライド番号プレースホルダー 5"/>
          <p:cNvSpPr>
            <a:spLocks noGrp="1"/>
          </p:cNvSpPr>
          <p:nvPr>
            <p:ph type="sldNum" sz="quarter" idx="12"/>
          </p:nvPr>
        </p:nvSpPr>
        <p:spPr/>
        <p:txBody>
          <a:bodyPr/>
          <a:lstStyle/>
          <a:p>
            <a:fld id="{C84104EB-AF9B-4A05-B748-F20822902FB3}" type="slidenum">
              <a:rPr kumimoji="1" lang="ja-JP" altLang="en-US" smtClean="0"/>
              <a:pPr/>
              <a:t>‹#›</a:t>
            </a:fld>
            <a:endParaRPr kumimoji="1" lang="ja-JP" altLang="en-US"/>
          </a:p>
        </p:txBody>
      </p:sp>
    </p:spTree>
    <p:extLst>
      <p:ext uri="{BB962C8B-B14F-4D97-AF65-F5344CB8AC3E}">
        <p14:creationId xmlns:p14="http://schemas.microsoft.com/office/powerpoint/2010/main" val="4156857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bg>
      <p:bgRef idx="1001">
        <a:schemeClr val="bg1"/>
      </p:bgRef>
    </p:bg>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53200" y="609600"/>
            <a:ext cx="2057400" cy="5516563"/>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609600"/>
            <a:ext cx="5562600" cy="5516564"/>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a:xfrm>
            <a:off x="6553200" y="6248402"/>
            <a:ext cx="2209800" cy="365125"/>
          </a:xfrm>
        </p:spPr>
        <p:txBody>
          <a:bodyPr/>
          <a:lstStyle/>
          <a:p>
            <a:fld id="{7E85D432-6CEC-4758-9F2F-AC4DDC56E1EA}" type="datetime1">
              <a:rPr kumimoji="1" lang="ja-JP" altLang="en-US" smtClean="0">
                <a:solidFill>
                  <a:srgbClr val="775F55"/>
                </a:solidFill>
              </a:rPr>
              <a:pPr/>
              <a:t>2012/4/22</a:t>
            </a:fld>
            <a:endParaRPr kumimoji="1" lang="ja-JP" altLang="en-US">
              <a:solidFill>
                <a:srgbClr val="775F55"/>
              </a:solidFill>
            </a:endParaRPr>
          </a:p>
        </p:txBody>
      </p:sp>
      <p:sp>
        <p:nvSpPr>
          <p:cNvPr id="5" name="フッター プレースホルダー 4"/>
          <p:cNvSpPr>
            <a:spLocks noGrp="1"/>
          </p:cNvSpPr>
          <p:nvPr>
            <p:ph type="ftr" sz="quarter" idx="11"/>
          </p:nvPr>
        </p:nvSpPr>
        <p:spPr>
          <a:xfrm>
            <a:off x="457201" y="6248207"/>
            <a:ext cx="5573483" cy="365125"/>
          </a:xfrm>
        </p:spPr>
        <p:txBody>
          <a:bodyPr/>
          <a:lstStyle/>
          <a:p>
            <a:endParaRPr kumimoji="1" lang="ja-JP" altLang="en-US">
              <a:solidFill>
                <a:srgbClr val="775F55"/>
              </a:solidFill>
            </a:endParaRPr>
          </a:p>
        </p:txBody>
      </p:sp>
      <p:sp>
        <p:nvSpPr>
          <p:cNvPr id="7" name="正方形/長方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8" name="正方形/長方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9" name="正方形/長方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6" name="スライド番号プレースホルダー 5"/>
          <p:cNvSpPr>
            <a:spLocks noGrp="1"/>
          </p:cNvSpPr>
          <p:nvPr>
            <p:ph type="sldNum" sz="quarter" idx="12"/>
          </p:nvPr>
        </p:nvSpPr>
        <p:spPr>
          <a:xfrm rot="5400000">
            <a:off x="5989638" y="144462"/>
            <a:ext cx="533400" cy="244476"/>
          </a:xfrm>
        </p:spPr>
        <p:txBody>
          <a:bodyPr/>
          <a:lstStyle/>
          <a:p>
            <a:fld id="{C84104EB-AF9B-4A05-B748-F20822902FB3}" type="slidenum">
              <a:rPr kumimoji="1" lang="ja-JP" altLang="en-US" smtClean="0"/>
              <a:pPr/>
              <a:t>‹#›</a:t>
            </a:fld>
            <a:endParaRPr kumimoji="1" lang="ja-JP" altLang="en-US"/>
          </a:p>
        </p:txBody>
      </p:sp>
    </p:spTree>
    <p:extLst>
      <p:ext uri="{BB962C8B-B14F-4D97-AF65-F5344CB8AC3E}">
        <p14:creationId xmlns:p14="http://schemas.microsoft.com/office/powerpoint/2010/main" val="419293090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7" name="Date Placeholder 6"/>
          <p:cNvSpPr>
            <a:spLocks noGrp="1"/>
          </p:cNvSpPr>
          <p:nvPr>
            <p:ph type="dt" sz="half" idx="10"/>
          </p:nvPr>
        </p:nvSpPr>
        <p:spPr/>
        <p:txBody>
          <a:bodyPr/>
          <a:lstStyle/>
          <a:p>
            <a:fld id="{791E8850-4AF1-45CE-86D9-333C125D1906}"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ja-JP" altLang="en-US">
              <a:solidFill>
                <a:prstClr val="black">
                  <a:lumMod val="65000"/>
                  <a:lumOff val="35000"/>
                </a:prstClr>
              </a:solidFill>
            </a:endParaRPr>
          </a:p>
        </p:txBody>
      </p:sp>
    </p:spTree>
    <p:extLst>
      <p:ext uri="{BB962C8B-B14F-4D97-AF65-F5344CB8AC3E}">
        <p14:creationId xmlns:p14="http://schemas.microsoft.com/office/powerpoint/2010/main" val="1437298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10"/>
          </p:nvPr>
        </p:nvSpPr>
        <p:spPr/>
        <p:txBody>
          <a:bodyPr/>
          <a:lstStyle/>
          <a:p>
            <a:fld id="{E96454DD-B2A2-4905-9312-5850F7351E8A}"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814736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C8037CCC-F623-4199-B98A-8DD1748B4FCF}"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170697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5" name="Date Placeholder 4"/>
          <p:cNvSpPr>
            <a:spLocks noGrp="1"/>
          </p:cNvSpPr>
          <p:nvPr>
            <p:ph type="dt" sz="half" idx="10"/>
          </p:nvPr>
        </p:nvSpPr>
        <p:spPr/>
        <p:txBody>
          <a:bodyPr/>
          <a:lstStyle/>
          <a:p>
            <a:fld id="{ADD02D12-88DD-4EE8-9B2E-CDB098CC7D94}"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9" name="Content Placeholder 8"/>
          <p:cNvSpPr>
            <a:spLocks noGrp="1"/>
          </p:cNvSpPr>
          <p:nvPr>
            <p:ph sz="quarter" idx="13"/>
          </p:nvPr>
        </p:nvSpPr>
        <p:spPr>
          <a:xfrm>
            <a:off x="365760" y="1600200"/>
            <a:ext cx="4041648" cy="452628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extLst>
      <p:ext uri="{BB962C8B-B14F-4D97-AF65-F5344CB8AC3E}">
        <p14:creationId xmlns:p14="http://schemas.microsoft.com/office/powerpoint/2010/main" val="3423915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54021031-3166-46CB-99CA-400389931439}"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11" name="Content Placeholder 10"/>
          <p:cNvSpPr>
            <a:spLocks noGrp="1"/>
          </p:cNvSpPr>
          <p:nvPr>
            <p:ph sz="quarter" idx="13"/>
          </p:nvPr>
        </p:nvSpPr>
        <p:spPr>
          <a:xfrm>
            <a:off x="457200" y="2212848"/>
            <a:ext cx="4041648" cy="391363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extLst>
      <p:ext uri="{BB962C8B-B14F-4D97-AF65-F5344CB8AC3E}">
        <p14:creationId xmlns:p14="http://schemas.microsoft.com/office/powerpoint/2010/main" val="2759657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DE5DF13E-7072-4076-AC76-ACB77AB32797}"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1044373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64265-17A7-4C36-9EBB-803260259792}"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2065743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54ACDEF-A217-4BC8-B999-CD839327DE76}"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1373093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10B1B46-3718-4D1F-9C33-25D308B60B31}"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009952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4F0291CA-A8B8-4B9A-80CF-C40DCEE3850C}"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959252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7E85D432-6CEC-4758-9F2F-AC4DDC56E1EA}"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10826187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7" name="Date Placeholder 6"/>
          <p:cNvSpPr>
            <a:spLocks noGrp="1"/>
          </p:cNvSpPr>
          <p:nvPr>
            <p:ph type="dt" sz="half" idx="10"/>
          </p:nvPr>
        </p:nvSpPr>
        <p:spPr/>
        <p:txBody>
          <a:bodyPr/>
          <a:lstStyle/>
          <a:p>
            <a:fld id="{5047B5D6-14F1-45FB-8A60-3320D88E33E2}"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8" name="Slide Number Placeholder 7"/>
          <p:cNvSpPr>
            <a:spLocks noGrp="1"/>
          </p:cNvSpPr>
          <p:nvPr>
            <p:ph type="sldNum" sz="quarter" idx="11"/>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
        <p:nvSpPr>
          <p:cNvPr id="9" name="Footer Placeholder 8"/>
          <p:cNvSpPr>
            <a:spLocks noGrp="1"/>
          </p:cNvSpPr>
          <p:nvPr>
            <p:ph type="ftr" sz="quarter" idx="12"/>
          </p:nvPr>
        </p:nvSpPr>
        <p:spPr/>
        <p:txBody>
          <a:bodyPr/>
          <a:lstStyle/>
          <a:p>
            <a:endParaRPr lang="ja-JP" altLang="en-US">
              <a:solidFill>
                <a:prstClr val="white"/>
              </a:solidFill>
            </a:endParaRPr>
          </a:p>
        </p:txBody>
      </p:sp>
    </p:spTree>
    <p:extLst>
      <p:ext uri="{BB962C8B-B14F-4D97-AF65-F5344CB8AC3E}">
        <p14:creationId xmlns:p14="http://schemas.microsoft.com/office/powerpoint/2010/main" val="17167123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93DBD56-2144-4376-8226-9711B0EF2987}"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ja-JP" altLang="en-US">
              <a:solidFill>
                <a:prstClr val="white"/>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2627351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6B0D988-C92E-4F89-984D-2EBFAF3296C6}"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ja-JP" altLang="en-US">
              <a:solidFill>
                <a:prstClr val="white"/>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596456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A2CD1F7-8745-4965-8EFC-EBD8739F8EF0}"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6" name="Footer Placeholder 5"/>
          <p:cNvSpPr>
            <a:spLocks noGrp="1"/>
          </p:cNvSpPr>
          <p:nvPr>
            <p:ph type="ftr" sz="quarter" idx="11"/>
          </p:nvPr>
        </p:nvSpPr>
        <p:spPr/>
        <p:txBody>
          <a:bodyPr/>
          <a:lstStyle/>
          <a:p>
            <a:endParaRPr lang="ja-JP" altLang="en-US">
              <a:solidFill>
                <a:prstClr val="white"/>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
        <p:nvSpPr>
          <p:cNvPr id="9" name="Title 8"/>
          <p:cNvSpPr>
            <a:spLocks noGrp="1"/>
          </p:cNvSpPr>
          <p:nvPr>
            <p:ph type="title"/>
          </p:nvPr>
        </p:nvSpPr>
        <p:spPr>
          <a:xfrm>
            <a:off x="914400" y="1544715"/>
            <a:ext cx="7315200" cy="1154097"/>
          </a:xfrm>
        </p:spPr>
        <p:txBody>
          <a:bodyPr/>
          <a:lstStyle/>
          <a:p>
            <a:r>
              <a:rPr lang="ja-JP" altLang="en-US" smtClean="0"/>
              <a:t>マスター タイトルの書式設定</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extLst>
      <p:ext uri="{BB962C8B-B14F-4D97-AF65-F5344CB8AC3E}">
        <p14:creationId xmlns:p14="http://schemas.microsoft.com/office/powerpoint/2010/main" val="41253545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9DB04EBD-CF1A-46C2-9F21-050FF5070F82}"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8" name="Footer Placeholder 7"/>
          <p:cNvSpPr>
            <a:spLocks noGrp="1"/>
          </p:cNvSpPr>
          <p:nvPr>
            <p:ph type="ftr" sz="quarter" idx="11"/>
          </p:nvPr>
        </p:nvSpPr>
        <p:spPr/>
        <p:txBody>
          <a:bodyPr/>
          <a:lstStyle/>
          <a:p>
            <a:endParaRPr lang="ja-JP" altLang="en-US">
              <a:solidFill>
                <a:prstClr val="white"/>
              </a:solidFill>
            </a:endParaRPr>
          </a:p>
        </p:txBody>
      </p:sp>
      <p:sp>
        <p:nvSpPr>
          <p:cNvPr id="9" name="Slide Number Placeholder 8"/>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
        <p:nvSpPr>
          <p:cNvPr id="10" name="Title 9"/>
          <p:cNvSpPr>
            <a:spLocks noGrp="1"/>
          </p:cNvSpPr>
          <p:nvPr>
            <p:ph type="title"/>
          </p:nvPr>
        </p:nvSpPr>
        <p:spPr>
          <a:xfrm>
            <a:off x="914400" y="1544715"/>
            <a:ext cx="7315200" cy="1154097"/>
          </a:xfrm>
        </p:spPr>
        <p:txBody>
          <a:bodyPr/>
          <a:lstStyle/>
          <a:p>
            <a:r>
              <a:rPr lang="ja-JP" altLang="en-US" smtClean="0"/>
              <a:t>マスター タイトルの書式設定</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extLst>
      <p:ext uri="{BB962C8B-B14F-4D97-AF65-F5344CB8AC3E}">
        <p14:creationId xmlns:p14="http://schemas.microsoft.com/office/powerpoint/2010/main" val="26848563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C34BBC61-AD90-4FD5-B6EE-785CD95C0BC4}"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4" name="Footer Placeholder 3"/>
          <p:cNvSpPr>
            <a:spLocks noGrp="1"/>
          </p:cNvSpPr>
          <p:nvPr>
            <p:ph type="ftr" sz="quarter" idx="11"/>
          </p:nvPr>
        </p:nvSpPr>
        <p:spPr/>
        <p:txBody>
          <a:bodyPr/>
          <a:lstStyle/>
          <a:p>
            <a:endParaRPr lang="ja-JP" altLang="en-US">
              <a:solidFill>
                <a:prstClr val="white"/>
              </a:solidFill>
            </a:endParaRPr>
          </a:p>
        </p:txBody>
      </p:sp>
      <p:sp>
        <p:nvSpPr>
          <p:cNvPr id="5" name="Slide Number Placeholder 4"/>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1634272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35A4F1-3B46-4186-9A51-713F129B3153}"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3" name="Footer Placeholder 2"/>
          <p:cNvSpPr>
            <a:spLocks noGrp="1"/>
          </p:cNvSpPr>
          <p:nvPr>
            <p:ph type="ftr" sz="quarter" idx="11"/>
          </p:nvPr>
        </p:nvSpPr>
        <p:spPr/>
        <p:txBody>
          <a:bodyPr/>
          <a:lstStyle/>
          <a:p>
            <a:endParaRPr lang="ja-JP" altLang="en-US">
              <a:solidFill>
                <a:prstClr val="white"/>
              </a:solidFill>
            </a:endParaRPr>
          </a:p>
        </p:txBody>
      </p:sp>
      <p:sp>
        <p:nvSpPr>
          <p:cNvPr id="4" name="Slide Number Placeholder 3"/>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6492578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19B1120-9625-4948-98B4-A6786F729D5B}"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6" name="Footer Placeholder 5"/>
          <p:cNvSpPr>
            <a:spLocks noGrp="1"/>
          </p:cNvSpPr>
          <p:nvPr>
            <p:ph type="ftr" sz="quarter" idx="11"/>
          </p:nvPr>
        </p:nvSpPr>
        <p:spPr/>
        <p:txBody>
          <a:bodyPr/>
          <a:lstStyle/>
          <a:p>
            <a:endParaRPr lang="ja-JP" altLang="en-US">
              <a:solidFill>
                <a:prstClr val="white"/>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804290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2E76DF7-A139-464C-A4B8-2D67CCB50023}"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6" name="Footer Placeholder 5"/>
          <p:cNvSpPr>
            <a:spLocks noGrp="1"/>
          </p:cNvSpPr>
          <p:nvPr>
            <p:ph type="ftr" sz="quarter" idx="11"/>
          </p:nvPr>
        </p:nvSpPr>
        <p:spPr/>
        <p:txBody>
          <a:bodyPr/>
          <a:lstStyle/>
          <a:p>
            <a:endParaRPr lang="ja-JP" altLang="en-US">
              <a:solidFill>
                <a:prstClr val="white"/>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344047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B2D62B5-7BA9-41B6-9EF3-3844046E31F3}"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ja-JP" altLang="en-US">
              <a:solidFill>
                <a:prstClr val="white"/>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5149094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86C91C6-BC48-4AF7-9E22-3C9EA5A44AA2}"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ja-JP" altLang="en-US">
              <a:solidFill>
                <a:prstClr val="white"/>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1546948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8" name="Picture 7" descr="sphere1.png"/>
          <p:cNvPicPr>
            <a:picLocks noChangeAspect="1"/>
          </p:cNvPicPr>
          <p:nvPr/>
        </p:nvPicPr>
        <p:blipFill>
          <a:blip r:embed="rId2" cstate="print"/>
          <a:stretch>
            <a:fillRect/>
          </a:stretch>
        </p:blipFill>
        <p:spPr>
          <a:xfrm>
            <a:off x="6850374" y="0"/>
            <a:ext cx="2293626" cy="6858000"/>
          </a:xfrm>
          <a:prstGeom prst="rect">
            <a:avLst/>
          </a:prstGeom>
        </p:spPr>
      </p:pic>
      <p:sp>
        <p:nvSpPr>
          <p:cNvPr id="3" name="Subtitle 2"/>
          <p:cNvSpPr>
            <a:spLocks noGrp="1"/>
          </p:cNvSpPr>
          <p:nvPr>
            <p:ph type="subTitle" idx="1"/>
          </p:nvPr>
        </p:nvSpPr>
        <p:spPr>
          <a:xfrm>
            <a:off x="2438400" y="3581400"/>
            <a:ext cx="3962400" cy="2133600"/>
          </a:xfrm>
        </p:spPr>
        <p:txBody>
          <a:bodyPr anchor="t">
            <a:normAutofit/>
          </a:bodyPr>
          <a:lstStyle>
            <a:lvl1pPr marL="0" indent="0" algn="r">
              <a:buNone/>
              <a:defRPr sz="14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16" name="Title 15"/>
          <p:cNvSpPr>
            <a:spLocks noGrp="1"/>
          </p:cNvSpPr>
          <p:nvPr>
            <p:ph type="title"/>
          </p:nvPr>
        </p:nvSpPr>
        <p:spPr>
          <a:xfrm>
            <a:off x="2438400" y="1447800"/>
            <a:ext cx="3962400" cy="2133600"/>
          </a:xfrm>
        </p:spPr>
        <p:txBody>
          <a:bodyPr anchor="b"/>
          <a:lstStyle/>
          <a:p>
            <a:r>
              <a:rPr lang="ja-JP" altLang="en-US" smtClean="0"/>
              <a:t>マスター タイトルの書式設定</a:t>
            </a:r>
            <a:endParaRPr lang="en-US" dirty="0"/>
          </a:p>
        </p:txBody>
      </p:sp>
      <p:sp>
        <p:nvSpPr>
          <p:cNvPr id="13" name="Date Placeholder 12"/>
          <p:cNvSpPr>
            <a:spLocks noGrp="1"/>
          </p:cNvSpPr>
          <p:nvPr>
            <p:ph type="dt" sz="half" idx="10"/>
          </p:nvPr>
        </p:nvSpPr>
        <p:spPr>
          <a:xfrm>
            <a:off x="3582988" y="6426201"/>
            <a:ext cx="2819399" cy="126999"/>
          </a:xfrm>
        </p:spPr>
        <p:txBody>
          <a:bodyPr/>
          <a:lstStyle/>
          <a:p>
            <a:fld id="{791E8850-4AF1-45CE-86D9-333C125D1906}" type="datetime1">
              <a:rPr kumimoji="1" lang="ja-JP" altLang="en-US" smtClean="0"/>
              <a:pPr/>
              <a:t>2012/4/22</a:t>
            </a:fld>
            <a:endParaRPr kumimoji="1" lang="ja-JP" altLang="en-US"/>
          </a:p>
        </p:txBody>
      </p:sp>
      <p:sp>
        <p:nvSpPr>
          <p:cNvPr id="14" name="Slide Number Placeholder 13"/>
          <p:cNvSpPr>
            <a:spLocks noGrp="1"/>
          </p:cNvSpPr>
          <p:nvPr>
            <p:ph type="sldNum" sz="quarter" idx="11"/>
          </p:nvPr>
        </p:nvSpPr>
        <p:spPr>
          <a:xfrm>
            <a:off x="6414976" y="6400800"/>
            <a:ext cx="457200" cy="152400"/>
          </a:xfrm>
        </p:spPr>
        <p:txBody>
          <a:bodyPr/>
          <a:lstStyle>
            <a:lvl1pPr algn="r">
              <a:defRPr/>
            </a:lvl1pPr>
          </a:lstStyle>
          <a:p>
            <a:fld id="{C84104EB-AF9B-4A05-B748-F20822902FB3}" type="slidenum">
              <a:rPr kumimoji="1" lang="ja-JP" altLang="en-US" smtClean="0">
                <a:solidFill>
                  <a:srgbClr val="EBDDC3"/>
                </a:solidFill>
              </a:rPr>
              <a:pPr/>
              <a:t>‹#›</a:t>
            </a:fld>
            <a:endParaRPr kumimoji="1" lang="ja-JP" altLang="en-US">
              <a:solidFill>
                <a:srgbClr val="EBDDC3"/>
              </a:solidFill>
            </a:endParaRPr>
          </a:p>
        </p:txBody>
      </p:sp>
      <p:sp>
        <p:nvSpPr>
          <p:cNvPr id="15" name="Footer Placeholder 14"/>
          <p:cNvSpPr>
            <a:spLocks noGrp="1"/>
          </p:cNvSpPr>
          <p:nvPr>
            <p:ph type="ftr" sz="quarter" idx="12"/>
          </p:nvPr>
        </p:nvSpPr>
        <p:spPr>
          <a:xfrm>
            <a:off x="3581400" y="6296248"/>
            <a:ext cx="2820987" cy="152400"/>
          </a:xfrm>
        </p:spPr>
        <p:txBody>
          <a:bodyPr/>
          <a:lstStyle/>
          <a:p>
            <a:endParaRPr kumimoji="1" lang="ja-JP" altLang="en-US">
              <a:solidFill>
                <a:srgbClr val="EBDDC3"/>
              </a:solidFill>
            </a:endParaRPr>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3657600" cy="5714999"/>
          </a:xfrm>
        </p:spPr>
        <p:txBody>
          <a:bodyPr/>
          <a:lstStyle>
            <a:lvl5pPr>
              <a:defRPr/>
            </a:lvl5pPr>
            <a:lvl6pPr>
              <a:defRPr/>
            </a:lvl6pPr>
            <a:lvl7pPr>
              <a:defRPr/>
            </a:lvl7pPr>
            <a:lvl8pPr>
              <a:defRPr/>
            </a:lvl8pPr>
            <a:lvl9pPr>
              <a:defRPr/>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6" name="Title 15"/>
          <p:cNvSpPr>
            <a:spLocks noGrp="1"/>
          </p:cNvSpPr>
          <p:nvPr>
            <p:ph type="title"/>
          </p:nvPr>
        </p:nvSpPr>
        <p:spPr/>
        <p:txBody>
          <a:bodyPr/>
          <a:lstStyle/>
          <a:p>
            <a:r>
              <a:rPr lang="ja-JP" altLang="en-US" smtClean="0"/>
              <a:t>マスター タイトルの書式設定</a:t>
            </a:r>
            <a:endParaRPr lang="en-US"/>
          </a:p>
        </p:txBody>
      </p:sp>
      <p:sp>
        <p:nvSpPr>
          <p:cNvPr id="10" name="Date Placeholder 9"/>
          <p:cNvSpPr>
            <a:spLocks noGrp="1"/>
          </p:cNvSpPr>
          <p:nvPr>
            <p:ph type="dt" sz="half" idx="10"/>
          </p:nvPr>
        </p:nvSpPr>
        <p:spPr/>
        <p:txBody>
          <a:bodyPr/>
          <a:lstStyle/>
          <a:p>
            <a:fld id="{E96454DD-B2A2-4905-9312-5850F7351E8A}" type="datetime1">
              <a:rPr kumimoji="1" lang="ja-JP" altLang="en-US" smtClean="0">
                <a:solidFill>
                  <a:srgbClr val="775F55"/>
                </a:solidFill>
              </a:rPr>
              <a:pPr/>
              <a:t>2012/4/22</a:t>
            </a:fld>
            <a:endParaRPr kumimoji="1" lang="ja-JP" altLang="en-US">
              <a:solidFill>
                <a:srgbClr val="775F55"/>
              </a:solidFill>
            </a:endParaRPr>
          </a:p>
        </p:txBody>
      </p:sp>
      <p:sp>
        <p:nvSpPr>
          <p:cNvPr id="11" name="Slide Number Placeholder 10"/>
          <p:cNvSpPr>
            <a:spLocks noGrp="1"/>
          </p:cNvSpPr>
          <p:nvPr>
            <p:ph type="sldNum" sz="quarter" idx="11"/>
          </p:nvPr>
        </p:nvSpPr>
        <p:spPr/>
        <p:txBody>
          <a:bodyPr/>
          <a:lstStyle/>
          <a:p>
            <a:fld id="{C84104EB-AF9B-4A05-B748-F20822902FB3}" type="slidenum">
              <a:rPr kumimoji="1" lang="ja-JP" altLang="en-US" smtClean="0"/>
              <a:pPr/>
              <a:t>‹#›</a:t>
            </a:fld>
            <a:endParaRPr kumimoji="1" lang="ja-JP" altLang="en-US"/>
          </a:p>
        </p:txBody>
      </p:sp>
      <p:sp>
        <p:nvSpPr>
          <p:cNvPr id="12" name="Footer Placeholder 11"/>
          <p:cNvSpPr>
            <a:spLocks noGrp="1"/>
          </p:cNvSpPr>
          <p:nvPr>
            <p:ph type="ftr" sz="quarter" idx="12"/>
          </p:nvPr>
        </p:nvSpPr>
        <p:spPr/>
        <p:txBody>
          <a:bodyPr/>
          <a:lstStyle/>
          <a:p>
            <a:endParaRPr kumimoji="1" lang="ja-JP" altLang="en-US">
              <a:solidFill>
                <a:srgbClr val="775F55"/>
              </a:solidFill>
            </a:endParaRPr>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spTree>
      <p:nvGrpSpPr>
        <p:cNvPr id="1" name=""/>
        <p:cNvGrpSpPr/>
        <p:nvPr/>
      </p:nvGrpSpPr>
      <p:grpSpPr>
        <a:xfrm>
          <a:off x="0" y="0"/>
          <a:ext cx="0" cy="0"/>
          <a:chOff x="0" y="0"/>
          <a:chExt cx="0" cy="0"/>
        </a:xfrm>
      </p:grpSpPr>
      <p:pic>
        <p:nvPicPr>
          <p:cNvPr id="7" name="Picture 6" descr="sphere1.png"/>
          <p:cNvPicPr>
            <a:picLocks noChangeAspect="1"/>
          </p:cNvPicPr>
          <p:nvPr/>
        </p:nvPicPr>
        <p:blipFill>
          <a:blip r:embed="rId2" cstate="print"/>
          <a:stretch>
            <a:fillRect/>
          </a:stretch>
        </p:blipFill>
        <p:spPr>
          <a:xfrm>
            <a:off x="6858000" y="0"/>
            <a:ext cx="2293626" cy="6858000"/>
          </a:xfrm>
          <a:prstGeom prst="rect">
            <a:avLst/>
          </a:prstGeom>
        </p:spPr>
      </p:pic>
      <p:sp>
        <p:nvSpPr>
          <p:cNvPr id="12" name="Date Placeholder 11"/>
          <p:cNvSpPr>
            <a:spLocks noGrp="1"/>
          </p:cNvSpPr>
          <p:nvPr>
            <p:ph type="dt" sz="half" idx="10"/>
          </p:nvPr>
        </p:nvSpPr>
        <p:spPr>
          <a:xfrm>
            <a:off x="839788" y="6426201"/>
            <a:ext cx="2819399" cy="126999"/>
          </a:xfrm>
        </p:spPr>
        <p:txBody>
          <a:bodyPr/>
          <a:lstStyle/>
          <a:p>
            <a:fld id="{C8037CCC-F623-4199-B98A-8DD1748B4FCF}" type="datetime1">
              <a:rPr kumimoji="1" lang="ja-JP" altLang="en-US" smtClean="0">
                <a:solidFill>
                  <a:srgbClr val="775F55"/>
                </a:solidFill>
              </a:rPr>
              <a:pPr/>
              <a:t>2012/4/22</a:t>
            </a:fld>
            <a:endParaRPr kumimoji="1" lang="ja-JP" altLang="en-US">
              <a:solidFill>
                <a:srgbClr val="775F55"/>
              </a:solidFill>
            </a:endParaRPr>
          </a:p>
        </p:txBody>
      </p:sp>
      <p:sp>
        <p:nvSpPr>
          <p:cNvPr id="13" name="Slide Number Placeholder 12"/>
          <p:cNvSpPr>
            <a:spLocks noGrp="1"/>
          </p:cNvSpPr>
          <p:nvPr>
            <p:ph type="sldNum" sz="quarter" idx="11"/>
          </p:nvPr>
        </p:nvSpPr>
        <p:spPr>
          <a:xfrm>
            <a:off x="4116388" y="6400800"/>
            <a:ext cx="533400" cy="152400"/>
          </a:xfrm>
        </p:spPr>
        <p:txBody>
          <a:bodyPr/>
          <a:lstStyle/>
          <a:p>
            <a:fld id="{C84104EB-AF9B-4A05-B748-F20822902FB3}" type="slidenum">
              <a:rPr kumimoji="1" lang="ja-JP" altLang="en-US" smtClean="0"/>
              <a:pPr/>
              <a:t>‹#›</a:t>
            </a:fld>
            <a:endParaRPr kumimoji="1" lang="ja-JP" altLang="en-US"/>
          </a:p>
        </p:txBody>
      </p:sp>
      <p:sp>
        <p:nvSpPr>
          <p:cNvPr id="14" name="Footer Placeholder 13"/>
          <p:cNvSpPr>
            <a:spLocks noGrp="1"/>
          </p:cNvSpPr>
          <p:nvPr>
            <p:ph type="ftr" sz="quarter" idx="12"/>
          </p:nvPr>
        </p:nvSpPr>
        <p:spPr>
          <a:xfrm>
            <a:off x="838200" y="6296248"/>
            <a:ext cx="2820987" cy="152400"/>
          </a:xfrm>
        </p:spPr>
        <p:txBody>
          <a:bodyPr/>
          <a:lstStyle/>
          <a:p>
            <a:endParaRPr kumimoji="1" lang="ja-JP" altLang="en-US">
              <a:solidFill>
                <a:srgbClr val="775F55"/>
              </a:solidFill>
            </a:endParaRPr>
          </a:p>
        </p:txBody>
      </p:sp>
      <p:sp>
        <p:nvSpPr>
          <p:cNvPr id="15" name="Title 14"/>
          <p:cNvSpPr>
            <a:spLocks noGrp="1"/>
          </p:cNvSpPr>
          <p:nvPr>
            <p:ph type="title"/>
          </p:nvPr>
        </p:nvSpPr>
        <p:spPr>
          <a:xfrm>
            <a:off x="457200" y="1828800"/>
            <a:ext cx="3200400" cy="1752600"/>
          </a:xfrm>
        </p:spPr>
        <p:txBody>
          <a:bodyPr anchor="b"/>
          <a:lstStyle/>
          <a:p>
            <a:r>
              <a:rPr lang="ja-JP" altLang="en-US" smtClean="0"/>
              <a:t>マスター タイトルの書式設定</a:t>
            </a:r>
            <a:endParaRPr lang="en-US"/>
          </a:p>
        </p:txBody>
      </p:sp>
      <p:sp>
        <p:nvSpPr>
          <p:cNvPr id="3" name="Text Placeholder 2"/>
          <p:cNvSpPr>
            <a:spLocks noGrp="1"/>
          </p:cNvSpPr>
          <p:nvPr>
            <p:ph type="body" sz="quarter" idx="13"/>
          </p:nvPr>
        </p:nvSpPr>
        <p:spPr>
          <a:xfrm>
            <a:off x="457200" y="3578224"/>
            <a:ext cx="3200645" cy="1459767"/>
          </a:xfrm>
        </p:spPr>
        <p:txBody>
          <a:bodyPr anchor="t">
            <a:normAutofit/>
          </a:bodyPr>
          <a:lstStyle>
            <a:lvl1pPr marL="0" indent="0" algn="r" defTabSz="914400" rtl="0" eaLnBrk="1" latinLnBrk="0" hangingPunct="1">
              <a:spcBef>
                <a:spcPct val="20000"/>
              </a:spcBef>
              <a:buClr>
                <a:schemeClr val="tx1">
                  <a:lumMod val="50000"/>
                  <a:lumOff val="50000"/>
                </a:schemeClr>
              </a:buClr>
              <a:buFont typeface="Wingdings" pitchFamily="2" charset="2"/>
              <a:buNone/>
              <a:defRPr lang="en-US" sz="1400" kern="1200" dirty="0" smtClean="0">
                <a:solidFill>
                  <a:schemeClr val="tx2"/>
                </a:solidFill>
                <a:latin typeface="+mn-lt"/>
                <a:ea typeface="+mn-ea"/>
                <a:cs typeface="+mn-cs"/>
              </a:defRPr>
            </a:lvl1pPr>
          </a:lstStyle>
          <a:p>
            <a:pPr lvl="0"/>
            <a:r>
              <a:rPr lang="ja-JP" altLang="en-US" smtClean="0"/>
              <a:t>マスター テキストの書式設定</a:t>
            </a:r>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34290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57200" y="457200"/>
            <a:ext cx="3124200" cy="2667000"/>
          </a:xfrm>
        </p:spPr>
        <p:txBody>
          <a:bodyPr>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1" name="Title 1"/>
          <p:cNvSpPr>
            <a:spLocks noGrp="1"/>
          </p:cNvSpPr>
          <p:nvPr>
            <p:ph type="title"/>
          </p:nvPr>
        </p:nvSpPr>
        <p:spPr>
          <a:xfrm>
            <a:off x="4876800" y="457200"/>
            <a:ext cx="2819400" cy="5714999"/>
          </a:xfrm>
        </p:spPr>
        <p:txBody>
          <a:bodyPr/>
          <a:lstStyle/>
          <a:p>
            <a:r>
              <a:rPr lang="ja-JP" altLang="en-US" smtClean="0"/>
              <a:t>マスター タイトルの書式設定</a:t>
            </a:r>
            <a:endParaRPr lang="en-US"/>
          </a:p>
        </p:txBody>
      </p:sp>
      <p:sp>
        <p:nvSpPr>
          <p:cNvPr id="9" name="Date Placeholder 8"/>
          <p:cNvSpPr>
            <a:spLocks noGrp="1"/>
          </p:cNvSpPr>
          <p:nvPr>
            <p:ph type="dt" sz="half" idx="10"/>
          </p:nvPr>
        </p:nvSpPr>
        <p:spPr/>
        <p:txBody>
          <a:bodyPr/>
          <a:lstStyle/>
          <a:p>
            <a:fld id="{ADD02D12-88DD-4EE8-9B2E-CDB098CC7D94}" type="datetime1">
              <a:rPr kumimoji="1" lang="ja-JP" altLang="en-US" smtClean="0">
                <a:solidFill>
                  <a:srgbClr val="775F55"/>
                </a:solidFill>
              </a:rPr>
              <a:pPr/>
              <a:t>2012/4/22</a:t>
            </a:fld>
            <a:endParaRPr kumimoji="1" lang="ja-JP" altLang="en-US">
              <a:solidFill>
                <a:srgbClr val="775F55"/>
              </a:solidFill>
            </a:endParaRPr>
          </a:p>
        </p:txBody>
      </p:sp>
      <p:sp>
        <p:nvSpPr>
          <p:cNvPr id="13" name="Slide Number Placeholder 12"/>
          <p:cNvSpPr>
            <a:spLocks noGrp="1"/>
          </p:cNvSpPr>
          <p:nvPr>
            <p:ph type="sldNum" sz="quarter" idx="11"/>
          </p:nvPr>
        </p:nvSpPr>
        <p:spPr/>
        <p:txBody>
          <a:bodyPr/>
          <a:lstStyle/>
          <a:p>
            <a:fld id="{C84104EB-AF9B-4A05-B748-F20822902FB3}" type="slidenum">
              <a:rPr kumimoji="1" lang="ja-JP" altLang="en-US" smtClean="0"/>
              <a:pPr/>
              <a:t>‹#›</a:t>
            </a:fld>
            <a:endParaRPr kumimoji="1" lang="ja-JP" altLang="en-US"/>
          </a:p>
        </p:txBody>
      </p:sp>
      <p:sp>
        <p:nvSpPr>
          <p:cNvPr id="14" name="Footer Placeholder 13"/>
          <p:cNvSpPr>
            <a:spLocks noGrp="1"/>
          </p:cNvSpPr>
          <p:nvPr>
            <p:ph type="ftr" sz="quarter" idx="12"/>
          </p:nvPr>
        </p:nvSpPr>
        <p:spPr/>
        <p:txBody>
          <a:bodyPr/>
          <a:lstStyle/>
          <a:p>
            <a:endParaRPr kumimoji="1" lang="ja-JP" altLang="en-US">
              <a:solidFill>
                <a:srgbClr val="775F55"/>
              </a:solidFill>
            </a:endParaRPr>
          </a:p>
        </p:txBody>
      </p:sp>
    </p:spTree>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75238"/>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675288"/>
            <a:ext cx="3581400" cy="2525112"/>
          </a:xfrm>
        </p:spPr>
        <p:txBody>
          <a:bodyPr anchor="t">
            <a:normAutofit/>
          </a:bodyPr>
          <a:lstStyle>
            <a:lvl1pPr marL="228600" indent="-182880">
              <a:defRPr sz="1400"/>
            </a:lvl1pPr>
            <a:lvl2pPr>
              <a:defRPr sz="1400"/>
            </a:lvl2pPr>
            <a:lvl3pPr>
              <a:defRPr sz="1400"/>
            </a:lvl3pPr>
            <a:lvl4pPr>
              <a:defRPr sz="1400" baseline="0"/>
            </a:lvl4pPr>
            <a:lvl5pPr>
              <a:buFont typeface="Wingdings" pitchFamily="2" charset="2"/>
              <a:buChar char="§"/>
              <a:defRPr sz="1400"/>
            </a:lvl5pPr>
            <a:lvl6pPr>
              <a:buFont typeface="Wingdings" pitchFamily="2" charset="2"/>
              <a:buChar char="§"/>
              <a:defRPr sz="1400"/>
            </a:lvl6pPr>
            <a:lvl7pPr>
              <a:defRPr sz="1400"/>
            </a:lvl7pPr>
            <a:lvl8pPr>
              <a:defRPr sz="1400"/>
            </a:lvl8pPr>
            <a:lvl9pPr>
              <a:defRPr sz="14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5" name="Text Placeholder 4"/>
          <p:cNvSpPr>
            <a:spLocks noGrp="1"/>
          </p:cNvSpPr>
          <p:nvPr>
            <p:ph type="body" sz="quarter" idx="3"/>
          </p:nvPr>
        </p:nvSpPr>
        <p:spPr>
          <a:xfrm>
            <a:off x="457199" y="3429000"/>
            <a:ext cx="3581400" cy="411162"/>
          </a:xfrm>
        </p:spPr>
        <p:txBody>
          <a:bodyPr anchor="b">
            <a:noAutofit/>
          </a:bodyPr>
          <a:lstStyle>
            <a:lvl1pPr marL="0" indent="0" algn="ctr">
              <a:buNone/>
              <a:defRPr sz="1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57199" y="3840162"/>
            <a:ext cx="3581400" cy="2515198"/>
          </a:xfrm>
        </p:spPr>
        <p:txBody>
          <a:bodyPr anchor="t">
            <a:normAutofit/>
          </a:bodyPr>
          <a:lstStyle>
            <a:lvl1pPr marL="228600" indent="-182880">
              <a:defRPr sz="1400"/>
            </a:lvl1pPr>
            <a:lvl2pPr>
              <a:defRPr sz="1400"/>
            </a:lvl2pPr>
            <a:lvl3pPr>
              <a:defRPr sz="1400"/>
            </a:lvl3pPr>
            <a:lvl4pPr>
              <a:defRPr sz="1400"/>
            </a:lvl4pPr>
            <a:lvl5pPr>
              <a:defRPr sz="1400"/>
            </a:lvl5pPr>
            <a:lvl6pPr>
              <a:defRPr sz="1400"/>
            </a:lvl6pPr>
            <a:lvl7pPr>
              <a:defRPr sz="1400"/>
            </a:lvl7pPr>
            <a:lvl8pPr>
              <a:defRPr sz="1400"/>
            </a:lvl8pPr>
            <a:lvl9pPr>
              <a:defRPr sz="14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11" name="Title 1"/>
          <p:cNvSpPr>
            <a:spLocks noGrp="1"/>
          </p:cNvSpPr>
          <p:nvPr>
            <p:ph type="title"/>
          </p:nvPr>
        </p:nvSpPr>
        <p:spPr>
          <a:xfrm>
            <a:off x="4876800" y="457200"/>
            <a:ext cx="2819400" cy="5714999"/>
          </a:xfrm>
        </p:spPr>
        <p:txBody>
          <a:bodyPr/>
          <a:lstStyle/>
          <a:p>
            <a:r>
              <a:rPr lang="ja-JP" altLang="en-US" smtClean="0"/>
              <a:t>マスター タイトルの書式設定</a:t>
            </a:r>
            <a:endParaRPr lang="en-US"/>
          </a:p>
        </p:txBody>
      </p:sp>
      <p:sp>
        <p:nvSpPr>
          <p:cNvPr id="12" name="Date Placeholder 11"/>
          <p:cNvSpPr>
            <a:spLocks noGrp="1"/>
          </p:cNvSpPr>
          <p:nvPr>
            <p:ph type="dt" sz="half" idx="10"/>
          </p:nvPr>
        </p:nvSpPr>
        <p:spPr/>
        <p:txBody>
          <a:bodyPr/>
          <a:lstStyle/>
          <a:p>
            <a:fld id="{54021031-3166-46CB-99CA-400389931439}" type="datetime1">
              <a:rPr kumimoji="1" lang="ja-JP" altLang="en-US" smtClean="0">
                <a:solidFill>
                  <a:srgbClr val="775F55"/>
                </a:solidFill>
              </a:rPr>
              <a:pPr/>
              <a:t>2012/4/22</a:t>
            </a:fld>
            <a:endParaRPr kumimoji="1" lang="ja-JP" altLang="en-US">
              <a:solidFill>
                <a:srgbClr val="775F55"/>
              </a:solidFill>
            </a:endParaRPr>
          </a:p>
        </p:txBody>
      </p:sp>
      <p:sp>
        <p:nvSpPr>
          <p:cNvPr id="14" name="Slide Number Placeholder 13"/>
          <p:cNvSpPr>
            <a:spLocks noGrp="1"/>
          </p:cNvSpPr>
          <p:nvPr>
            <p:ph type="sldNum" sz="quarter" idx="11"/>
          </p:nvPr>
        </p:nvSpPr>
        <p:spPr/>
        <p:txBody>
          <a:bodyPr/>
          <a:lstStyle/>
          <a:p>
            <a:fld id="{C84104EB-AF9B-4A05-B748-F20822902FB3}" type="slidenum">
              <a:rPr kumimoji="1" lang="ja-JP" altLang="en-US" smtClean="0"/>
              <a:pPr/>
              <a:t>‹#›</a:t>
            </a:fld>
            <a:endParaRPr kumimoji="1" lang="ja-JP" altLang="en-US"/>
          </a:p>
        </p:txBody>
      </p:sp>
      <p:sp>
        <p:nvSpPr>
          <p:cNvPr id="16" name="Footer Placeholder 15"/>
          <p:cNvSpPr>
            <a:spLocks noGrp="1"/>
          </p:cNvSpPr>
          <p:nvPr>
            <p:ph type="ftr" sz="quarter" idx="12"/>
          </p:nvPr>
        </p:nvSpPr>
        <p:spPr/>
        <p:txBody>
          <a:bodyPr/>
          <a:lstStyle/>
          <a:p>
            <a:endParaRPr kumimoji="1" lang="ja-JP" altLang="en-US">
              <a:solidFill>
                <a:srgbClr val="775F55"/>
              </a:solidFill>
            </a:endParaRPr>
          </a:p>
        </p:txBody>
      </p:sp>
    </p:spTree>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3733800" y="457200"/>
            <a:ext cx="3962400" cy="5715000"/>
          </a:xfrm>
        </p:spPr>
        <p:txBody>
          <a:bodyPr/>
          <a:lstStyle/>
          <a:p>
            <a:r>
              <a:rPr lang="ja-JP" altLang="en-US" smtClean="0"/>
              <a:t>マスター タイトルの書式設定</a:t>
            </a:r>
            <a:endParaRPr lang="en-US" dirty="0"/>
          </a:p>
        </p:txBody>
      </p:sp>
      <p:sp>
        <p:nvSpPr>
          <p:cNvPr id="9" name="Date Placeholder 8"/>
          <p:cNvSpPr>
            <a:spLocks noGrp="1"/>
          </p:cNvSpPr>
          <p:nvPr>
            <p:ph type="dt" sz="half" idx="10"/>
          </p:nvPr>
        </p:nvSpPr>
        <p:spPr/>
        <p:txBody>
          <a:bodyPr/>
          <a:lstStyle/>
          <a:p>
            <a:fld id="{DE5DF13E-7072-4076-AC76-ACB77AB32797}" type="datetime1">
              <a:rPr kumimoji="1" lang="ja-JP" altLang="en-US" smtClean="0">
                <a:solidFill>
                  <a:srgbClr val="775F55"/>
                </a:solidFill>
              </a:rPr>
              <a:pPr/>
              <a:t>2012/4/22</a:t>
            </a:fld>
            <a:endParaRPr kumimoji="1" lang="ja-JP" altLang="en-US">
              <a:solidFill>
                <a:srgbClr val="775F55"/>
              </a:solidFill>
            </a:endParaRPr>
          </a:p>
        </p:txBody>
      </p:sp>
      <p:sp>
        <p:nvSpPr>
          <p:cNvPr id="10" name="Slide Number Placeholder 9"/>
          <p:cNvSpPr>
            <a:spLocks noGrp="1"/>
          </p:cNvSpPr>
          <p:nvPr>
            <p:ph type="sldNum" sz="quarter" idx="11"/>
          </p:nvPr>
        </p:nvSpPr>
        <p:spPr/>
        <p:txBody>
          <a:bodyPr/>
          <a:lstStyle/>
          <a:p>
            <a:fld id="{C84104EB-AF9B-4A05-B748-F20822902FB3}" type="slidenum">
              <a:rPr kumimoji="1" lang="ja-JP" altLang="en-US" smtClean="0"/>
              <a:pPr/>
              <a:t>‹#›</a:t>
            </a:fld>
            <a:endParaRPr kumimoji="1" lang="ja-JP" altLang="en-US"/>
          </a:p>
        </p:txBody>
      </p:sp>
      <p:sp>
        <p:nvSpPr>
          <p:cNvPr id="11" name="Footer Placeholder 10"/>
          <p:cNvSpPr>
            <a:spLocks noGrp="1"/>
          </p:cNvSpPr>
          <p:nvPr>
            <p:ph type="ftr" sz="quarter" idx="12"/>
          </p:nvPr>
        </p:nvSpPr>
        <p:spPr/>
        <p:txBody>
          <a:bodyPr/>
          <a:lstStyle/>
          <a:p>
            <a:endParaRPr kumimoji="1" lang="ja-JP" altLang="en-US">
              <a:solidFill>
                <a:srgbClr val="775F55"/>
              </a:solidFill>
            </a:endParaRPr>
          </a:p>
        </p:txBody>
      </p:sp>
    </p:spTree>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08564265-17A7-4C36-9EBB-803260259792}" type="datetime1">
              <a:rPr kumimoji="1" lang="ja-JP" altLang="en-US" smtClean="0">
                <a:solidFill>
                  <a:srgbClr val="775F55"/>
                </a:solidFill>
              </a:rPr>
              <a:pPr/>
              <a:t>2012/4/22</a:t>
            </a:fld>
            <a:endParaRPr kumimoji="1" lang="ja-JP" altLang="en-US">
              <a:solidFill>
                <a:srgbClr val="775F55"/>
              </a:solidFill>
            </a:endParaRPr>
          </a:p>
        </p:txBody>
      </p:sp>
      <p:sp>
        <p:nvSpPr>
          <p:cNvPr id="9" name="Slide Number Placeholder 8"/>
          <p:cNvSpPr>
            <a:spLocks noGrp="1"/>
          </p:cNvSpPr>
          <p:nvPr>
            <p:ph type="sldNum" sz="quarter" idx="11"/>
          </p:nvPr>
        </p:nvSpPr>
        <p:spPr/>
        <p:txBody>
          <a:bodyPr/>
          <a:lstStyle/>
          <a:p>
            <a:fld id="{C84104EB-AF9B-4A05-B748-F20822902FB3}" type="slidenum">
              <a:rPr kumimoji="1" lang="ja-JP" altLang="en-US" smtClean="0">
                <a:solidFill>
                  <a:srgbClr val="775F55"/>
                </a:solidFill>
              </a:rPr>
              <a:pPr/>
              <a:t>‹#›</a:t>
            </a:fld>
            <a:endParaRPr kumimoji="1" lang="ja-JP" altLang="en-US">
              <a:solidFill>
                <a:srgbClr val="775F55"/>
              </a:solidFill>
            </a:endParaRPr>
          </a:p>
        </p:txBody>
      </p:sp>
      <p:sp>
        <p:nvSpPr>
          <p:cNvPr id="10" name="Footer Placeholder 9"/>
          <p:cNvSpPr>
            <a:spLocks noGrp="1"/>
          </p:cNvSpPr>
          <p:nvPr>
            <p:ph type="ftr" sz="quarter" idx="12"/>
          </p:nvPr>
        </p:nvSpPr>
        <p:spPr/>
        <p:txBody>
          <a:bodyPr/>
          <a:lstStyle/>
          <a:p>
            <a:endParaRPr kumimoji="1" lang="ja-JP" altLang="en-US">
              <a:solidFill>
                <a:srgbClr val="775F55"/>
              </a:solidFill>
            </a:endParaRPr>
          </a:p>
        </p:txBody>
      </p:sp>
    </p:spTree>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181600" y="1676400"/>
            <a:ext cx="2514600" cy="1874837"/>
          </a:xfrm>
        </p:spPr>
        <p:txBody>
          <a:bodyPr anchor="b">
            <a:normAutofit/>
          </a:bodyPr>
          <a:lstStyle>
            <a:lvl1pPr algn="r">
              <a:defRPr sz="2000" b="0">
                <a:effectLst/>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04800" y="1676400"/>
            <a:ext cx="4700016" cy="3505200"/>
          </a:xfrm>
        </p:spPr>
        <p:txBody>
          <a:bodyPr>
            <a:normAutofit/>
          </a:bodyPr>
          <a:lstStyle>
            <a:lvl1pPr marL="228600" indent="-182880">
              <a:defRPr sz="1200"/>
            </a:lvl1pPr>
            <a:lvl2pPr>
              <a:defRPr sz="1200"/>
            </a:lvl2pPr>
            <a:lvl3pPr>
              <a:defRPr sz="1200"/>
            </a:lvl3pPr>
            <a:lvl4pPr>
              <a:defRPr sz="1200"/>
            </a:lvl4pPr>
            <a:lvl5pPr>
              <a:defRPr sz="1200"/>
            </a:lvl5pPr>
            <a:lvl6pPr>
              <a:defRPr sz="1200"/>
            </a:lvl6pPr>
            <a:lvl7pPr>
              <a:defRPr sz="1200"/>
            </a:lvl7pPr>
            <a:lvl8pPr>
              <a:defRPr sz="1200"/>
            </a:lvl8pPr>
            <a:lvl9pPr>
              <a:defRPr sz="12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14"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15" name="Date Placeholder 14"/>
          <p:cNvSpPr>
            <a:spLocks noGrp="1"/>
          </p:cNvSpPr>
          <p:nvPr>
            <p:ph type="dt" sz="half" idx="10"/>
          </p:nvPr>
        </p:nvSpPr>
        <p:spPr/>
        <p:txBody>
          <a:bodyPr/>
          <a:lstStyle/>
          <a:p>
            <a:fld id="{A54ACDEF-A217-4BC8-B999-CD839327DE76}" type="datetime1">
              <a:rPr kumimoji="1" lang="ja-JP" altLang="en-US" smtClean="0">
                <a:solidFill>
                  <a:srgbClr val="775F55"/>
                </a:solidFill>
              </a:rPr>
              <a:pPr/>
              <a:t>2012/4/22</a:t>
            </a:fld>
            <a:endParaRPr kumimoji="1" lang="ja-JP" altLang="en-US">
              <a:solidFill>
                <a:srgbClr val="775F55"/>
              </a:solidFill>
            </a:endParaRPr>
          </a:p>
        </p:txBody>
      </p:sp>
      <p:sp>
        <p:nvSpPr>
          <p:cNvPr id="16" name="Slide Number Placeholder 15"/>
          <p:cNvSpPr>
            <a:spLocks noGrp="1"/>
          </p:cNvSpPr>
          <p:nvPr>
            <p:ph type="sldNum" sz="quarter" idx="11"/>
          </p:nvPr>
        </p:nvSpPr>
        <p:spPr/>
        <p:txBody>
          <a:bodyPr/>
          <a:lstStyle/>
          <a:p>
            <a:fld id="{C84104EB-AF9B-4A05-B748-F20822902FB3}" type="slidenum">
              <a:rPr kumimoji="1" lang="ja-JP" altLang="en-US" smtClean="0"/>
              <a:pPr/>
              <a:t>‹#›</a:t>
            </a:fld>
            <a:endParaRPr kumimoji="1" lang="ja-JP" altLang="en-US"/>
          </a:p>
        </p:txBody>
      </p:sp>
      <p:sp>
        <p:nvSpPr>
          <p:cNvPr id="17" name="Footer Placeholder 16"/>
          <p:cNvSpPr>
            <a:spLocks noGrp="1"/>
          </p:cNvSpPr>
          <p:nvPr>
            <p:ph type="ftr" sz="quarter" idx="12"/>
          </p:nvPr>
        </p:nvSpPr>
        <p:spPr/>
        <p:txBody>
          <a:bodyPr/>
          <a:lstStyle/>
          <a:p>
            <a:endParaRPr kumimoji="1" lang="ja-JP" altLang="en-US">
              <a:solidFill>
                <a:srgbClr val="775F55"/>
              </a:solidFill>
            </a:endParaRPr>
          </a:p>
        </p:txBody>
      </p:sp>
    </p:spTree>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 y="1676400"/>
            <a:ext cx="4696967" cy="35052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a:p>
        </p:txBody>
      </p:sp>
      <p:sp>
        <p:nvSpPr>
          <p:cNvPr id="11" name="Title 1"/>
          <p:cNvSpPr>
            <a:spLocks noGrp="1"/>
          </p:cNvSpPr>
          <p:nvPr>
            <p:ph type="title"/>
          </p:nvPr>
        </p:nvSpPr>
        <p:spPr>
          <a:xfrm>
            <a:off x="5181600" y="1676400"/>
            <a:ext cx="2514600" cy="1875972"/>
          </a:xfrm>
        </p:spPr>
        <p:txBody>
          <a:bodyPr anchor="b">
            <a:normAutofit/>
          </a:bodyPr>
          <a:lstStyle>
            <a:lvl1pPr algn="r">
              <a:defRPr sz="2000" b="0">
                <a:effectLst/>
              </a:defRPr>
            </a:lvl1pPr>
          </a:lstStyle>
          <a:p>
            <a:r>
              <a:rPr lang="ja-JP" altLang="en-US" smtClean="0"/>
              <a:t>マスター タイトルの書式設定</a:t>
            </a:r>
            <a:endParaRPr lang="en-US" dirty="0"/>
          </a:p>
        </p:txBody>
      </p:sp>
      <p:sp>
        <p:nvSpPr>
          <p:cNvPr id="12" name="Text Placeholder 3"/>
          <p:cNvSpPr>
            <a:spLocks noGrp="1"/>
          </p:cNvSpPr>
          <p:nvPr>
            <p:ph type="body" sz="half" idx="2"/>
          </p:nvPr>
        </p:nvSpPr>
        <p:spPr>
          <a:xfrm>
            <a:off x="5486400" y="3552372"/>
            <a:ext cx="2209800" cy="1629228"/>
          </a:xfrm>
        </p:spPr>
        <p:txBody>
          <a:bodyPr anchor="t">
            <a:normAutofit/>
          </a:bodyPr>
          <a:lstStyle>
            <a:lvl1pPr marL="0" indent="0" algn="r">
              <a:buNone/>
              <a:defRPr sz="12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16" name="Date Placeholder 15"/>
          <p:cNvSpPr>
            <a:spLocks noGrp="1"/>
          </p:cNvSpPr>
          <p:nvPr>
            <p:ph type="dt" sz="half" idx="10"/>
          </p:nvPr>
        </p:nvSpPr>
        <p:spPr/>
        <p:txBody>
          <a:bodyPr/>
          <a:lstStyle/>
          <a:p>
            <a:fld id="{E10B1B46-3718-4D1F-9C33-25D308B60B31}" type="datetime1">
              <a:rPr kumimoji="1" lang="ja-JP" altLang="en-US" smtClean="0">
                <a:solidFill>
                  <a:srgbClr val="775F55"/>
                </a:solidFill>
              </a:rPr>
              <a:pPr/>
              <a:t>2012/4/22</a:t>
            </a:fld>
            <a:endParaRPr kumimoji="1" lang="ja-JP" altLang="en-US">
              <a:solidFill>
                <a:srgbClr val="775F55"/>
              </a:solidFill>
            </a:endParaRPr>
          </a:p>
        </p:txBody>
      </p:sp>
      <p:sp>
        <p:nvSpPr>
          <p:cNvPr id="17" name="Slide Number Placeholder 16"/>
          <p:cNvSpPr>
            <a:spLocks noGrp="1"/>
          </p:cNvSpPr>
          <p:nvPr>
            <p:ph type="sldNum" sz="quarter" idx="11"/>
          </p:nvPr>
        </p:nvSpPr>
        <p:spPr/>
        <p:txBody>
          <a:bodyPr/>
          <a:lstStyle/>
          <a:p>
            <a:fld id="{C84104EB-AF9B-4A05-B748-F20822902FB3}" type="slidenum">
              <a:rPr kumimoji="1" lang="ja-JP" altLang="en-US" smtClean="0"/>
              <a:pPr/>
              <a:t>‹#›</a:t>
            </a:fld>
            <a:endParaRPr kumimoji="1" lang="ja-JP" altLang="en-US"/>
          </a:p>
        </p:txBody>
      </p:sp>
      <p:sp>
        <p:nvSpPr>
          <p:cNvPr id="18" name="Footer Placeholder 17"/>
          <p:cNvSpPr>
            <a:spLocks noGrp="1"/>
          </p:cNvSpPr>
          <p:nvPr>
            <p:ph type="ftr" sz="quarter" idx="12"/>
          </p:nvPr>
        </p:nvSpPr>
        <p:spPr/>
        <p:txBody>
          <a:bodyPr/>
          <a:lstStyle/>
          <a:p>
            <a:endParaRPr kumimoji="1" lang="ja-JP" altLang="en-US">
              <a:solidFill>
                <a:srgbClr val="775F55"/>
              </a:solidFill>
            </a:endParaRPr>
          </a:p>
        </p:txBody>
      </p:sp>
    </p:spTree>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Date Placeholder 12"/>
          <p:cNvSpPr>
            <a:spLocks noGrp="1"/>
          </p:cNvSpPr>
          <p:nvPr>
            <p:ph type="dt" sz="half" idx="10"/>
          </p:nvPr>
        </p:nvSpPr>
        <p:spPr/>
        <p:txBody>
          <a:bodyPr/>
          <a:lstStyle/>
          <a:p>
            <a:fld id="{4F0291CA-A8B8-4B9A-80CF-C40DCEE3850C}" type="datetime1">
              <a:rPr kumimoji="1" lang="ja-JP" altLang="en-US" smtClean="0">
                <a:solidFill>
                  <a:srgbClr val="775F55"/>
                </a:solidFill>
              </a:rPr>
              <a:pPr/>
              <a:t>2012/4/22</a:t>
            </a:fld>
            <a:endParaRPr kumimoji="1" lang="ja-JP" altLang="en-US">
              <a:solidFill>
                <a:srgbClr val="775F55"/>
              </a:solidFill>
            </a:endParaRPr>
          </a:p>
        </p:txBody>
      </p:sp>
      <p:sp>
        <p:nvSpPr>
          <p:cNvPr id="14" name="Slide Number Placeholder 13"/>
          <p:cNvSpPr>
            <a:spLocks noGrp="1"/>
          </p:cNvSpPr>
          <p:nvPr>
            <p:ph type="sldNum" sz="quarter" idx="11"/>
          </p:nvPr>
        </p:nvSpPr>
        <p:spPr/>
        <p:txBody>
          <a:bodyPr/>
          <a:lstStyle/>
          <a:p>
            <a:fld id="{C84104EB-AF9B-4A05-B748-F20822902FB3}" type="slidenum">
              <a:rPr kumimoji="1" lang="ja-JP" altLang="en-US" smtClean="0"/>
              <a:pPr/>
              <a:t>‹#›</a:t>
            </a:fld>
            <a:endParaRPr kumimoji="1" lang="ja-JP" altLang="en-US"/>
          </a:p>
        </p:txBody>
      </p:sp>
      <p:sp>
        <p:nvSpPr>
          <p:cNvPr id="15" name="Footer Placeholder 14"/>
          <p:cNvSpPr>
            <a:spLocks noGrp="1"/>
          </p:cNvSpPr>
          <p:nvPr>
            <p:ph type="ftr" sz="quarter" idx="12"/>
          </p:nvPr>
        </p:nvSpPr>
        <p:spPr/>
        <p:txBody>
          <a:bodyPr/>
          <a:lstStyle/>
          <a:p>
            <a:endParaRPr kumimoji="1" lang="ja-JP" altLang="en-US">
              <a:solidFill>
                <a:srgbClr val="775F55"/>
              </a:solidFill>
            </a:endParaRPr>
          </a:p>
        </p:txBody>
      </p:sp>
    </p:spTree>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Date Placeholder 12"/>
          <p:cNvSpPr>
            <a:spLocks noGrp="1"/>
          </p:cNvSpPr>
          <p:nvPr>
            <p:ph type="dt" sz="half" idx="10"/>
          </p:nvPr>
        </p:nvSpPr>
        <p:spPr/>
        <p:txBody>
          <a:bodyPr/>
          <a:lstStyle/>
          <a:p>
            <a:fld id="{7E85D432-6CEC-4758-9F2F-AC4DDC56E1EA}" type="datetime1">
              <a:rPr kumimoji="1" lang="ja-JP" altLang="en-US" smtClean="0">
                <a:solidFill>
                  <a:srgbClr val="775F55"/>
                </a:solidFill>
              </a:rPr>
              <a:pPr/>
              <a:t>2012/4/22</a:t>
            </a:fld>
            <a:endParaRPr kumimoji="1" lang="ja-JP" altLang="en-US">
              <a:solidFill>
                <a:srgbClr val="775F55"/>
              </a:solidFill>
            </a:endParaRPr>
          </a:p>
        </p:txBody>
      </p:sp>
      <p:sp>
        <p:nvSpPr>
          <p:cNvPr id="14" name="Slide Number Placeholder 13"/>
          <p:cNvSpPr>
            <a:spLocks noGrp="1"/>
          </p:cNvSpPr>
          <p:nvPr>
            <p:ph type="sldNum" sz="quarter" idx="11"/>
          </p:nvPr>
        </p:nvSpPr>
        <p:spPr/>
        <p:txBody>
          <a:bodyPr/>
          <a:lstStyle/>
          <a:p>
            <a:fld id="{C84104EB-AF9B-4A05-B748-F20822902FB3}" type="slidenum">
              <a:rPr kumimoji="1" lang="ja-JP" altLang="en-US" smtClean="0"/>
              <a:pPr/>
              <a:t>‹#›</a:t>
            </a:fld>
            <a:endParaRPr kumimoji="1" lang="ja-JP" altLang="en-US"/>
          </a:p>
        </p:txBody>
      </p:sp>
      <p:sp>
        <p:nvSpPr>
          <p:cNvPr id="15" name="Footer Placeholder 14"/>
          <p:cNvSpPr>
            <a:spLocks noGrp="1"/>
          </p:cNvSpPr>
          <p:nvPr>
            <p:ph type="ftr" sz="quarter" idx="12"/>
          </p:nvPr>
        </p:nvSpPr>
        <p:spPr/>
        <p:txBody>
          <a:bodyPr/>
          <a:lstStyle/>
          <a:p>
            <a:endParaRPr kumimoji="1" lang="ja-JP" altLang="en-US">
              <a:solidFill>
                <a:srgbClr val="775F55"/>
              </a:solidFill>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609600" y="228600"/>
            <a:ext cx="8153400" cy="9906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659A9863-9A44-460C-A07D-08B64E103409}" type="datetime1">
              <a:rPr kumimoji="1" lang="ja-JP" altLang="en-US" smtClean="0">
                <a:solidFill>
                  <a:srgbClr val="775F55"/>
                </a:solidFill>
              </a:rPr>
              <a:pPr/>
              <a:t>2012/4/22</a:t>
            </a:fld>
            <a:endParaRPr kumimoji="1" lang="ja-JP" altLang="en-US">
              <a:solidFill>
                <a:srgbClr val="775F55"/>
              </a:solidFill>
            </a:endParaRPr>
          </a:p>
        </p:txBody>
      </p:sp>
      <p:sp>
        <p:nvSpPr>
          <p:cNvPr id="3" name="フッター プレースホルダー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kumimoji="1" lang="ja-JP" altLang="en-US">
              <a:solidFill>
                <a:srgbClr val="775F55"/>
              </a:solidFill>
            </a:endParaRPr>
          </a:p>
        </p:txBody>
      </p:sp>
      <p:sp>
        <p:nvSpPr>
          <p:cNvPr id="7" name="正方形/長方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正方形/長方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3" name="スライド番号プレースホルダー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84104EB-AF9B-4A05-B748-F20822902FB3}" type="slidenum">
              <a:rPr kumimoji="1" lang="ja-JP" altLang="en-US" smtClean="0"/>
              <a:pPr/>
              <a:t>‹#›</a:t>
            </a:fld>
            <a:endParaRPr kumimoji="1" lang="ja-JP" altLang="en-US"/>
          </a:p>
        </p:txBody>
      </p:sp>
    </p:spTree>
    <p:extLst>
      <p:ext uri="{BB962C8B-B14F-4D97-AF65-F5344CB8AC3E}">
        <p14:creationId xmlns:p14="http://schemas.microsoft.com/office/powerpoint/2010/main" val="18836841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1"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1"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1"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1"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1"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F639333-91BF-4EC0-A7C0-42B7A18243C0}"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740059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lnSpc>
          <a:spcPts val="5800"/>
        </a:lnSpc>
        <a:spcBef>
          <a:spcPct val="0"/>
        </a:spcBef>
        <a:buNone/>
        <a:defRPr kumimoji="1"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568C964D-F8AB-44D0-BEB8-0A4FF76BF739}"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84104EB-AF9B-4A05-B748-F20822902FB3}" type="slidenum">
              <a:rPr lang="ja-JP" altLang="en-US" smtClean="0">
                <a:solidFill>
                  <a:prstClr val="white"/>
                </a:solidFill>
              </a:rPr>
              <a:pPr/>
              <a:t>‹#›</a:t>
            </a:fld>
            <a:endParaRPr lang="ja-JP" altLang="en-US">
              <a:solidFill>
                <a:prstClr val="white"/>
              </a:solidFill>
            </a:endParaRPr>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ja-JP" altLang="en-US">
              <a:solidFill>
                <a:prstClr val="white"/>
              </a:solidFill>
            </a:endParaRPr>
          </a:p>
        </p:txBody>
      </p:sp>
    </p:spTree>
    <p:extLst>
      <p:ext uri="{BB962C8B-B14F-4D97-AF65-F5344CB8AC3E}">
        <p14:creationId xmlns:p14="http://schemas.microsoft.com/office/powerpoint/2010/main" val="221497363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spcBef>
          <a:spcPct val="0"/>
        </a:spcBef>
        <a:buNone/>
        <a:defRPr kumimoji="1" sz="4000" kern="1200">
          <a:solidFill>
            <a:schemeClr val="tx2"/>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kumimoji="1"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kumimoji="1"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kumimoji="1"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kumimoji="1"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kumimoji="1"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descr="sphere2.png"/>
          <p:cNvPicPr>
            <a:picLocks noChangeAspect="1"/>
          </p:cNvPicPr>
          <p:nvPr/>
        </p:nvPicPr>
        <p:blipFill>
          <a:blip r:embed="rId13" cstate="print"/>
          <a:stretch>
            <a:fillRect/>
          </a:stretch>
        </p:blipFill>
        <p:spPr>
          <a:xfrm>
            <a:off x="8823693" y="0"/>
            <a:ext cx="320307" cy="6858000"/>
          </a:xfrm>
          <a:prstGeom prst="rect">
            <a:avLst/>
          </a:prstGeom>
        </p:spPr>
      </p:pic>
      <p:sp>
        <p:nvSpPr>
          <p:cNvPr id="2" name="Title Placeholder 1"/>
          <p:cNvSpPr>
            <a:spLocks noGrp="1"/>
          </p:cNvSpPr>
          <p:nvPr>
            <p:ph type="title"/>
          </p:nvPr>
        </p:nvSpPr>
        <p:spPr>
          <a:xfrm>
            <a:off x="4876800" y="457200"/>
            <a:ext cx="2819400" cy="571500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457200"/>
            <a:ext cx="3657600" cy="5714999"/>
          </a:xfrm>
          <a:prstGeom prst="rect">
            <a:avLst/>
          </a:prstGeom>
        </p:spPr>
        <p:txBody>
          <a:bodyPr vert="horz" lIns="91440" tIns="45720" rIns="91440" bIns="45720" rtlCol="0" anchor="ctr">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8" name="Slide Number Placeholder 7"/>
          <p:cNvSpPr>
            <a:spLocks noGrp="1"/>
          </p:cNvSpPr>
          <p:nvPr>
            <p:ph type="sldNum" sz="quarter" idx="4"/>
          </p:nvPr>
        </p:nvSpPr>
        <p:spPr>
          <a:xfrm>
            <a:off x="7772400" y="6400800"/>
            <a:ext cx="533400" cy="152400"/>
          </a:xfrm>
          <a:prstGeom prst="rect">
            <a:avLst/>
          </a:prstGeom>
        </p:spPr>
        <p:txBody>
          <a:bodyPr vert="horz" lIns="91440" tIns="45720" rIns="91440" bIns="45720" rtlCol="0" anchor="ctr"/>
          <a:lstStyle>
            <a:lvl1pPr algn="ctr">
              <a:defRPr sz="1050">
                <a:solidFill>
                  <a:schemeClr val="tx1">
                    <a:lumMod val="50000"/>
                    <a:lumOff val="50000"/>
                  </a:schemeClr>
                </a:solidFill>
              </a:defRPr>
            </a:lvl1pPr>
          </a:lstStyle>
          <a:p>
            <a:fld id="{C84104EB-AF9B-4A05-B748-F20822902FB3}" type="slidenum">
              <a:rPr kumimoji="1" lang="ja-JP" altLang="en-US" smtClean="0"/>
              <a:pPr/>
              <a:t>‹#›</a:t>
            </a:fld>
            <a:endParaRPr kumimoji="1" lang="ja-JP" altLang="en-US"/>
          </a:p>
        </p:txBody>
      </p:sp>
      <p:sp>
        <p:nvSpPr>
          <p:cNvPr id="9" name="Date Placeholder 8"/>
          <p:cNvSpPr>
            <a:spLocks noGrp="1"/>
          </p:cNvSpPr>
          <p:nvPr>
            <p:ph type="dt" sz="half" idx="2"/>
          </p:nvPr>
        </p:nvSpPr>
        <p:spPr>
          <a:xfrm>
            <a:off x="4876801" y="6426201"/>
            <a:ext cx="2819399" cy="126999"/>
          </a:xfrm>
          <a:prstGeom prst="rect">
            <a:avLst/>
          </a:prstGeom>
        </p:spPr>
        <p:txBody>
          <a:bodyPr vert="horz" lIns="91440" tIns="45720" rIns="91440" bIns="45720" rtlCol="0" anchor="ctr"/>
          <a:lstStyle>
            <a:lvl1pPr algn="r">
              <a:defRPr sz="1050">
                <a:solidFill>
                  <a:schemeClr val="tx1">
                    <a:lumMod val="50000"/>
                    <a:lumOff val="50000"/>
                  </a:schemeClr>
                </a:solidFill>
              </a:defRPr>
            </a:lvl1pPr>
          </a:lstStyle>
          <a:p>
            <a:fld id="{659A9863-9A44-460C-A07D-08B64E103409}" type="datetime1">
              <a:rPr kumimoji="1" lang="ja-JP" altLang="en-US" smtClean="0">
                <a:solidFill>
                  <a:srgbClr val="775F55"/>
                </a:solidFill>
              </a:rPr>
              <a:pPr/>
              <a:t>2012/4/22</a:t>
            </a:fld>
            <a:endParaRPr kumimoji="1" lang="ja-JP" altLang="en-US">
              <a:solidFill>
                <a:srgbClr val="775F55"/>
              </a:solidFill>
            </a:endParaRPr>
          </a:p>
        </p:txBody>
      </p:sp>
      <p:sp>
        <p:nvSpPr>
          <p:cNvPr id="10" name="Footer Placeholder 9"/>
          <p:cNvSpPr>
            <a:spLocks noGrp="1"/>
          </p:cNvSpPr>
          <p:nvPr>
            <p:ph type="ftr" sz="quarter" idx="3"/>
          </p:nvPr>
        </p:nvSpPr>
        <p:spPr>
          <a:xfrm>
            <a:off x="4875213" y="6296248"/>
            <a:ext cx="2820987" cy="152400"/>
          </a:xfrm>
          <a:prstGeom prst="rect">
            <a:avLst/>
          </a:prstGeom>
        </p:spPr>
        <p:txBody>
          <a:bodyPr vert="horz" lIns="91440" tIns="45720" rIns="91440" bIns="45720" rtlCol="0" anchor="b"/>
          <a:lstStyle>
            <a:lvl1pPr algn="r">
              <a:defRPr sz="1050">
                <a:solidFill>
                  <a:schemeClr val="tx1"/>
                </a:solidFill>
              </a:defRPr>
            </a:lvl1pPr>
          </a:lstStyle>
          <a:p>
            <a:endParaRPr kumimoji="1" lang="ja-JP" altLang="en-US">
              <a:solidFill>
                <a:srgbClr val="775F55"/>
              </a:solidFill>
            </a:endParaRP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hf hdr="0" ftr="0" dt="0"/>
  <p:txStyles>
    <p:titleStyle>
      <a:lvl1pPr algn="r" defTabSz="914400" rtl="0" eaLnBrk="1" latinLnBrk="0" hangingPunct="1">
        <a:spcBef>
          <a:spcPct val="0"/>
        </a:spcBef>
        <a:buNone/>
        <a:defRPr kumimoji="1" sz="2800" kern="1200">
          <a:gradFill>
            <a:gsLst>
              <a:gs pos="0">
                <a:schemeClr val="tx1">
                  <a:lumMod val="50000"/>
                </a:schemeClr>
              </a:gs>
              <a:gs pos="61000">
                <a:schemeClr val="tx1"/>
              </a:gs>
            </a:gsLst>
            <a:lin ang="5400000" scaled="0"/>
          </a:gradFill>
          <a:effectLst/>
          <a:latin typeface="+mj-lt"/>
          <a:ea typeface="+mj-ea"/>
          <a:cs typeface="+mj-cs"/>
        </a:defRPr>
      </a:lvl1pPr>
    </p:titleStyle>
    <p:bodyStyle>
      <a:lvl1pPr marL="182880" indent="-182880" algn="l" defTabSz="914400" rtl="0" eaLnBrk="1" latinLnBrk="0" hangingPunct="1">
        <a:spcBef>
          <a:spcPct val="20000"/>
        </a:spcBef>
        <a:buClr>
          <a:schemeClr val="tx1">
            <a:lumMod val="50000"/>
            <a:lumOff val="50000"/>
          </a:schemeClr>
        </a:buClr>
        <a:buFont typeface="Wingdings" pitchFamily="2" charset="2"/>
        <a:buChar char="§"/>
        <a:defRPr kumimoji="1" sz="1800" kern="1200">
          <a:solidFill>
            <a:schemeClr val="tx1">
              <a:lumMod val="85000"/>
            </a:schemeClr>
          </a:solidFill>
          <a:latin typeface="+mn-lt"/>
          <a:ea typeface="+mn-ea"/>
          <a:cs typeface="+mn-cs"/>
        </a:defRPr>
      </a:lvl1pPr>
      <a:lvl2pPr marL="411480" indent="-182880" algn="l" defTabSz="914400" rtl="0" eaLnBrk="1" latinLnBrk="0" hangingPunct="1">
        <a:spcBef>
          <a:spcPct val="20000"/>
        </a:spcBef>
        <a:buClr>
          <a:schemeClr val="tx1">
            <a:lumMod val="50000"/>
            <a:lumOff val="50000"/>
          </a:schemeClr>
        </a:buClr>
        <a:buFont typeface="Wingdings" pitchFamily="2" charset="2"/>
        <a:buChar char="§"/>
        <a:defRPr kumimoji="1" sz="1400" kern="1200">
          <a:solidFill>
            <a:schemeClr val="tx1">
              <a:lumMod val="85000"/>
            </a:schemeClr>
          </a:solidFill>
          <a:latin typeface="+mn-lt"/>
          <a:ea typeface="+mn-ea"/>
          <a:cs typeface="+mn-cs"/>
        </a:defRPr>
      </a:lvl2pPr>
      <a:lvl3pPr marL="594360" indent="-182880" algn="l" defTabSz="914400" rtl="0" eaLnBrk="1" latinLnBrk="0" hangingPunct="1">
        <a:spcBef>
          <a:spcPct val="20000"/>
        </a:spcBef>
        <a:buClr>
          <a:schemeClr val="tx1">
            <a:lumMod val="50000"/>
            <a:lumOff val="50000"/>
          </a:schemeClr>
        </a:buClr>
        <a:buFont typeface="Wingdings" pitchFamily="2" charset="2"/>
        <a:buChar char="§"/>
        <a:defRPr kumimoji="1" sz="1400" kern="1200">
          <a:solidFill>
            <a:schemeClr val="tx1">
              <a:lumMod val="85000"/>
            </a:schemeClr>
          </a:solidFill>
          <a:latin typeface="+mn-lt"/>
          <a:ea typeface="+mn-ea"/>
          <a:cs typeface="+mn-cs"/>
        </a:defRPr>
      </a:lvl3pPr>
      <a:lvl4pPr marL="777240" indent="-182880" algn="l" defTabSz="914400" rtl="0" eaLnBrk="1" latinLnBrk="0" hangingPunct="1">
        <a:spcBef>
          <a:spcPct val="20000"/>
        </a:spcBef>
        <a:buClr>
          <a:schemeClr val="tx1">
            <a:lumMod val="50000"/>
            <a:lumOff val="50000"/>
          </a:schemeClr>
        </a:buClr>
        <a:buFont typeface="Wingdings" pitchFamily="2" charset="2"/>
        <a:buChar char="§"/>
        <a:defRPr kumimoji="1" sz="1400" kern="1200">
          <a:solidFill>
            <a:schemeClr val="tx1">
              <a:lumMod val="85000"/>
            </a:schemeClr>
          </a:solidFill>
          <a:latin typeface="+mn-lt"/>
          <a:ea typeface="+mn-ea"/>
          <a:cs typeface="+mn-cs"/>
        </a:defRPr>
      </a:lvl4pPr>
      <a:lvl5pPr marL="960120" indent="-182880" algn="l" defTabSz="914400" rtl="0" eaLnBrk="1" latinLnBrk="0" hangingPunct="1">
        <a:spcBef>
          <a:spcPct val="20000"/>
        </a:spcBef>
        <a:buClr>
          <a:schemeClr val="tx1">
            <a:lumMod val="50000"/>
            <a:lumOff val="50000"/>
          </a:schemeClr>
        </a:buClr>
        <a:buFont typeface="Wingdings" pitchFamily="2" charset="2"/>
        <a:buChar char="§"/>
        <a:defRPr kumimoji="1" sz="1400" kern="1200">
          <a:solidFill>
            <a:schemeClr val="tx1">
              <a:lumMod val="85000"/>
            </a:schemeClr>
          </a:solidFill>
          <a:latin typeface="+mn-lt"/>
          <a:ea typeface="+mn-ea"/>
          <a:cs typeface="+mn-cs"/>
        </a:defRPr>
      </a:lvl5pPr>
      <a:lvl6pPr marL="1143000" indent="-182880" algn="l" defTabSz="914400" rtl="0" eaLnBrk="1" latinLnBrk="0" hangingPunct="1">
        <a:spcBef>
          <a:spcPts val="288"/>
        </a:spcBef>
        <a:buClr>
          <a:schemeClr val="tx1">
            <a:lumMod val="50000"/>
            <a:lumOff val="50000"/>
          </a:schemeClr>
        </a:buClr>
        <a:buFont typeface="Wingdings" pitchFamily="2" charset="2"/>
        <a:buChar char="§"/>
        <a:defRPr kumimoji="1" sz="1400" kern="1200" baseline="0">
          <a:solidFill>
            <a:schemeClr val="tx1"/>
          </a:solidFill>
          <a:latin typeface="+mn-lt"/>
          <a:ea typeface="+mn-ea"/>
          <a:cs typeface="+mn-cs"/>
        </a:defRPr>
      </a:lvl6pPr>
      <a:lvl7pPr marL="1325880" indent="-182880" algn="l" defTabSz="914400" rtl="0" eaLnBrk="1" latinLnBrk="0" hangingPunct="1">
        <a:spcBef>
          <a:spcPts val="288"/>
        </a:spcBef>
        <a:buClr>
          <a:schemeClr val="tx1">
            <a:lumMod val="50000"/>
            <a:lumOff val="50000"/>
          </a:schemeClr>
        </a:buClr>
        <a:buFont typeface="Wingdings" pitchFamily="2" charset="2"/>
        <a:buChar char="§"/>
        <a:defRPr kumimoji="1" sz="1400" kern="1200" baseline="0">
          <a:solidFill>
            <a:schemeClr val="tx1"/>
          </a:solidFill>
          <a:latin typeface="+mn-lt"/>
          <a:ea typeface="+mn-ea"/>
          <a:cs typeface="+mn-cs"/>
        </a:defRPr>
      </a:lvl7pPr>
      <a:lvl8pPr marL="1508760" indent="-182880" algn="l" defTabSz="914400" rtl="0" eaLnBrk="1" latinLnBrk="0" hangingPunct="1">
        <a:spcBef>
          <a:spcPts val="288"/>
        </a:spcBef>
        <a:buClr>
          <a:schemeClr val="tx1">
            <a:lumMod val="50000"/>
            <a:lumOff val="50000"/>
          </a:schemeClr>
        </a:buClr>
        <a:buFont typeface="Wingdings" pitchFamily="2" charset="2"/>
        <a:buChar char="§"/>
        <a:defRPr kumimoji="1" sz="1400" kern="1200" baseline="0">
          <a:solidFill>
            <a:schemeClr val="tx1"/>
          </a:solidFill>
          <a:latin typeface="+mn-lt"/>
          <a:ea typeface="+mn-ea"/>
          <a:cs typeface="+mn-cs"/>
        </a:defRPr>
      </a:lvl8pPr>
      <a:lvl9pPr marL="1691640" indent="-182880" algn="l" defTabSz="914400" rtl="0" eaLnBrk="1" latinLnBrk="0" hangingPunct="1">
        <a:spcBef>
          <a:spcPts val="288"/>
        </a:spcBef>
        <a:buClr>
          <a:schemeClr val="tx1">
            <a:lumMod val="50000"/>
            <a:lumOff val="50000"/>
          </a:schemeClr>
        </a:buClr>
        <a:buFont typeface="Wingdings" pitchFamily="2" charset="2"/>
        <a:buChar char="§"/>
        <a:defRPr kumimoji="1" sz="1400" kern="1200" baseline="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normAutofit/>
          </a:bodyPr>
          <a:lstStyle/>
          <a:p>
            <a:pPr algn="r"/>
            <a:r>
              <a:rPr lang="ja-JP" altLang="en-US" dirty="0"/>
              <a:t>簿記からはじめる</a:t>
            </a:r>
            <a:r>
              <a:rPr lang="ja-JP" altLang="en-US" dirty="0" smtClean="0"/>
              <a:t>会計学</a:t>
            </a:r>
            <a:r>
              <a:rPr lang="en-US" altLang="ja-JP" dirty="0"/>
              <a:t/>
            </a:r>
            <a:br>
              <a:rPr lang="en-US" altLang="ja-JP" dirty="0"/>
            </a:br>
            <a:r>
              <a:rPr lang="ja-JP" altLang="en-US" dirty="0" smtClean="0"/>
              <a:t>第</a:t>
            </a:r>
            <a:r>
              <a:rPr lang="en-US" altLang="ja-JP" dirty="0"/>
              <a:t>7</a:t>
            </a:r>
            <a:r>
              <a:rPr lang="ja-JP" altLang="en-US" dirty="0" smtClean="0"/>
              <a:t>回</a:t>
            </a:r>
            <a:endParaRPr kumimoji="1" lang="ja-JP" altLang="en-US" dirty="0"/>
          </a:p>
        </p:txBody>
      </p:sp>
      <p:sp>
        <p:nvSpPr>
          <p:cNvPr id="5" name="サブタイトル 4"/>
          <p:cNvSpPr>
            <a:spLocks noGrp="1"/>
          </p:cNvSpPr>
          <p:nvPr>
            <p:ph type="subTitle" idx="1"/>
          </p:nvPr>
        </p:nvSpPr>
        <p:spPr/>
        <p:txBody>
          <a:bodyPr>
            <a:normAutofit fontScale="92500"/>
          </a:bodyPr>
          <a:lstStyle/>
          <a:p>
            <a:pPr algn="r"/>
            <a:r>
              <a:rPr kumimoji="1" lang="ja-JP" altLang="en-US" dirty="0" smtClean="0"/>
              <a:t>甲南大学マネジメント創造</a:t>
            </a:r>
            <a:r>
              <a:rPr lang="ja-JP" altLang="en-US" dirty="0" smtClean="0"/>
              <a:t>学部　</a:t>
            </a:r>
            <a:r>
              <a:rPr kumimoji="1" lang="ja-JP" altLang="en-US" dirty="0" smtClean="0"/>
              <a:t>講師　新井康平</a:t>
            </a:r>
            <a:endParaRPr kumimoji="1" lang="ja-JP" altLang="en-US" dirty="0"/>
          </a:p>
        </p:txBody>
      </p:sp>
      <p:sp>
        <p:nvSpPr>
          <p:cNvPr id="6" name="サブタイトル 4"/>
          <p:cNvSpPr txBox="1">
            <a:spLocks/>
          </p:cNvSpPr>
          <p:nvPr/>
        </p:nvSpPr>
        <p:spPr>
          <a:xfrm>
            <a:off x="2362200" y="116632"/>
            <a:ext cx="6705600"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1"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1"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1"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1"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1"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1"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1" sz="1800" kern="1200" baseline="0">
                <a:solidFill>
                  <a:schemeClr val="tx1"/>
                </a:solidFill>
                <a:latin typeface="+mn-lt"/>
                <a:ea typeface="+mn-ea"/>
                <a:cs typeface="+mn-cs"/>
              </a:defRPr>
            </a:lvl9pPr>
          </a:lstStyle>
          <a:p>
            <a:pPr algn="r">
              <a:buClr>
                <a:srgbClr val="DD8047"/>
              </a:buClr>
            </a:pPr>
            <a:r>
              <a:rPr lang="en-US" altLang="ja-JP" dirty="0" smtClean="0"/>
              <a:t>2012/4/28. </a:t>
            </a:r>
            <a:r>
              <a:rPr lang="en-US" altLang="ja-JP" dirty="0" smtClean="0"/>
              <a:t>mail: arai@center.konan-u.ac.jp</a:t>
            </a:r>
            <a:endParaRPr lang="ja-JP" altLang="en-US" dirty="0"/>
          </a:p>
        </p:txBody>
      </p:sp>
      <p:sp>
        <p:nvSpPr>
          <p:cNvPr id="2" name="スライド番号プレースホルダー 1"/>
          <p:cNvSpPr>
            <a:spLocks noGrp="1"/>
          </p:cNvSpPr>
          <p:nvPr>
            <p:ph type="sldNum" sz="quarter" idx="12"/>
          </p:nvPr>
        </p:nvSpPr>
        <p:spPr/>
        <p:txBody>
          <a:bodyPr/>
          <a:lstStyle/>
          <a:p>
            <a:fld id="{C84104EB-AF9B-4A05-B748-F20822902FB3}" type="slidenum">
              <a:rPr kumimoji="1" lang="ja-JP" altLang="en-US" smtClean="0">
                <a:solidFill>
                  <a:srgbClr val="EBDDC3"/>
                </a:solidFill>
              </a:rPr>
              <a:pPr/>
              <a:t>1</a:t>
            </a:fld>
            <a:endParaRPr kumimoji="1" lang="ja-JP" altLang="en-US">
              <a:solidFill>
                <a:srgbClr val="EBDDC3"/>
              </a:solidFill>
            </a:endParaRPr>
          </a:p>
        </p:txBody>
      </p:sp>
    </p:spTree>
    <p:extLst>
      <p:ext uri="{BB962C8B-B14F-4D97-AF65-F5344CB8AC3E}">
        <p14:creationId xmlns:p14="http://schemas.microsoft.com/office/powerpoint/2010/main" val="1064018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4800" dirty="0" smtClean="0"/>
              <a:t>【</a:t>
            </a:r>
            <a:r>
              <a:rPr kumimoji="1" lang="ja-JP" altLang="en-US" sz="4800" dirty="0" smtClean="0"/>
              <a:t>前回の演習の解説</a:t>
            </a:r>
            <a:r>
              <a:rPr kumimoji="1" lang="en-US" altLang="ja-JP" sz="4800" dirty="0" smtClean="0"/>
              <a:t>】</a:t>
            </a:r>
            <a:endParaRPr kumimoji="1" lang="ja-JP" altLang="en-US" sz="4800" dirty="0"/>
          </a:p>
        </p:txBody>
      </p:sp>
      <p:sp>
        <p:nvSpPr>
          <p:cNvPr id="3" name="コンテンツ プレースホルダー 2"/>
          <p:cNvSpPr>
            <a:spLocks noGrp="1"/>
          </p:cNvSpPr>
          <p:nvPr>
            <p:ph idx="1"/>
          </p:nvPr>
        </p:nvSpPr>
        <p:spPr/>
        <p:txBody>
          <a:bodyPr/>
          <a:lstStyle/>
          <a:p>
            <a:r>
              <a:rPr lang="ja-JP" altLang="en-US" dirty="0" smtClean="0"/>
              <a:t>実施問題</a:t>
            </a:r>
            <a:r>
              <a:rPr lang="en-US" altLang="ja-JP" dirty="0"/>
              <a:t/>
            </a:r>
            <a:br>
              <a:rPr lang="en-US" altLang="ja-JP" dirty="0"/>
            </a:br>
            <a:r>
              <a:rPr lang="en-US" altLang="ja-JP" dirty="0"/>
              <a:t>27, 30, 35, 44, 45, 47</a:t>
            </a:r>
            <a:br>
              <a:rPr lang="en-US" altLang="ja-JP" dirty="0"/>
            </a:br>
            <a:endParaRPr lang="en-US" altLang="ja-JP" u="sng" dirty="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normAutofit/>
          </a:bodyPr>
          <a:lstStyle/>
          <a:p>
            <a:fld id="{C84104EB-AF9B-4A05-B748-F20822902FB3}" type="slidenum">
              <a:rPr lang="ja-JP" altLang="en-US" smtClean="0">
                <a:solidFill>
                  <a:prstClr val="black">
                    <a:lumMod val="65000"/>
                    <a:lumOff val="35000"/>
                  </a:prstClr>
                </a:solidFill>
              </a:rPr>
              <a:pPr/>
              <a:t>2</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35201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77</a:t>
            </a:r>
            <a:r>
              <a:rPr kumimoji="1" lang="ja-JP" altLang="en-US" dirty="0" smtClean="0"/>
              <a:t>　租税公課</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a:t>固定</a:t>
            </a:r>
            <a:r>
              <a:rPr lang="ja-JP" altLang="en-US" dirty="0" smtClean="0"/>
              <a:t>資産税</a:t>
            </a:r>
            <a:r>
              <a:rPr lang="en-US" altLang="ja-JP" dirty="0" smtClean="0"/>
              <a:t>100</a:t>
            </a:r>
            <a:r>
              <a:rPr lang="ja-JP" altLang="en-US" dirty="0" smtClean="0"/>
              <a:t>円を現金で払った。</a:t>
            </a:r>
            <a:endParaRPr lang="en-US" altLang="ja-JP" dirty="0" smtClean="0"/>
          </a:p>
          <a:p>
            <a:pPr lvl="1"/>
            <a:r>
              <a:rPr lang="ja-JP" altLang="en-US" u="sng" dirty="0"/>
              <a:t>租税公課</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a:t>現金</a:t>
            </a:r>
            <a:r>
              <a:rPr lang="ja-JP" altLang="en-US" u="sng" dirty="0" smtClean="0"/>
              <a:t>　</a:t>
            </a:r>
            <a:r>
              <a:rPr lang="en-US" altLang="ja-JP" u="sng" dirty="0" smtClean="0"/>
              <a:t>100</a:t>
            </a:r>
          </a:p>
          <a:p>
            <a:pPr lvl="1"/>
            <a:r>
              <a:rPr lang="ja-JP" altLang="en-US" dirty="0"/>
              <a:t>固定</a:t>
            </a:r>
            <a:r>
              <a:rPr lang="ja-JP" altLang="en-US" dirty="0" smtClean="0"/>
              <a:t>資産税や自動車税などは，利益に関係なく発生する。</a:t>
            </a:r>
            <a:endParaRPr lang="en-US" altLang="ja-JP" dirty="0" smtClean="0"/>
          </a:p>
          <a:p>
            <a:pPr lvl="1"/>
            <a:r>
              <a:rPr lang="ja-JP" altLang="en-US" dirty="0"/>
              <a:t>このよう</a:t>
            </a:r>
            <a:r>
              <a:rPr lang="ja-JP" altLang="en-US" dirty="0" smtClean="0"/>
              <a:t>な税金は費用項目である「租税公課（そぜいこうか）」で処理する。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a:t>
            </a:fld>
            <a:endParaRPr kumimoji="1" lang="ja-JP" altLang="en-US"/>
          </a:p>
        </p:txBody>
      </p:sp>
    </p:spTree>
    <p:extLst>
      <p:ext uri="{BB962C8B-B14F-4D97-AF65-F5344CB8AC3E}">
        <p14:creationId xmlns:p14="http://schemas.microsoft.com/office/powerpoint/2010/main" val="23168168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78</a:t>
            </a:r>
            <a:r>
              <a:rPr kumimoji="1" lang="ja-JP" altLang="en-US" dirty="0" smtClean="0"/>
              <a:t>　元入れ</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（会社の設立に際して）現金</a:t>
            </a:r>
            <a:r>
              <a:rPr lang="en-US" altLang="ja-JP" dirty="0" smtClean="0"/>
              <a:t>100</a:t>
            </a:r>
            <a:r>
              <a:rPr lang="ja-JP" altLang="en-US" dirty="0" smtClean="0"/>
              <a:t>円を元入れした。</a:t>
            </a:r>
            <a:endParaRPr lang="en-US" altLang="ja-JP" dirty="0" smtClean="0"/>
          </a:p>
          <a:p>
            <a:pPr lvl="1"/>
            <a:r>
              <a:rPr lang="ja-JP" altLang="en-US" u="sng" dirty="0" smtClean="0"/>
              <a:t>現金　</a:t>
            </a:r>
            <a:r>
              <a:rPr lang="en-US" altLang="ja-JP" u="sng" dirty="0" smtClean="0"/>
              <a:t>100	</a:t>
            </a:r>
            <a:r>
              <a:rPr lang="ja-JP" altLang="en-US" u="sng" dirty="0" smtClean="0"/>
              <a:t>／</a:t>
            </a:r>
            <a:r>
              <a:rPr lang="en-US" altLang="ja-JP" u="sng" dirty="0" smtClean="0"/>
              <a:t>	</a:t>
            </a:r>
            <a:r>
              <a:rPr lang="ja-JP" altLang="en-US" u="sng" dirty="0" smtClean="0"/>
              <a:t>資本金　</a:t>
            </a:r>
            <a:r>
              <a:rPr lang="en-US" altLang="ja-JP" u="sng" dirty="0" smtClean="0"/>
              <a:t>100</a:t>
            </a:r>
          </a:p>
          <a:p>
            <a:pPr lvl="1"/>
            <a:r>
              <a:rPr lang="ja-JP" altLang="en-US" dirty="0" smtClean="0"/>
              <a:t>会社を設立する際に出資者が会社に提供する資金を資本金といい，純資産項目となる。</a:t>
            </a:r>
            <a:endParaRPr lang="en-US" altLang="ja-JP" dirty="0" smtClean="0"/>
          </a:p>
          <a:p>
            <a:pPr lvl="1"/>
            <a:r>
              <a:rPr lang="ja-JP" altLang="en-US" dirty="0" smtClean="0"/>
              <a:t>現在は，資本金</a:t>
            </a:r>
            <a:r>
              <a:rPr lang="en-US" altLang="ja-JP" dirty="0" smtClean="0"/>
              <a:t>1</a:t>
            </a:r>
            <a:r>
              <a:rPr lang="ja-JP" altLang="en-US" dirty="0" smtClean="0"/>
              <a:t>円以上なら会社が設立できる。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4</a:t>
            </a:fld>
            <a:endParaRPr kumimoji="1" lang="ja-JP" altLang="en-US"/>
          </a:p>
        </p:txBody>
      </p:sp>
    </p:spTree>
    <p:extLst>
      <p:ext uri="{BB962C8B-B14F-4D97-AF65-F5344CB8AC3E}">
        <p14:creationId xmlns:p14="http://schemas.microsoft.com/office/powerpoint/2010/main" val="3372093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79</a:t>
            </a:r>
            <a:r>
              <a:rPr kumimoji="1" lang="ja-JP" altLang="en-US" dirty="0" smtClean="0"/>
              <a:t>　資本金の引き出し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店主が個人的な理由で企業の現金</a:t>
            </a:r>
            <a:r>
              <a:rPr lang="en-US" altLang="ja-JP" dirty="0" smtClean="0"/>
              <a:t>100</a:t>
            </a:r>
            <a:r>
              <a:rPr lang="ja-JP" altLang="en-US" dirty="0" smtClean="0"/>
              <a:t>円を引き出した。</a:t>
            </a:r>
            <a:endParaRPr lang="en-US" altLang="ja-JP" dirty="0" smtClean="0"/>
          </a:p>
          <a:p>
            <a:pPr lvl="1"/>
            <a:r>
              <a:rPr lang="ja-JP" altLang="en-US" u="sng" dirty="0"/>
              <a:t>資本金</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smtClean="0"/>
              <a:t>現金　</a:t>
            </a:r>
            <a:r>
              <a:rPr lang="en-US" altLang="ja-JP" u="sng" dirty="0" smtClean="0"/>
              <a:t>100</a:t>
            </a:r>
          </a:p>
          <a:p>
            <a:pPr lvl="1"/>
            <a:r>
              <a:rPr lang="ja-JP" altLang="en-US" dirty="0" smtClean="0"/>
              <a:t>問題文に「店主個人の所得税を支払った」とか「店主の住居用建物の固定資産税（火災保険料）を支払った」などの場合，会社とは関係のない私的な利用であるため，資本金が引き出されたと考える。</a:t>
            </a:r>
            <a:endParaRPr lang="en-US" altLang="ja-JP" dirty="0" smtClean="0"/>
          </a:p>
          <a:p>
            <a:pPr lvl="2"/>
            <a:r>
              <a:rPr lang="ja-JP" altLang="en-US" dirty="0"/>
              <a:t>引出</a:t>
            </a:r>
            <a:r>
              <a:rPr lang="ja-JP" altLang="en-US" dirty="0" smtClean="0"/>
              <a:t>金というマイナスの純資産項目を用いる場合もある。</a:t>
            </a:r>
            <a:endParaRPr lang="en-US" altLang="ja-JP" dirty="0"/>
          </a:p>
          <a:p>
            <a:pPr lvl="2"/>
            <a:r>
              <a:rPr lang="ja-JP" altLang="en-US" u="sng" dirty="0" smtClean="0"/>
              <a:t>引出金　</a:t>
            </a:r>
            <a:r>
              <a:rPr lang="en-US" altLang="ja-JP" u="sng" dirty="0" smtClean="0"/>
              <a:t>100	</a:t>
            </a:r>
            <a:r>
              <a:rPr lang="ja-JP" altLang="en-US" u="sng" dirty="0" smtClean="0"/>
              <a:t>／</a:t>
            </a:r>
            <a:r>
              <a:rPr lang="en-US" altLang="ja-JP" u="sng" dirty="0" smtClean="0"/>
              <a:t>	</a:t>
            </a:r>
            <a:r>
              <a:rPr lang="ja-JP" altLang="en-US" u="sng" dirty="0" smtClean="0"/>
              <a:t>現金　</a:t>
            </a:r>
            <a:r>
              <a:rPr lang="en-US" altLang="ja-JP" u="sng" dirty="0" smtClean="0"/>
              <a:t>100</a:t>
            </a:r>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5</a:t>
            </a:fld>
            <a:endParaRPr kumimoji="1" lang="ja-JP" altLang="en-US"/>
          </a:p>
        </p:txBody>
      </p:sp>
    </p:spTree>
    <p:extLst>
      <p:ext uri="{BB962C8B-B14F-4D97-AF65-F5344CB8AC3E}">
        <p14:creationId xmlns:p14="http://schemas.microsoft.com/office/powerpoint/2010/main" val="12412631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80</a:t>
            </a:r>
            <a:r>
              <a:rPr kumimoji="1" lang="ja-JP" altLang="en-US" dirty="0" smtClean="0"/>
              <a:t>　引き出しの返金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店主が個人的な理由で引き出した現金</a:t>
            </a:r>
            <a:r>
              <a:rPr lang="en-US" altLang="ja-JP" dirty="0" smtClean="0"/>
              <a:t>100</a:t>
            </a:r>
            <a:r>
              <a:rPr lang="ja-JP" altLang="en-US" dirty="0" smtClean="0"/>
              <a:t>円のうち</a:t>
            </a:r>
            <a:r>
              <a:rPr lang="en-US" altLang="ja-JP" dirty="0" smtClean="0"/>
              <a:t>60</a:t>
            </a:r>
            <a:r>
              <a:rPr lang="ja-JP" altLang="en-US" dirty="0" smtClean="0"/>
              <a:t>円を返金した。</a:t>
            </a:r>
            <a:endParaRPr lang="en-US" altLang="ja-JP" dirty="0" smtClean="0"/>
          </a:p>
          <a:p>
            <a:pPr lvl="1"/>
            <a:r>
              <a:rPr lang="ja-JP" altLang="en-US" u="sng" dirty="0"/>
              <a:t>現金</a:t>
            </a:r>
            <a:r>
              <a:rPr lang="ja-JP" altLang="en-US" u="sng" dirty="0" smtClean="0"/>
              <a:t>　</a:t>
            </a:r>
            <a:r>
              <a:rPr lang="en-US" altLang="ja-JP" u="sng" dirty="0"/>
              <a:t>6</a:t>
            </a:r>
            <a:r>
              <a:rPr lang="en-US" altLang="ja-JP" u="sng" dirty="0" smtClean="0"/>
              <a:t>0	</a:t>
            </a:r>
            <a:r>
              <a:rPr lang="ja-JP" altLang="en-US" u="sng" dirty="0" smtClean="0"/>
              <a:t>／</a:t>
            </a:r>
            <a:r>
              <a:rPr lang="en-US" altLang="ja-JP" u="sng" dirty="0" smtClean="0"/>
              <a:t>	</a:t>
            </a:r>
            <a:r>
              <a:rPr lang="ja-JP" altLang="en-US" u="sng" dirty="0" smtClean="0"/>
              <a:t>資本金　</a:t>
            </a:r>
            <a:r>
              <a:rPr lang="en-US" altLang="ja-JP" u="sng" dirty="0"/>
              <a:t>6</a:t>
            </a:r>
            <a:r>
              <a:rPr lang="en-US" altLang="ja-JP" u="sng" dirty="0" smtClean="0"/>
              <a:t>0</a:t>
            </a:r>
          </a:p>
          <a:p>
            <a:pPr lvl="2"/>
            <a:r>
              <a:rPr lang="ja-JP" altLang="en-US" dirty="0" smtClean="0"/>
              <a:t>引出金というマイナスの純資産項目を用いている場合は次のように仕訳をきる。</a:t>
            </a:r>
            <a:endParaRPr lang="en-US" altLang="ja-JP" dirty="0"/>
          </a:p>
          <a:p>
            <a:pPr lvl="2"/>
            <a:r>
              <a:rPr lang="ja-JP" altLang="en-US" u="sng" dirty="0" smtClean="0"/>
              <a:t>現金　</a:t>
            </a:r>
            <a:r>
              <a:rPr lang="en-US" altLang="ja-JP" u="sng" dirty="0" smtClean="0"/>
              <a:t>60	</a:t>
            </a:r>
            <a:r>
              <a:rPr lang="ja-JP" altLang="en-US" u="sng" dirty="0" smtClean="0"/>
              <a:t>／</a:t>
            </a:r>
            <a:r>
              <a:rPr lang="en-US" altLang="ja-JP" u="sng" dirty="0" smtClean="0"/>
              <a:t>	</a:t>
            </a:r>
            <a:r>
              <a:rPr lang="ja-JP" altLang="en-US" u="sng" dirty="0" smtClean="0"/>
              <a:t>引出金　</a:t>
            </a:r>
            <a:r>
              <a:rPr lang="en-US" altLang="ja-JP" u="sng" dirty="0"/>
              <a:t>6</a:t>
            </a:r>
            <a:r>
              <a:rPr lang="en-US" altLang="ja-JP" u="sng" dirty="0" smtClean="0"/>
              <a:t>0</a:t>
            </a:r>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6</a:t>
            </a:fld>
            <a:endParaRPr kumimoji="1" lang="ja-JP" altLang="en-US"/>
          </a:p>
        </p:txBody>
      </p:sp>
    </p:spTree>
    <p:extLst>
      <p:ext uri="{BB962C8B-B14F-4D97-AF65-F5344CB8AC3E}">
        <p14:creationId xmlns:p14="http://schemas.microsoft.com/office/powerpoint/2010/main" val="28591821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81</a:t>
            </a:r>
            <a:r>
              <a:rPr kumimoji="1" lang="ja-JP" altLang="en-US" dirty="0" smtClean="0"/>
              <a:t>　引き出しの決算処理</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引出金の残高</a:t>
            </a:r>
            <a:r>
              <a:rPr lang="en-US" altLang="ja-JP" dirty="0" smtClean="0"/>
              <a:t>40</a:t>
            </a:r>
            <a:r>
              <a:rPr lang="ja-JP" altLang="en-US" dirty="0" smtClean="0"/>
              <a:t>円を決算につき資本金に振り替える。</a:t>
            </a:r>
            <a:endParaRPr lang="en-US" altLang="ja-JP" dirty="0" smtClean="0"/>
          </a:p>
          <a:p>
            <a:r>
              <a:rPr lang="ja-JP" altLang="en-US" u="sng" dirty="0" smtClean="0"/>
              <a:t>資本金　</a:t>
            </a:r>
            <a:r>
              <a:rPr lang="en-US" altLang="ja-JP" u="sng" dirty="0" smtClean="0"/>
              <a:t>40	</a:t>
            </a:r>
            <a:r>
              <a:rPr lang="ja-JP" altLang="en-US" u="sng" dirty="0" smtClean="0"/>
              <a:t>／</a:t>
            </a:r>
            <a:r>
              <a:rPr lang="en-US" altLang="ja-JP" u="sng" dirty="0" smtClean="0"/>
              <a:t>	</a:t>
            </a:r>
            <a:r>
              <a:rPr lang="ja-JP" altLang="en-US" u="sng" dirty="0" smtClean="0"/>
              <a:t>引出金　</a:t>
            </a:r>
            <a:r>
              <a:rPr lang="en-US" altLang="ja-JP" u="sng" dirty="0" smtClean="0"/>
              <a:t>60</a:t>
            </a:r>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7</a:t>
            </a:fld>
            <a:endParaRPr kumimoji="1" lang="ja-JP" altLang="en-US"/>
          </a:p>
        </p:txBody>
      </p:sp>
    </p:spTree>
    <p:extLst>
      <p:ext uri="{BB962C8B-B14F-4D97-AF65-F5344CB8AC3E}">
        <p14:creationId xmlns:p14="http://schemas.microsoft.com/office/powerpoint/2010/main" val="24547791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a:t>13</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142513324"/>
              </p:ext>
            </p:extLst>
          </p:nvPr>
        </p:nvGraphicFramePr>
        <p:xfrm>
          <a:off x="4572000" y="4797152"/>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引出金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3246847492"/>
              </p:ext>
            </p:extLst>
          </p:nvPr>
        </p:nvGraphicFramePr>
        <p:xfrm>
          <a:off x="179512" y="2708920"/>
          <a:ext cx="3888432" cy="2376264"/>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資本金</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1186631363"/>
              </p:ext>
            </p:extLst>
          </p:nvPr>
        </p:nvGraphicFramePr>
        <p:xfrm>
          <a:off x="4572000" y="2708920"/>
          <a:ext cx="3888432" cy="1188132"/>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租税公課</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lang="ja-JP" altLang="en-US" smtClean="0">
                <a:solidFill>
                  <a:prstClr val="white"/>
                </a:solidFill>
              </a:rPr>
              <a:pPr/>
              <a:t>8</a:t>
            </a:fld>
            <a:endParaRPr lang="ja-JP" altLang="en-US">
              <a:solidFill>
                <a:prstClr val="white"/>
              </a:solidFill>
            </a:endParaRPr>
          </a:p>
        </p:txBody>
      </p:sp>
    </p:spTree>
    <p:extLst>
      <p:ext uri="{BB962C8B-B14F-4D97-AF65-F5344CB8AC3E}">
        <p14:creationId xmlns:p14="http://schemas.microsoft.com/office/powerpoint/2010/main" val="15869751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82</a:t>
            </a:r>
            <a:r>
              <a:rPr kumimoji="1" lang="ja-JP" altLang="en-US" dirty="0" smtClean="0"/>
              <a:t>　費用の繰延べ</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8/1</a:t>
            </a:r>
            <a:r>
              <a:rPr lang="ja-JP" altLang="en-US" dirty="0" smtClean="0"/>
              <a:t>に</a:t>
            </a:r>
            <a:r>
              <a:rPr lang="en-US" altLang="ja-JP" dirty="0" smtClean="0"/>
              <a:t>1</a:t>
            </a:r>
            <a:r>
              <a:rPr lang="ja-JP" altLang="en-US" dirty="0" smtClean="0"/>
              <a:t>年分の家賃</a:t>
            </a:r>
            <a:r>
              <a:rPr lang="en-US" altLang="ja-JP" dirty="0" smtClean="0"/>
              <a:t>120</a:t>
            </a:r>
            <a:r>
              <a:rPr lang="ja-JP" altLang="en-US" dirty="0" smtClean="0"/>
              <a:t>円を小切手で払った。</a:t>
            </a:r>
            <a:endParaRPr lang="en-US" altLang="ja-JP" dirty="0" smtClean="0"/>
          </a:p>
          <a:p>
            <a:pPr lvl="1"/>
            <a:r>
              <a:rPr lang="ja-JP" altLang="en-US" u="sng" dirty="0" smtClean="0"/>
              <a:t>支払家賃　</a:t>
            </a:r>
            <a:r>
              <a:rPr lang="en-US" altLang="ja-JP" u="sng" dirty="0" smtClean="0"/>
              <a:t>100	</a:t>
            </a:r>
            <a:r>
              <a:rPr lang="ja-JP" altLang="en-US" u="sng" dirty="0" smtClean="0"/>
              <a:t>／</a:t>
            </a:r>
            <a:r>
              <a:rPr lang="en-US" altLang="ja-JP" u="sng" dirty="0" smtClean="0"/>
              <a:t>	</a:t>
            </a:r>
            <a:r>
              <a:rPr lang="ja-JP" altLang="en-US" u="sng" dirty="0"/>
              <a:t>当座預金</a:t>
            </a:r>
            <a:r>
              <a:rPr lang="ja-JP" altLang="en-US" u="sng" dirty="0" smtClean="0"/>
              <a:t>　</a:t>
            </a:r>
            <a:r>
              <a:rPr lang="en-US" altLang="ja-JP" u="sng" dirty="0" smtClean="0"/>
              <a:t>100</a:t>
            </a:r>
          </a:p>
          <a:p>
            <a:pPr lvl="1"/>
            <a:r>
              <a:rPr lang="ja-JP" altLang="en-US" dirty="0" smtClean="0"/>
              <a:t>来年以降の部分についても，期中はとりあえず費用処理をしておく。</a:t>
            </a:r>
            <a:endParaRPr lang="en-US" altLang="ja-JP" dirty="0" smtClean="0"/>
          </a:p>
          <a:p>
            <a:pPr lvl="1"/>
            <a:r>
              <a:rPr lang="ja-JP" altLang="en-US" dirty="0" smtClean="0"/>
              <a:t>「支払家賃」勘定は，費用項目。</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9</a:t>
            </a:fld>
            <a:endParaRPr kumimoji="1" lang="ja-JP" altLang="en-US"/>
          </a:p>
        </p:txBody>
      </p:sp>
    </p:spTree>
    <p:extLst>
      <p:ext uri="{BB962C8B-B14F-4D97-AF65-F5344CB8AC3E}">
        <p14:creationId xmlns:p14="http://schemas.microsoft.com/office/powerpoint/2010/main" val="120986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83</a:t>
            </a:r>
            <a:r>
              <a:rPr kumimoji="1" lang="ja-JP" altLang="en-US" dirty="0" smtClean="0"/>
              <a:t>　繰延べ費用の決算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12/31</a:t>
            </a:r>
            <a:r>
              <a:rPr lang="ja-JP" altLang="en-US" dirty="0" smtClean="0"/>
              <a:t>は決算日につき，</a:t>
            </a:r>
            <a:r>
              <a:rPr lang="en-US" altLang="ja-JP" dirty="0" smtClean="0"/>
              <a:t>8/1</a:t>
            </a:r>
            <a:r>
              <a:rPr lang="ja-JP" altLang="en-US" dirty="0" smtClean="0"/>
              <a:t>に払った</a:t>
            </a:r>
            <a:r>
              <a:rPr lang="en-US" altLang="ja-JP" dirty="0" smtClean="0"/>
              <a:t>1</a:t>
            </a:r>
            <a:r>
              <a:rPr lang="ja-JP" altLang="en-US" dirty="0" smtClean="0"/>
              <a:t>年分の家賃</a:t>
            </a:r>
            <a:r>
              <a:rPr lang="en-US" altLang="ja-JP" dirty="0" smtClean="0"/>
              <a:t>120</a:t>
            </a:r>
            <a:r>
              <a:rPr lang="ja-JP" altLang="en-US" dirty="0" smtClean="0"/>
              <a:t>円を繰り延べる。</a:t>
            </a:r>
            <a:endParaRPr lang="en-US" altLang="ja-JP" dirty="0" smtClean="0"/>
          </a:p>
          <a:p>
            <a:pPr lvl="1"/>
            <a:r>
              <a:rPr lang="ja-JP" altLang="en-US" u="sng" dirty="0" smtClean="0"/>
              <a:t>前払家賃　</a:t>
            </a:r>
            <a:r>
              <a:rPr lang="en-US" altLang="ja-JP" u="sng" dirty="0"/>
              <a:t>7</a:t>
            </a:r>
            <a:r>
              <a:rPr lang="en-US" altLang="ja-JP" u="sng" dirty="0" smtClean="0"/>
              <a:t>0	</a:t>
            </a:r>
            <a:r>
              <a:rPr lang="ja-JP" altLang="en-US" u="sng" dirty="0" smtClean="0"/>
              <a:t>／</a:t>
            </a:r>
            <a:r>
              <a:rPr lang="en-US" altLang="ja-JP" u="sng" dirty="0" smtClean="0"/>
              <a:t>	</a:t>
            </a:r>
            <a:r>
              <a:rPr lang="ja-JP" altLang="en-US" u="sng" dirty="0" smtClean="0"/>
              <a:t>支払家賃　</a:t>
            </a:r>
            <a:r>
              <a:rPr lang="en-US" altLang="ja-JP" u="sng" dirty="0" smtClean="0"/>
              <a:t>70</a:t>
            </a:r>
          </a:p>
          <a:p>
            <a:pPr lvl="1"/>
            <a:r>
              <a:rPr lang="ja-JP" altLang="en-US" dirty="0" smtClean="0"/>
              <a:t>支払った家賃のうち，</a:t>
            </a:r>
            <a:r>
              <a:rPr lang="en-US" altLang="ja-JP" dirty="0" smtClean="0"/>
              <a:t>12</a:t>
            </a:r>
            <a:r>
              <a:rPr lang="ja-JP" altLang="en-US" dirty="0" smtClean="0"/>
              <a:t>－</a:t>
            </a:r>
            <a:r>
              <a:rPr lang="en-US" altLang="ja-JP" dirty="0" smtClean="0"/>
              <a:t>5</a:t>
            </a:r>
            <a:r>
              <a:rPr lang="ja-JP" altLang="en-US" dirty="0" smtClean="0"/>
              <a:t>＝</a:t>
            </a:r>
            <a:r>
              <a:rPr lang="en-US" altLang="ja-JP" dirty="0" smtClean="0"/>
              <a:t>7</a:t>
            </a:r>
            <a:r>
              <a:rPr lang="ja-JP" altLang="en-US" dirty="0" smtClean="0"/>
              <a:t>ヶ月分は前払いしているので費用ではなく，来期の費用とするために，一時的に資産としておく。</a:t>
            </a:r>
            <a:endParaRPr lang="en-US" altLang="ja-JP" dirty="0" smtClean="0"/>
          </a:p>
          <a:p>
            <a:pPr lvl="1"/>
            <a:r>
              <a:rPr lang="ja-JP" altLang="en-US" dirty="0" smtClean="0"/>
              <a:t>「前払家賃」勘定は，資産項目。</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10</a:t>
            </a:fld>
            <a:endParaRPr kumimoji="1" lang="ja-JP" altLang="en-US"/>
          </a:p>
        </p:txBody>
      </p:sp>
    </p:spTree>
    <p:extLst>
      <p:ext uri="{BB962C8B-B14F-4D97-AF65-F5344CB8AC3E}">
        <p14:creationId xmlns:p14="http://schemas.microsoft.com/office/powerpoint/2010/main" val="221901960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83</a:t>
            </a:r>
            <a:r>
              <a:rPr kumimoji="1" lang="ja-JP" altLang="en-US" dirty="0" smtClean="0"/>
              <a:t>　繰延べ費用の翌期首</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翌期の</a:t>
            </a:r>
            <a:r>
              <a:rPr lang="en-US" altLang="ja-JP" dirty="0" smtClean="0"/>
              <a:t>1/1</a:t>
            </a:r>
            <a:r>
              <a:rPr lang="ja-JP" altLang="en-US" dirty="0" smtClean="0"/>
              <a:t>に前期末に繰り延べた支払家賃を再振替する。</a:t>
            </a:r>
            <a:endParaRPr lang="en-US" altLang="ja-JP" dirty="0" smtClean="0"/>
          </a:p>
          <a:p>
            <a:pPr lvl="1"/>
            <a:r>
              <a:rPr lang="ja-JP" altLang="en-US" u="sng" dirty="0"/>
              <a:t>支払</a:t>
            </a:r>
            <a:r>
              <a:rPr lang="ja-JP" altLang="en-US" u="sng" dirty="0" smtClean="0"/>
              <a:t>家賃　</a:t>
            </a:r>
            <a:r>
              <a:rPr lang="en-US" altLang="ja-JP" u="sng" dirty="0"/>
              <a:t>7</a:t>
            </a:r>
            <a:r>
              <a:rPr lang="en-US" altLang="ja-JP" u="sng" dirty="0" smtClean="0"/>
              <a:t>0	</a:t>
            </a:r>
            <a:r>
              <a:rPr lang="ja-JP" altLang="en-US" u="sng" dirty="0" smtClean="0"/>
              <a:t>／</a:t>
            </a:r>
            <a:r>
              <a:rPr lang="en-US" altLang="ja-JP" u="sng" dirty="0" smtClean="0"/>
              <a:t>	</a:t>
            </a:r>
            <a:r>
              <a:rPr lang="ja-JP" altLang="en-US" u="sng" dirty="0" smtClean="0"/>
              <a:t>前払家賃　</a:t>
            </a:r>
            <a:r>
              <a:rPr lang="en-US" altLang="ja-JP" u="sng" dirty="0" smtClean="0"/>
              <a:t>70</a:t>
            </a:r>
          </a:p>
          <a:p>
            <a:pPr lvl="1"/>
            <a:r>
              <a:rPr lang="ja-JP" altLang="en-US" dirty="0" smtClean="0"/>
              <a:t>期末には，当期の費用や収益，そして利益を計算するために繰延仕訳を行った。期が変われば，それらをまた，費用として再度認識する必要があるため，再振替仕訳を行う。</a:t>
            </a:r>
            <a:endParaRPr lang="en-US" altLang="ja-JP" dirty="0" smtClean="0"/>
          </a:p>
          <a:p>
            <a:pPr lvl="1"/>
            <a:r>
              <a:rPr lang="ja-JP" altLang="en-US" dirty="0"/>
              <a:t>再振替</a:t>
            </a:r>
            <a:r>
              <a:rPr lang="ja-JP" altLang="en-US" dirty="0" smtClean="0"/>
              <a:t>仕訳は，繰り延べの逆仕訳。</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11</a:t>
            </a:fld>
            <a:endParaRPr kumimoji="1" lang="ja-JP" altLang="en-US"/>
          </a:p>
        </p:txBody>
      </p:sp>
    </p:spTree>
    <p:extLst>
      <p:ext uri="{BB962C8B-B14F-4D97-AF65-F5344CB8AC3E}">
        <p14:creationId xmlns:p14="http://schemas.microsoft.com/office/powerpoint/2010/main" val="7654800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85</a:t>
            </a:r>
            <a:r>
              <a:rPr kumimoji="1" lang="ja-JP" altLang="en-US" dirty="0" smtClean="0"/>
              <a:t>　費用の見越し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a:t>9</a:t>
            </a:r>
            <a:r>
              <a:rPr lang="en-US" altLang="ja-JP" dirty="0" smtClean="0"/>
              <a:t>/1</a:t>
            </a:r>
            <a:r>
              <a:rPr lang="ja-JP" altLang="en-US" dirty="0" smtClean="0"/>
              <a:t>に借入期間</a:t>
            </a:r>
            <a:r>
              <a:rPr lang="en-US" altLang="ja-JP" dirty="0" smtClean="0"/>
              <a:t>1</a:t>
            </a:r>
            <a:r>
              <a:rPr lang="ja-JP" altLang="en-US" dirty="0" smtClean="0"/>
              <a:t>年，年利</a:t>
            </a:r>
            <a:r>
              <a:rPr lang="en-US" altLang="ja-JP" dirty="0" smtClean="0"/>
              <a:t>2%</a:t>
            </a:r>
            <a:r>
              <a:rPr lang="ja-JP" altLang="en-US" dirty="0" err="1" smtClean="0"/>
              <a:t>，</a:t>
            </a:r>
            <a:r>
              <a:rPr lang="ja-JP" altLang="en-US" dirty="0"/>
              <a:t>利息</a:t>
            </a:r>
            <a:r>
              <a:rPr lang="ja-JP" altLang="en-US" dirty="0" smtClean="0"/>
              <a:t>の支払いは返済時という条件で</a:t>
            </a:r>
            <a:r>
              <a:rPr lang="en-US" altLang="ja-JP" dirty="0" smtClean="0"/>
              <a:t>600</a:t>
            </a:r>
            <a:r>
              <a:rPr lang="ja-JP" altLang="en-US" dirty="0" smtClean="0"/>
              <a:t>円を借り入れた。</a:t>
            </a:r>
            <a:endParaRPr lang="en-US" altLang="ja-JP" dirty="0" smtClean="0"/>
          </a:p>
          <a:p>
            <a:pPr lvl="1"/>
            <a:r>
              <a:rPr lang="ja-JP" altLang="en-US" u="sng" dirty="0" smtClean="0"/>
              <a:t>現金　</a:t>
            </a:r>
            <a:r>
              <a:rPr lang="en-US" altLang="ja-JP" u="sng" dirty="0"/>
              <a:t>6</a:t>
            </a:r>
            <a:r>
              <a:rPr lang="en-US" altLang="ja-JP" u="sng" dirty="0" smtClean="0"/>
              <a:t>00	</a:t>
            </a:r>
            <a:r>
              <a:rPr lang="ja-JP" altLang="en-US" u="sng" dirty="0" smtClean="0"/>
              <a:t>／</a:t>
            </a:r>
            <a:r>
              <a:rPr lang="en-US" altLang="ja-JP" u="sng" dirty="0" smtClean="0"/>
              <a:t>	</a:t>
            </a:r>
            <a:r>
              <a:rPr lang="ja-JP" altLang="en-US" u="sng" dirty="0" smtClean="0"/>
              <a:t>借入金　</a:t>
            </a:r>
            <a:r>
              <a:rPr lang="en-US" altLang="ja-JP" u="sng" dirty="0" smtClean="0"/>
              <a:t>600</a:t>
            </a:r>
          </a:p>
          <a:p>
            <a:pPr lvl="1"/>
            <a:r>
              <a:rPr lang="ja-JP" altLang="en-US" dirty="0" smtClean="0"/>
              <a:t>すでに学習した通り。</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12</a:t>
            </a:fld>
            <a:endParaRPr kumimoji="1" lang="ja-JP" altLang="en-US"/>
          </a:p>
        </p:txBody>
      </p:sp>
    </p:spTree>
    <p:extLst>
      <p:ext uri="{BB962C8B-B14F-4D97-AF65-F5344CB8AC3E}">
        <p14:creationId xmlns:p14="http://schemas.microsoft.com/office/powerpoint/2010/main" val="30594240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86</a:t>
            </a:r>
            <a:r>
              <a:rPr kumimoji="1" lang="ja-JP" altLang="en-US" dirty="0" smtClean="0"/>
              <a:t>　見越し費用の決算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12/31</a:t>
            </a:r>
            <a:r>
              <a:rPr lang="ja-JP" altLang="en-US" dirty="0" smtClean="0"/>
              <a:t>は決算日につき，</a:t>
            </a:r>
            <a:r>
              <a:rPr lang="en-US" altLang="ja-JP" dirty="0"/>
              <a:t>9/1</a:t>
            </a:r>
            <a:r>
              <a:rPr lang="ja-JP" altLang="en-US" dirty="0"/>
              <a:t>に借入期間</a:t>
            </a:r>
            <a:r>
              <a:rPr lang="en-US" altLang="ja-JP" dirty="0"/>
              <a:t>1</a:t>
            </a:r>
            <a:r>
              <a:rPr lang="ja-JP" altLang="en-US" dirty="0"/>
              <a:t>年，年利</a:t>
            </a:r>
            <a:r>
              <a:rPr lang="en-US" altLang="ja-JP" dirty="0"/>
              <a:t>2%</a:t>
            </a:r>
            <a:r>
              <a:rPr lang="ja-JP" altLang="en-US" dirty="0" err="1"/>
              <a:t>，</a:t>
            </a:r>
            <a:r>
              <a:rPr lang="ja-JP" altLang="en-US" dirty="0"/>
              <a:t>利息の支払いは返済時という条件</a:t>
            </a:r>
            <a:r>
              <a:rPr lang="ja-JP" altLang="en-US" dirty="0" smtClean="0"/>
              <a:t>で借り入れた</a:t>
            </a:r>
            <a:r>
              <a:rPr lang="en-US" altLang="ja-JP" dirty="0" smtClean="0"/>
              <a:t>600</a:t>
            </a:r>
            <a:r>
              <a:rPr lang="ja-JP" altLang="en-US" dirty="0" smtClean="0"/>
              <a:t>円の利息を見越し計上する。</a:t>
            </a:r>
            <a:endParaRPr lang="en-US" altLang="ja-JP" dirty="0"/>
          </a:p>
          <a:p>
            <a:pPr lvl="1"/>
            <a:r>
              <a:rPr lang="ja-JP" altLang="en-US" u="sng" dirty="0" smtClean="0"/>
              <a:t>支払利息　</a:t>
            </a:r>
            <a:r>
              <a:rPr lang="en-US" altLang="ja-JP" u="sng" dirty="0"/>
              <a:t>4</a:t>
            </a:r>
            <a:r>
              <a:rPr lang="en-US" altLang="ja-JP" u="sng" dirty="0" smtClean="0"/>
              <a:t>	</a:t>
            </a:r>
            <a:r>
              <a:rPr lang="ja-JP" altLang="en-US" u="sng" dirty="0" smtClean="0"/>
              <a:t>／</a:t>
            </a:r>
            <a:r>
              <a:rPr lang="en-US" altLang="ja-JP" u="sng" dirty="0" smtClean="0"/>
              <a:t>	</a:t>
            </a:r>
            <a:r>
              <a:rPr lang="ja-JP" altLang="en-US" u="sng" dirty="0" smtClean="0"/>
              <a:t>未払利息　</a:t>
            </a:r>
            <a:r>
              <a:rPr lang="en-US" altLang="ja-JP" u="sng" dirty="0" smtClean="0"/>
              <a:t>4</a:t>
            </a:r>
          </a:p>
          <a:p>
            <a:pPr lvl="1"/>
            <a:r>
              <a:rPr lang="ja-JP" altLang="en-US" dirty="0" smtClean="0"/>
              <a:t>本来なら，この年度に利息分は負担しなければならないが，実際の支払いは来年のため，その分を「未払利息」勘定という負債項目で決算処理しておく。</a:t>
            </a:r>
            <a:endParaRPr lang="en-US" altLang="ja-JP" dirty="0" smtClean="0"/>
          </a:p>
          <a:p>
            <a:pPr lvl="1"/>
            <a:r>
              <a:rPr lang="en-US" altLang="ja-JP" dirty="0" smtClean="0"/>
              <a:t>600×0.02×</a:t>
            </a:r>
            <a:r>
              <a:rPr lang="ja-JP" altLang="en-US" dirty="0" smtClean="0"/>
              <a:t>（</a:t>
            </a:r>
            <a:r>
              <a:rPr lang="en-US" altLang="ja-JP" dirty="0" smtClean="0"/>
              <a:t>4÷12</a:t>
            </a:r>
            <a:r>
              <a:rPr lang="ja-JP" altLang="en-US" dirty="0" smtClean="0"/>
              <a:t>）＝</a:t>
            </a:r>
            <a:r>
              <a:rPr lang="en-US" altLang="ja-JP" dirty="0" smtClean="0"/>
              <a:t>4</a:t>
            </a:r>
          </a:p>
          <a:p>
            <a:pPr lvl="2"/>
            <a:r>
              <a:rPr lang="ja-JP" altLang="en-US" dirty="0" smtClean="0"/>
              <a:t>なお，次の期首には再振替仕訳をする。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13</a:t>
            </a:fld>
            <a:endParaRPr kumimoji="1" lang="ja-JP" altLang="en-US"/>
          </a:p>
        </p:txBody>
      </p:sp>
    </p:spTree>
    <p:extLst>
      <p:ext uri="{BB962C8B-B14F-4D97-AF65-F5344CB8AC3E}">
        <p14:creationId xmlns:p14="http://schemas.microsoft.com/office/powerpoint/2010/main" val="9528436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87</a:t>
            </a:r>
            <a:r>
              <a:rPr kumimoji="1" lang="ja-JP" altLang="en-US" dirty="0" smtClean="0"/>
              <a:t>　収益の繰延べ</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10/1</a:t>
            </a:r>
            <a:r>
              <a:rPr lang="ja-JP" altLang="en-US" dirty="0" smtClean="0"/>
              <a:t>に土地を貸し，</a:t>
            </a:r>
            <a:r>
              <a:rPr lang="en-US" altLang="ja-JP" dirty="0" smtClean="0"/>
              <a:t>1</a:t>
            </a:r>
            <a:r>
              <a:rPr lang="ja-JP" altLang="en-US" dirty="0" smtClean="0"/>
              <a:t>年分の地代</a:t>
            </a:r>
            <a:r>
              <a:rPr lang="en-US" altLang="ja-JP" dirty="0" smtClean="0"/>
              <a:t>240</a:t>
            </a:r>
            <a:r>
              <a:rPr lang="ja-JP" altLang="en-US" dirty="0" smtClean="0"/>
              <a:t>円を受け取った。</a:t>
            </a:r>
            <a:endParaRPr lang="en-US" altLang="ja-JP" dirty="0"/>
          </a:p>
          <a:p>
            <a:pPr lvl="1"/>
            <a:r>
              <a:rPr lang="ja-JP" altLang="en-US" u="sng" dirty="0" smtClean="0"/>
              <a:t>現金　</a:t>
            </a:r>
            <a:r>
              <a:rPr lang="en-US" altLang="ja-JP" u="sng" dirty="0" smtClean="0"/>
              <a:t>240	</a:t>
            </a:r>
            <a:r>
              <a:rPr lang="ja-JP" altLang="en-US" u="sng" dirty="0" smtClean="0"/>
              <a:t>／</a:t>
            </a:r>
            <a:r>
              <a:rPr lang="en-US" altLang="ja-JP" u="sng" dirty="0" smtClean="0"/>
              <a:t>	</a:t>
            </a:r>
            <a:r>
              <a:rPr lang="ja-JP" altLang="en-US" u="sng" dirty="0" smtClean="0"/>
              <a:t>受取地代　</a:t>
            </a:r>
            <a:r>
              <a:rPr lang="en-US" altLang="ja-JP" u="sng" dirty="0" smtClean="0"/>
              <a:t>240</a:t>
            </a:r>
          </a:p>
          <a:p>
            <a:pPr lvl="1"/>
            <a:r>
              <a:rPr lang="ja-JP" altLang="en-US" dirty="0" smtClean="0"/>
              <a:t>「受取地代」勘定は</a:t>
            </a:r>
            <a:r>
              <a:rPr lang="ja-JP" altLang="en-US" dirty="0"/>
              <a:t>収益</a:t>
            </a:r>
            <a:r>
              <a:rPr lang="ja-JP" altLang="en-US" dirty="0" smtClean="0"/>
              <a:t>項目。</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14</a:t>
            </a:fld>
            <a:endParaRPr kumimoji="1" lang="ja-JP" altLang="en-US"/>
          </a:p>
        </p:txBody>
      </p:sp>
    </p:spTree>
    <p:extLst>
      <p:ext uri="{BB962C8B-B14F-4D97-AF65-F5344CB8AC3E}">
        <p14:creationId xmlns:p14="http://schemas.microsoft.com/office/powerpoint/2010/main" val="350401483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88</a:t>
            </a:r>
            <a:r>
              <a:rPr kumimoji="1" lang="ja-JP" altLang="en-US" dirty="0" smtClean="0"/>
              <a:t>　繰延べ収益の決算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12/31</a:t>
            </a:r>
            <a:r>
              <a:rPr lang="ja-JP" altLang="en-US" dirty="0" smtClean="0"/>
              <a:t>は決算日につき，</a:t>
            </a:r>
            <a:r>
              <a:rPr lang="en-US" altLang="ja-JP" dirty="0"/>
              <a:t>10/1</a:t>
            </a:r>
            <a:r>
              <a:rPr lang="ja-JP" altLang="en-US" dirty="0"/>
              <a:t>に土地を</a:t>
            </a:r>
            <a:r>
              <a:rPr lang="ja-JP" altLang="en-US" dirty="0" smtClean="0"/>
              <a:t>貸して受け取った</a:t>
            </a:r>
            <a:r>
              <a:rPr lang="en-US" altLang="ja-JP" dirty="0" smtClean="0"/>
              <a:t>1</a:t>
            </a:r>
            <a:r>
              <a:rPr lang="ja-JP" altLang="en-US" dirty="0"/>
              <a:t>年分の地代</a:t>
            </a:r>
            <a:r>
              <a:rPr lang="en-US" altLang="ja-JP" dirty="0"/>
              <a:t>240</a:t>
            </a:r>
            <a:r>
              <a:rPr lang="ja-JP" altLang="en-US" dirty="0" smtClean="0"/>
              <a:t>円のうち，来期分を繰り延べる。</a:t>
            </a:r>
            <a:endParaRPr lang="en-US" altLang="ja-JP" dirty="0" smtClean="0"/>
          </a:p>
          <a:p>
            <a:pPr lvl="1"/>
            <a:r>
              <a:rPr lang="ja-JP" altLang="en-US" u="sng" dirty="0" smtClean="0"/>
              <a:t>受取地代　</a:t>
            </a:r>
            <a:r>
              <a:rPr lang="en-US" altLang="ja-JP" u="sng" dirty="0"/>
              <a:t>180</a:t>
            </a:r>
            <a:r>
              <a:rPr lang="en-US" altLang="ja-JP" u="sng" dirty="0" smtClean="0"/>
              <a:t>	</a:t>
            </a:r>
            <a:r>
              <a:rPr lang="ja-JP" altLang="en-US" u="sng" dirty="0" smtClean="0"/>
              <a:t>／</a:t>
            </a:r>
            <a:r>
              <a:rPr lang="en-US" altLang="ja-JP" u="sng" dirty="0" smtClean="0"/>
              <a:t>	</a:t>
            </a:r>
            <a:r>
              <a:rPr lang="ja-JP" altLang="en-US" u="sng" dirty="0" smtClean="0"/>
              <a:t>前受地代　</a:t>
            </a:r>
            <a:r>
              <a:rPr lang="en-US" altLang="ja-JP" u="sng" dirty="0" smtClean="0"/>
              <a:t>180</a:t>
            </a:r>
          </a:p>
          <a:p>
            <a:pPr lvl="1"/>
            <a:r>
              <a:rPr lang="ja-JP" altLang="en-US" dirty="0" smtClean="0"/>
              <a:t>受け取った地代のうち，</a:t>
            </a:r>
            <a:r>
              <a:rPr lang="en-US" altLang="ja-JP" dirty="0" smtClean="0"/>
              <a:t>12</a:t>
            </a:r>
            <a:r>
              <a:rPr lang="ja-JP" altLang="en-US" dirty="0" smtClean="0"/>
              <a:t>－</a:t>
            </a:r>
            <a:r>
              <a:rPr lang="en-US" altLang="ja-JP" dirty="0" smtClean="0"/>
              <a:t>3</a:t>
            </a:r>
            <a:r>
              <a:rPr lang="ja-JP" altLang="en-US" dirty="0" smtClean="0"/>
              <a:t>＝</a:t>
            </a:r>
            <a:r>
              <a:rPr lang="en-US" altLang="ja-JP" dirty="0" smtClean="0"/>
              <a:t>9</a:t>
            </a:r>
            <a:r>
              <a:rPr lang="ja-JP" altLang="en-US" dirty="0" smtClean="0"/>
              <a:t>ヶ月分は来期分なので，「前受地代」勘定という負債項目で処理をする。</a:t>
            </a:r>
            <a:endParaRPr lang="en-US" altLang="ja-JP" dirty="0" smtClean="0"/>
          </a:p>
          <a:p>
            <a:pPr lvl="1"/>
            <a:r>
              <a:rPr lang="en-US" altLang="ja-JP" dirty="0" smtClean="0"/>
              <a:t>240×</a:t>
            </a:r>
            <a:r>
              <a:rPr lang="ja-JP" altLang="en-US" dirty="0" smtClean="0"/>
              <a:t>（</a:t>
            </a:r>
            <a:r>
              <a:rPr lang="en-US" altLang="ja-JP" dirty="0" smtClean="0"/>
              <a:t>9÷12</a:t>
            </a:r>
            <a:r>
              <a:rPr lang="ja-JP" altLang="en-US" dirty="0" smtClean="0"/>
              <a:t>）＝</a:t>
            </a:r>
            <a:r>
              <a:rPr lang="en-US" altLang="ja-JP" dirty="0" smtClean="0"/>
              <a:t>180</a:t>
            </a:r>
          </a:p>
          <a:p>
            <a:pPr lvl="1"/>
            <a:r>
              <a:rPr lang="ja-JP" altLang="en-US" dirty="0" smtClean="0"/>
              <a:t>前受収益は，将来のサービスを提供する義務を示すので，負債となる。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15</a:t>
            </a:fld>
            <a:endParaRPr kumimoji="1" lang="ja-JP" altLang="en-US"/>
          </a:p>
        </p:txBody>
      </p:sp>
    </p:spTree>
    <p:extLst>
      <p:ext uri="{BB962C8B-B14F-4D97-AF65-F5344CB8AC3E}">
        <p14:creationId xmlns:p14="http://schemas.microsoft.com/office/powerpoint/2010/main" val="2861918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89</a:t>
            </a:r>
            <a:r>
              <a:rPr kumimoji="1" lang="ja-JP" altLang="en-US" dirty="0" smtClean="0"/>
              <a:t>　収益の見越し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11/1</a:t>
            </a:r>
            <a:r>
              <a:rPr lang="ja-JP" altLang="en-US" dirty="0"/>
              <a:t>に借入期間</a:t>
            </a:r>
            <a:r>
              <a:rPr lang="en-US" altLang="ja-JP" dirty="0"/>
              <a:t>1</a:t>
            </a:r>
            <a:r>
              <a:rPr lang="ja-JP" altLang="en-US" dirty="0"/>
              <a:t>年，</a:t>
            </a:r>
            <a:r>
              <a:rPr lang="ja-JP" altLang="en-US" dirty="0" smtClean="0"/>
              <a:t>年利</a:t>
            </a:r>
            <a:r>
              <a:rPr lang="en-US" altLang="ja-JP" dirty="0" smtClean="0"/>
              <a:t>3%</a:t>
            </a:r>
            <a:r>
              <a:rPr lang="ja-JP" altLang="en-US" dirty="0" err="1"/>
              <a:t>，</a:t>
            </a:r>
            <a:r>
              <a:rPr lang="ja-JP" altLang="en-US" dirty="0"/>
              <a:t>利息の支払いは返済時という条件</a:t>
            </a:r>
            <a:r>
              <a:rPr lang="ja-JP" altLang="en-US" dirty="0" smtClean="0"/>
              <a:t>で現金</a:t>
            </a:r>
            <a:r>
              <a:rPr lang="en-US" altLang="ja-JP" dirty="0" smtClean="0"/>
              <a:t>800</a:t>
            </a:r>
            <a:r>
              <a:rPr lang="ja-JP" altLang="en-US" dirty="0"/>
              <a:t>円</a:t>
            </a:r>
            <a:r>
              <a:rPr lang="ja-JP" altLang="en-US" dirty="0" smtClean="0"/>
              <a:t>を貸し付けた。</a:t>
            </a:r>
            <a:endParaRPr lang="en-US" altLang="ja-JP" dirty="0" smtClean="0"/>
          </a:p>
          <a:p>
            <a:pPr lvl="1"/>
            <a:r>
              <a:rPr lang="ja-JP" altLang="en-US" u="sng" dirty="0"/>
              <a:t>貸付金</a:t>
            </a:r>
            <a:r>
              <a:rPr lang="ja-JP" altLang="en-US" u="sng" dirty="0" smtClean="0"/>
              <a:t>　</a:t>
            </a:r>
            <a:r>
              <a:rPr lang="en-US" altLang="ja-JP" u="sng" dirty="0" smtClean="0"/>
              <a:t>800	</a:t>
            </a:r>
            <a:r>
              <a:rPr lang="ja-JP" altLang="en-US" u="sng" dirty="0" smtClean="0"/>
              <a:t>／</a:t>
            </a:r>
            <a:r>
              <a:rPr lang="en-US" altLang="ja-JP" u="sng" dirty="0" smtClean="0"/>
              <a:t>	</a:t>
            </a:r>
            <a:r>
              <a:rPr lang="ja-JP" altLang="en-US" u="sng" dirty="0" smtClean="0"/>
              <a:t>現金　</a:t>
            </a:r>
            <a:r>
              <a:rPr lang="en-US" altLang="ja-JP" u="sng" dirty="0" smtClean="0"/>
              <a:t>800</a:t>
            </a:r>
          </a:p>
          <a:p>
            <a:pPr lvl="1"/>
            <a:r>
              <a:rPr lang="ja-JP" altLang="en-US" dirty="0" smtClean="0"/>
              <a:t>すでに学習した</a:t>
            </a:r>
            <a:r>
              <a:rPr lang="ja-JP" altLang="en-US" dirty="0"/>
              <a:t>通り</a:t>
            </a:r>
            <a:r>
              <a:rPr lang="ja-JP" altLang="en-US" dirty="0" smtClean="0"/>
              <a:t>。</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16</a:t>
            </a:fld>
            <a:endParaRPr kumimoji="1" lang="ja-JP" altLang="en-US"/>
          </a:p>
        </p:txBody>
      </p:sp>
    </p:spTree>
    <p:extLst>
      <p:ext uri="{BB962C8B-B14F-4D97-AF65-F5344CB8AC3E}">
        <p14:creationId xmlns:p14="http://schemas.microsoft.com/office/powerpoint/2010/main" val="15759365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90</a:t>
            </a:r>
            <a:r>
              <a:rPr kumimoji="1" lang="ja-JP" altLang="en-US" dirty="0" smtClean="0"/>
              <a:t>　見越し収益の決算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en-US" altLang="ja-JP" dirty="0" smtClean="0"/>
              <a:t>12/1</a:t>
            </a:r>
            <a:r>
              <a:rPr lang="ja-JP" altLang="en-US" dirty="0" smtClean="0"/>
              <a:t>の決算に際し，</a:t>
            </a:r>
            <a:r>
              <a:rPr lang="en-US" altLang="ja-JP" dirty="0" smtClean="0"/>
              <a:t>11/1</a:t>
            </a:r>
            <a:r>
              <a:rPr lang="ja-JP" altLang="en-US" dirty="0"/>
              <a:t>に借入期間</a:t>
            </a:r>
            <a:r>
              <a:rPr lang="en-US" altLang="ja-JP" dirty="0"/>
              <a:t>1</a:t>
            </a:r>
            <a:r>
              <a:rPr lang="ja-JP" altLang="en-US" dirty="0"/>
              <a:t>年，</a:t>
            </a:r>
            <a:r>
              <a:rPr lang="ja-JP" altLang="en-US" dirty="0" smtClean="0"/>
              <a:t>年利</a:t>
            </a:r>
            <a:r>
              <a:rPr lang="en-US" altLang="ja-JP" dirty="0" smtClean="0"/>
              <a:t>3%</a:t>
            </a:r>
            <a:r>
              <a:rPr lang="ja-JP" altLang="en-US" dirty="0" err="1"/>
              <a:t>，</a:t>
            </a:r>
            <a:r>
              <a:rPr lang="ja-JP" altLang="en-US" dirty="0"/>
              <a:t>利息の支払いは返済時という条件</a:t>
            </a:r>
            <a:r>
              <a:rPr lang="ja-JP" altLang="en-US" dirty="0" smtClean="0"/>
              <a:t>で貸し付けた現金</a:t>
            </a:r>
            <a:r>
              <a:rPr lang="en-US" altLang="ja-JP" dirty="0" smtClean="0"/>
              <a:t>800</a:t>
            </a:r>
            <a:r>
              <a:rPr lang="ja-JP" altLang="en-US" dirty="0" smtClean="0"/>
              <a:t>円の利息を見越計上する。</a:t>
            </a:r>
            <a:endParaRPr lang="en-US" altLang="ja-JP" dirty="0" smtClean="0"/>
          </a:p>
          <a:p>
            <a:pPr lvl="1"/>
            <a:r>
              <a:rPr lang="ja-JP" altLang="en-US" u="sng" dirty="0" smtClean="0"/>
              <a:t>未収利息　</a:t>
            </a:r>
            <a:r>
              <a:rPr lang="en-US" altLang="ja-JP" u="sng" dirty="0" smtClean="0"/>
              <a:t>4	</a:t>
            </a:r>
            <a:r>
              <a:rPr lang="ja-JP" altLang="en-US" u="sng" dirty="0" smtClean="0"/>
              <a:t>／</a:t>
            </a:r>
            <a:r>
              <a:rPr lang="en-US" altLang="ja-JP" u="sng" dirty="0" smtClean="0"/>
              <a:t>	</a:t>
            </a:r>
            <a:r>
              <a:rPr lang="ja-JP" altLang="en-US" u="sng" dirty="0" smtClean="0"/>
              <a:t>受取</a:t>
            </a:r>
            <a:r>
              <a:rPr lang="ja-JP" altLang="en-US" u="sng" dirty="0"/>
              <a:t>利息</a:t>
            </a:r>
            <a:r>
              <a:rPr lang="ja-JP" altLang="en-US" u="sng" dirty="0" smtClean="0"/>
              <a:t>　</a:t>
            </a:r>
            <a:r>
              <a:rPr lang="en-US" altLang="ja-JP" u="sng" dirty="0" smtClean="0"/>
              <a:t>4</a:t>
            </a:r>
          </a:p>
          <a:p>
            <a:pPr lvl="1"/>
            <a:r>
              <a:rPr lang="ja-JP" altLang="en-US" dirty="0" smtClean="0"/>
              <a:t>「未収利息」勘定は，当期に受け取るべき収益のうちまだ受け取っていない金額を計上するための収益項目。</a:t>
            </a:r>
            <a:endParaRPr lang="en-US" altLang="ja-JP" dirty="0" smtClean="0"/>
          </a:p>
          <a:p>
            <a:pPr lvl="1"/>
            <a:r>
              <a:rPr lang="en-US" altLang="ja-JP" dirty="0" smtClean="0"/>
              <a:t>800×0.03×</a:t>
            </a:r>
            <a:r>
              <a:rPr lang="ja-JP" altLang="en-US" dirty="0" smtClean="0"/>
              <a:t>（</a:t>
            </a:r>
            <a:r>
              <a:rPr lang="en-US" altLang="ja-JP" dirty="0" smtClean="0"/>
              <a:t>2÷12</a:t>
            </a:r>
            <a:r>
              <a:rPr lang="ja-JP" altLang="en-US" dirty="0" smtClean="0"/>
              <a:t>）＝</a:t>
            </a:r>
            <a:r>
              <a:rPr lang="en-US" altLang="ja-JP" dirty="0" smtClean="0"/>
              <a:t>4</a:t>
            </a:r>
          </a:p>
          <a:p>
            <a:pPr lvl="2"/>
            <a:r>
              <a:rPr lang="ja-JP" altLang="en-US" dirty="0"/>
              <a:t>なお，次の期首には再振替仕訳をする</a:t>
            </a:r>
            <a:r>
              <a:rPr lang="ja-JP" altLang="en-US" dirty="0" smtClean="0"/>
              <a:t>。</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17</a:t>
            </a:fld>
            <a:endParaRPr kumimoji="1" lang="ja-JP" altLang="en-US"/>
          </a:p>
        </p:txBody>
      </p:sp>
    </p:spTree>
    <p:extLst>
      <p:ext uri="{BB962C8B-B14F-4D97-AF65-F5344CB8AC3E}">
        <p14:creationId xmlns:p14="http://schemas.microsoft.com/office/powerpoint/2010/main" val="6409584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91</a:t>
            </a:r>
            <a:r>
              <a:rPr kumimoji="1" lang="ja-JP" altLang="en-US" dirty="0" smtClean="0"/>
              <a:t>　訂正仕訳</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帳簿は重要なので，例え誤った仕訳けであっても，二重線などで訂正してはいけない。</a:t>
            </a:r>
            <a:endParaRPr lang="en-US" altLang="ja-JP" dirty="0" smtClean="0"/>
          </a:p>
          <a:p>
            <a:r>
              <a:rPr lang="ja-JP" altLang="en-US" dirty="0" smtClean="0"/>
              <a:t>買掛金</a:t>
            </a:r>
            <a:r>
              <a:rPr lang="en-US" altLang="ja-JP" dirty="0" smtClean="0"/>
              <a:t>100</a:t>
            </a:r>
            <a:r>
              <a:rPr lang="ja-JP" altLang="en-US" dirty="0" smtClean="0"/>
              <a:t>円を現金で支払ったとき，借方（左）を「仕入」と誤って仕訳してしまったので，訂正仕訳をする。</a:t>
            </a:r>
            <a:endParaRPr lang="en-US" altLang="ja-JP" dirty="0" smtClean="0"/>
          </a:p>
          <a:p>
            <a:pPr lvl="1"/>
            <a:r>
              <a:rPr lang="ja-JP" altLang="en-US" u="sng" dirty="0" smtClean="0"/>
              <a:t>買掛金</a:t>
            </a:r>
            <a:r>
              <a:rPr lang="ja-JP" altLang="en-US" u="sng" dirty="0"/>
              <a:t>　</a:t>
            </a:r>
            <a:r>
              <a:rPr lang="en-US" altLang="ja-JP" u="sng" dirty="0" smtClean="0"/>
              <a:t>100	</a:t>
            </a:r>
            <a:r>
              <a:rPr lang="ja-JP" altLang="en-US" u="sng" dirty="0" smtClean="0"/>
              <a:t>／</a:t>
            </a:r>
            <a:r>
              <a:rPr lang="en-US" altLang="ja-JP" u="sng" dirty="0" smtClean="0"/>
              <a:t>	</a:t>
            </a:r>
            <a:r>
              <a:rPr lang="ja-JP" altLang="en-US" u="sng" dirty="0" smtClean="0"/>
              <a:t>仕入</a:t>
            </a:r>
            <a:r>
              <a:rPr lang="en-US" altLang="ja-JP" u="sng" dirty="0" smtClean="0"/>
              <a:t>	100</a:t>
            </a:r>
          </a:p>
          <a:p>
            <a:pPr lvl="2"/>
            <a:r>
              <a:rPr lang="ja-JP" altLang="en-US" dirty="0" smtClean="0"/>
              <a:t>正しい仕訳　</a:t>
            </a:r>
            <a:r>
              <a:rPr lang="ja-JP" altLang="en-US" u="sng" dirty="0" smtClean="0"/>
              <a:t>買掛金　</a:t>
            </a:r>
            <a:r>
              <a:rPr lang="en-US" altLang="ja-JP" u="sng" dirty="0" smtClean="0"/>
              <a:t>100</a:t>
            </a:r>
            <a:r>
              <a:rPr lang="ja-JP" altLang="en-US" u="sng" dirty="0" smtClean="0"/>
              <a:t>　／　現金</a:t>
            </a:r>
            <a:r>
              <a:rPr lang="en-US" altLang="ja-JP" u="sng" dirty="0" smtClean="0"/>
              <a:t>100</a:t>
            </a:r>
            <a:endParaRPr lang="en-US" altLang="ja-JP" u="sng" dirty="0"/>
          </a:p>
          <a:p>
            <a:pPr lvl="2"/>
            <a:r>
              <a:rPr lang="ja-JP" altLang="en-US" dirty="0" smtClean="0"/>
              <a:t>誤った仕訳</a:t>
            </a:r>
            <a:r>
              <a:rPr lang="ja-JP" altLang="en-US" dirty="0"/>
              <a:t>　</a:t>
            </a:r>
            <a:r>
              <a:rPr lang="ja-JP" altLang="en-US" u="sng" dirty="0"/>
              <a:t>仕入</a:t>
            </a:r>
            <a:r>
              <a:rPr lang="ja-JP" altLang="en-US" u="sng" dirty="0" smtClean="0"/>
              <a:t>  </a:t>
            </a:r>
            <a:r>
              <a:rPr lang="en-US" altLang="ja-JP" u="sng" dirty="0" smtClean="0"/>
              <a:t>100</a:t>
            </a:r>
            <a:r>
              <a:rPr lang="ja-JP" altLang="en-US" u="sng" dirty="0"/>
              <a:t>　</a:t>
            </a:r>
            <a:r>
              <a:rPr lang="ja-JP" altLang="en-US" u="sng" dirty="0" smtClean="0"/>
              <a:t>　 ／</a:t>
            </a:r>
            <a:r>
              <a:rPr lang="ja-JP" altLang="en-US" u="sng" dirty="0"/>
              <a:t>　</a:t>
            </a:r>
            <a:r>
              <a:rPr lang="ja-JP" altLang="en-US" u="sng" dirty="0" smtClean="0"/>
              <a:t>現金</a:t>
            </a:r>
            <a:r>
              <a:rPr lang="en-US" altLang="ja-JP" u="sng" dirty="0" smtClean="0"/>
              <a:t>100</a:t>
            </a:r>
            <a:endParaRPr lang="en-US" altLang="ja-JP" dirty="0" smtClean="0"/>
          </a:p>
          <a:p>
            <a:pPr lvl="2"/>
            <a:r>
              <a:rPr lang="ja-JP" altLang="en-US" dirty="0"/>
              <a:t>誤った</a:t>
            </a:r>
            <a:r>
              <a:rPr lang="ja-JP" altLang="en-US" dirty="0" smtClean="0"/>
              <a:t>仕訳の消滅仕訳（逆仕訳）</a:t>
            </a:r>
            <a:r>
              <a:rPr lang="ja-JP" altLang="en-US" dirty="0"/>
              <a:t>　</a:t>
            </a:r>
            <a:r>
              <a:rPr lang="ja-JP" altLang="en-US" u="sng" dirty="0"/>
              <a:t>現金</a:t>
            </a:r>
            <a:r>
              <a:rPr lang="ja-JP" altLang="en-US" u="sng" dirty="0" smtClean="0"/>
              <a:t> </a:t>
            </a:r>
            <a:r>
              <a:rPr lang="en-US" altLang="ja-JP" u="sng" dirty="0" smtClean="0"/>
              <a:t>100</a:t>
            </a:r>
            <a:r>
              <a:rPr lang="ja-JP" altLang="en-US" u="sng" dirty="0" smtClean="0"/>
              <a:t>／仕入</a:t>
            </a:r>
            <a:r>
              <a:rPr lang="en-US" altLang="ja-JP" u="sng" dirty="0" smtClean="0"/>
              <a:t>100</a:t>
            </a:r>
          </a:p>
          <a:p>
            <a:pPr lvl="2"/>
            <a:r>
              <a:rPr lang="ja-JP" altLang="en-US" dirty="0" smtClean="0"/>
              <a:t>正しい仕訳と誤った仕訳の逆仕訳を合わせたものが訂正仕訳</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18</a:t>
            </a:fld>
            <a:endParaRPr kumimoji="1" lang="ja-JP" altLang="en-US"/>
          </a:p>
        </p:txBody>
      </p:sp>
    </p:spTree>
    <p:extLst>
      <p:ext uri="{BB962C8B-B14F-4D97-AF65-F5344CB8AC3E}">
        <p14:creationId xmlns:p14="http://schemas.microsoft.com/office/powerpoint/2010/main" val="10677243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smtClean="0"/>
              <a:t>14</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655465787"/>
              </p:ext>
            </p:extLst>
          </p:nvPr>
        </p:nvGraphicFramePr>
        <p:xfrm>
          <a:off x="4572000" y="4797152"/>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引出金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2204858510"/>
              </p:ext>
            </p:extLst>
          </p:nvPr>
        </p:nvGraphicFramePr>
        <p:xfrm>
          <a:off x="179512" y="2708920"/>
          <a:ext cx="3888432" cy="2970330"/>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前払費用</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未払費用</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前受収益</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1637226256"/>
              </p:ext>
            </p:extLst>
          </p:nvPr>
        </p:nvGraphicFramePr>
        <p:xfrm>
          <a:off x="4572000" y="2708920"/>
          <a:ext cx="3888432" cy="1188132"/>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支払家賃</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受取地代</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lang="ja-JP" altLang="en-US" smtClean="0">
                <a:solidFill>
                  <a:prstClr val="white"/>
                </a:solidFill>
              </a:rPr>
              <a:pPr/>
              <a:t>19</a:t>
            </a:fld>
            <a:endParaRPr lang="ja-JP" altLang="en-US">
              <a:solidFill>
                <a:prstClr val="white"/>
              </a:solidFill>
            </a:endParaRPr>
          </a:p>
        </p:txBody>
      </p:sp>
    </p:spTree>
    <p:extLst>
      <p:ext uri="{BB962C8B-B14F-4D97-AF65-F5344CB8AC3E}">
        <p14:creationId xmlns:p14="http://schemas.microsoft.com/office/powerpoint/2010/main" val="4089695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4800" dirty="0" smtClean="0"/>
              <a:t>【</a:t>
            </a:r>
            <a:r>
              <a:rPr kumimoji="1" lang="ja-JP" altLang="en-US" sz="4800" dirty="0" smtClean="0"/>
              <a:t>演習</a:t>
            </a:r>
            <a:r>
              <a:rPr kumimoji="1" lang="en-US" altLang="ja-JP" sz="4800" dirty="0" smtClean="0"/>
              <a:t>】</a:t>
            </a:r>
            <a:endParaRPr kumimoji="1" lang="ja-JP" altLang="en-US" sz="4800" dirty="0"/>
          </a:p>
        </p:txBody>
      </p:sp>
      <p:sp>
        <p:nvSpPr>
          <p:cNvPr id="3" name="コンテンツ プレースホルダー 2"/>
          <p:cNvSpPr>
            <a:spLocks noGrp="1"/>
          </p:cNvSpPr>
          <p:nvPr>
            <p:ph idx="1"/>
          </p:nvPr>
        </p:nvSpPr>
        <p:spPr>
          <a:xfrm>
            <a:off x="612648" y="1600200"/>
            <a:ext cx="8153400" cy="4997152"/>
          </a:xfrm>
        </p:spPr>
        <p:txBody>
          <a:bodyPr>
            <a:normAutofit/>
          </a:bodyPr>
          <a:lstStyle/>
          <a:p>
            <a:endParaRPr lang="en-US" altLang="ja-JP" sz="4800" dirty="0" smtClean="0"/>
          </a:p>
          <a:p>
            <a:r>
              <a:rPr lang="ja-JP" altLang="en-US" sz="4800" dirty="0"/>
              <a:t>配布</a:t>
            </a:r>
            <a:r>
              <a:rPr lang="ja-JP" altLang="en-US" sz="4800" dirty="0" smtClean="0"/>
              <a:t>の演習問題</a:t>
            </a:r>
            <a:endParaRPr lang="en-US" altLang="ja-JP" sz="4800" dirty="0" smtClean="0"/>
          </a:p>
          <a:p>
            <a:r>
              <a:rPr lang="ja-JP" altLang="en-US" sz="4800" dirty="0" smtClean="0"/>
              <a:t>仕訳問題は，簿記</a:t>
            </a:r>
            <a:r>
              <a:rPr lang="en-US" altLang="ja-JP" sz="4800" dirty="0" smtClean="0"/>
              <a:t>3</a:t>
            </a:r>
            <a:r>
              <a:rPr lang="ja-JP" altLang="en-US" sz="4800" dirty="0" smtClean="0"/>
              <a:t>級試験の問</a:t>
            </a:r>
            <a:r>
              <a:rPr lang="en-US" altLang="ja-JP" sz="4800" dirty="0" smtClean="0"/>
              <a:t>1</a:t>
            </a:r>
            <a:r>
              <a:rPr lang="ja-JP" altLang="en-US" sz="4800" dirty="0" smtClean="0"/>
              <a:t>で出題。</a:t>
            </a:r>
            <a:r>
              <a:rPr lang="en-US" altLang="ja-JP" sz="4800" dirty="0"/>
              <a:t/>
            </a:r>
            <a:br>
              <a:rPr lang="en-US" altLang="ja-JP" sz="4800" dirty="0"/>
            </a:br>
            <a:endParaRPr lang="en-US" altLang="ja-JP" sz="4800" u="sng" dirty="0"/>
          </a:p>
        </p:txBody>
      </p:sp>
      <p:sp>
        <p:nvSpPr>
          <p:cNvPr id="4" name="スライド番号プレースホルダー 3"/>
          <p:cNvSpPr>
            <a:spLocks noGrp="1"/>
          </p:cNvSpPr>
          <p:nvPr>
            <p:ph type="sldNum" sz="quarter" idx="12"/>
          </p:nvPr>
        </p:nvSpPr>
        <p:spPr/>
        <p:txBody>
          <a:bodyPr>
            <a:normAutofit/>
          </a:bodyPr>
          <a:lstStyle/>
          <a:p>
            <a:fld id="{C84104EB-AF9B-4A05-B748-F20822902FB3}" type="slidenum">
              <a:rPr lang="ja-JP" altLang="en-US" smtClean="0">
                <a:solidFill>
                  <a:prstClr val="black">
                    <a:lumMod val="65000"/>
                    <a:lumOff val="35000"/>
                  </a:prstClr>
                </a:solidFill>
              </a:rPr>
              <a:pPr/>
              <a:t>20</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3705229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サブタイトル 4"/>
          <p:cNvSpPr>
            <a:spLocks noGrp="1"/>
          </p:cNvSpPr>
          <p:nvPr>
            <p:ph type="subTitle" idx="1"/>
          </p:nvPr>
        </p:nvSpPr>
        <p:spPr/>
        <p:txBody>
          <a:bodyPr>
            <a:normAutofit/>
          </a:bodyPr>
          <a:lstStyle/>
          <a:p>
            <a:pPr algn="r"/>
            <a:r>
              <a:rPr kumimoji="1" lang="ja-JP" altLang="en-US" dirty="0" smtClean="0"/>
              <a:t>甲南大学マネジメント創造</a:t>
            </a:r>
            <a:r>
              <a:rPr lang="ja-JP" altLang="en-US" dirty="0" smtClean="0"/>
              <a:t>学部　</a:t>
            </a:r>
            <a:r>
              <a:rPr kumimoji="1" lang="ja-JP" altLang="en-US" dirty="0" smtClean="0"/>
              <a:t>講師　新井康平</a:t>
            </a:r>
            <a:endParaRPr kumimoji="1" lang="ja-JP" altLang="en-US" dirty="0"/>
          </a:p>
        </p:txBody>
      </p:sp>
      <p:sp>
        <p:nvSpPr>
          <p:cNvPr id="4" name="タイトル 3"/>
          <p:cNvSpPr>
            <a:spLocks noGrp="1"/>
          </p:cNvSpPr>
          <p:nvPr>
            <p:ph type="title"/>
          </p:nvPr>
        </p:nvSpPr>
        <p:spPr/>
        <p:txBody>
          <a:bodyPr>
            <a:normAutofit/>
          </a:bodyPr>
          <a:lstStyle/>
          <a:p>
            <a:pPr algn="r"/>
            <a:r>
              <a:rPr lang="ja-JP" altLang="en-US" dirty="0"/>
              <a:t>簿記からはじめる</a:t>
            </a:r>
            <a:r>
              <a:rPr lang="ja-JP" altLang="en-US" dirty="0" smtClean="0"/>
              <a:t>会計学</a:t>
            </a:r>
            <a:r>
              <a:rPr lang="en-US" altLang="ja-JP" dirty="0"/>
              <a:t/>
            </a:r>
            <a:br>
              <a:rPr lang="en-US" altLang="ja-JP" dirty="0"/>
            </a:br>
            <a:r>
              <a:rPr lang="ja-JP" altLang="en-US" dirty="0" smtClean="0"/>
              <a:t>第</a:t>
            </a:r>
            <a:r>
              <a:rPr lang="en-US" altLang="ja-JP" dirty="0"/>
              <a:t>8</a:t>
            </a:r>
            <a:r>
              <a:rPr lang="ja-JP" altLang="en-US" dirty="0" smtClean="0"/>
              <a:t>回</a:t>
            </a:r>
            <a:endParaRPr kumimoji="1" lang="ja-JP" altLang="en-US" dirty="0"/>
          </a:p>
        </p:txBody>
      </p:sp>
      <p:sp>
        <p:nvSpPr>
          <p:cNvPr id="2" name="スライド番号プレースホルダー 1"/>
          <p:cNvSpPr>
            <a:spLocks noGrp="1"/>
          </p:cNvSpPr>
          <p:nvPr>
            <p:ph type="sldNum" sz="quarter" idx="11"/>
          </p:nvPr>
        </p:nvSpPr>
        <p:spPr/>
        <p:txBody>
          <a:bodyPr/>
          <a:lstStyle/>
          <a:p>
            <a:fld id="{C84104EB-AF9B-4A05-B748-F20822902FB3}" type="slidenum">
              <a:rPr kumimoji="1" lang="ja-JP" altLang="en-US" smtClean="0">
                <a:solidFill>
                  <a:srgbClr val="EBDDC3"/>
                </a:solidFill>
              </a:rPr>
              <a:pPr/>
              <a:t>21</a:t>
            </a:fld>
            <a:endParaRPr kumimoji="1" lang="ja-JP" altLang="en-US">
              <a:solidFill>
                <a:srgbClr val="EBDDC3"/>
              </a:solidFill>
            </a:endParaRPr>
          </a:p>
        </p:txBody>
      </p:sp>
      <p:sp>
        <p:nvSpPr>
          <p:cNvPr id="6" name="サブタイトル 4"/>
          <p:cNvSpPr txBox="1">
            <a:spLocks/>
          </p:cNvSpPr>
          <p:nvPr/>
        </p:nvSpPr>
        <p:spPr>
          <a:xfrm>
            <a:off x="-9347" y="6172200"/>
            <a:ext cx="6705600"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1"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1"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1"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1"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1"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1"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1" sz="1800" kern="1200" baseline="0">
                <a:solidFill>
                  <a:schemeClr val="tx1"/>
                </a:solidFill>
                <a:latin typeface="+mn-lt"/>
                <a:ea typeface="+mn-ea"/>
                <a:cs typeface="+mn-cs"/>
              </a:defRPr>
            </a:lvl9pPr>
          </a:lstStyle>
          <a:p>
            <a:pPr algn="r">
              <a:buClr>
                <a:srgbClr val="DD8047"/>
              </a:buClr>
            </a:pPr>
            <a:r>
              <a:rPr lang="en-US" altLang="ja-JP" dirty="0" smtClean="0">
                <a:solidFill>
                  <a:schemeClr val="tx1">
                    <a:lumMod val="65000"/>
                    <a:lumOff val="35000"/>
                  </a:schemeClr>
                </a:solidFill>
              </a:rPr>
              <a:t>2012/4/28. </a:t>
            </a:r>
            <a:r>
              <a:rPr lang="en-US" altLang="ja-JP" dirty="0" smtClean="0">
                <a:solidFill>
                  <a:schemeClr val="tx1">
                    <a:lumMod val="65000"/>
                    <a:lumOff val="35000"/>
                  </a:schemeClr>
                </a:solidFill>
              </a:rPr>
              <a:t>mail: arai@center.konan-u.ac.jp</a:t>
            </a:r>
            <a:endParaRPr lang="ja-JP" altLang="en-US" dirty="0">
              <a:solidFill>
                <a:schemeClr val="tx1">
                  <a:lumMod val="65000"/>
                  <a:lumOff val="35000"/>
                </a:schemeClr>
              </a:solidFill>
            </a:endParaRPr>
          </a:p>
        </p:txBody>
      </p:sp>
    </p:spTree>
    <p:extLst>
      <p:ext uri="{BB962C8B-B14F-4D97-AF65-F5344CB8AC3E}">
        <p14:creationId xmlns:p14="http://schemas.microsoft.com/office/powerpoint/2010/main" val="18292617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kumimoji="1" lang="ja-JP" altLang="en-US" sz="3200" dirty="0" smtClean="0"/>
              <a:t>実際の帳簿の記入は次のとおり。</a:t>
            </a:r>
            <a:r>
              <a:rPr kumimoji="1" lang="en-US" altLang="ja-JP" sz="3200" dirty="0" smtClean="0"/>
              <a:t/>
            </a:r>
            <a:br>
              <a:rPr kumimoji="1" lang="en-US" altLang="ja-JP" sz="3200" dirty="0" smtClean="0"/>
            </a:br>
            <a:endParaRPr lang="en-US" altLang="ja-JP" sz="3200" dirty="0"/>
          </a:p>
          <a:p>
            <a:pPr marL="0" indent="0">
              <a:buNone/>
            </a:pPr>
            <a:r>
              <a:rPr lang="ja-JP" altLang="en-US" sz="3200" dirty="0" smtClean="0"/>
              <a:t>　</a:t>
            </a:r>
            <a:r>
              <a:rPr kumimoji="1" lang="ja-JP" altLang="en-US" sz="3200" dirty="0" smtClean="0"/>
              <a:t>仕訳帳</a:t>
            </a:r>
            <a:endParaRPr lang="en-US" altLang="ja-JP" sz="3200" dirty="0"/>
          </a:p>
          <a:p>
            <a:pPr marL="0" indent="0">
              <a:buNone/>
            </a:pPr>
            <a:r>
              <a:rPr kumimoji="1" lang="ja-JP" altLang="en-US" sz="3200" dirty="0" smtClean="0"/>
              <a:t>　　↓</a:t>
            </a:r>
            <a:r>
              <a:rPr kumimoji="1" lang="ja-JP" altLang="en-US" sz="2800" baseline="30000" dirty="0" smtClean="0"/>
              <a:t>（転記）</a:t>
            </a:r>
            <a:r>
              <a:rPr kumimoji="1" lang="en-US" altLang="ja-JP" sz="3200" baseline="30000" dirty="0" smtClean="0"/>
              <a:t/>
            </a:r>
            <a:br>
              <a:rPr kumimoji="1" lang="en-US" altLang="ja-JP" sz="3200" baseline="30000" dirty="0" smtClean="0"/>
            </a:br>
            <a:r>
              <a:rPr kumimoji="1" lang="ja-JP" altLang="en-US" sz="3200" dirty="0" smtClean="0"/>
              <a:t>総勘定元帳</a:t>
            </a:r>
            <a:endParaRPr kumimoji="1" lang="en-US" altLang="ja-JP" sz="3200" dirty="0" smtClean="0"/>
          </a:p>
          <a:p>
            <a:pPr marL="0" indent="0">
              <a:buNone/>
            </a:pPr>
            <a:r>
              <a:rPr lang="ja-JP" altLang="en-US" sz="3200" dirty="0" smtClean="0"/>
              <a:t>　　↓</a:t>
            </a:r>
            <a:endParaRPr lang="en-US" altLang="ja-JP" sz="3200" dirty="0" smtClean="0"/>
          </a:p>
          <a:p>
            <a:pPr marL="0" indent="0">
              <a:buNone/>
            </a:pPr>
            <a:r>
              <a:rPr lang="ja-JP" altLang="en-US" sz="3200" dirty="0"/>
              <a:t>　</a:t>
            </a:r>
            <a:r>
              <a:rPr kumimoji="1" lang="ja-JP" altLang="en-US" sz="3200" dirty="0" smtClean="0"/>
              <a:t>試算表</a:t>
            </a:r>
            <a:endParaRPr kumimoji="1" lang="en-US" altLang="ja-JP" sz="3200" dirty="0" smtClean="0"/>
          </a:p>
          <a:p>
            <a:pPr marL="0" indent="0">
              <a:buNone/>
            </a:pPr>
            <a:r>
              <a:rPr lang="ja-JP" altLang="en-US" sz="3200" dirty="0"/>
              <a:t>　</a:t>
            </a:r>
            <a:r>
              <a:rPr lang="ja-JP" altLang="en-US" sz="3200" dirty="0" smtClean="0"/>
              <a:t>　↓</a:t>
            </a:r>
            <a:endParaRPr lang="en-US" altLang="ja-JP" sz="3200" dirty="0" smtClean="0"/>
          </a:p>
          <a:p>
            <a:pPr marL="0" indent="0">
              <a:buNone/>
            </a:pPr>
            <a:r>
              <a:rPr kumimoji="1" lang="ja-JP" altLang="en-US" sz="3200" dirty="0" smtClean="0"/>
              <a:t> 財務諸表</a:t>
            </a:r>
            <a:endParaRPr kumimoji="1" lang="ja-JP" altLang="en-US" sz="32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Case.92</a:t>
            </a:r>
            <a:br>
              <a:rPr kumimoji="1" lang="en-US" altLang="ja-JP" dirty="0" smtClean="0"/>
            </a:br>
            <a:r>
              <a:rPr kumimoji="1" lang="en-US" altLang="ja-JP" dirty="0" smtClean="0"/>
              <a:t/>
            </a:r>
            <a:br>
              <a:rPr kumimoji="1" lang="en-US" altLang="ja-JP" dirty="0" smtClean="0"/>
            </a:br>
            <a:r>
              <a:rPr kumimoji="1" lang="ja-JP" altLang="en-US" dirty="0" smtClean="0"/>
              <a:t>仕訳帳と</a:t>
            </a:r>
            <a:r>
              <a:rPr kumimoji="1" lang="en-US" altLang="ja-JP" dirty="0" smtClean="0"/>
              <a:t/>
            </a:r>
            <a:br>
              <a:rPr kumimoji="1" lang="en-US" altLang="ja-JP" dirty="0" smtClean="0"/>
            </a:br>
            <a:r>
              <a:rPr kumimoji="1" lang="ja-JP" altLang="en-US" dirty="0" smtClean="0"/>
              <a:t>総勘定元帳</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22</a:t>
            </a:fld>
            <a:endParaRPr kumimoji="1" lang="ja-JP" altLang="en-US"/>
          </a:p>
        </p:txBody>
      </p:sp>
      <p:sp>
        <p:nvSpPr>
          <p:cNvPr id="5" name="左矢印吹き出し 4"/>
          <p:cNvSpPr/>
          <p:nvPr/>
        </p:nvSpPr>
        <p:spPr>
          <a:xfrm>
            <a:off x="2267744" y="1628800"/>
            <a:ext cx="2808312" cy="1080120"/>
          </a:xfrm>
          <a:prstGeom prst="leftArrowCallout">
            <a:avLst/>
          </a:prstGeom>
          <a:ln w="57150"/>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3200" dirty="0" smtClean="0"/>
              <a:t>補助簿</a:t>
            </a:r>
            <a:endParaRPr kumimoji="1" lang="ja-JP" altLang="en-US" sz="3200" dirty="0"/>
          </a:p>
        </p:txBody>
      </p:sp>
      <p:sp>
        <p:nvSpPr>
          <p:cNvPr id="6" name="右中かっこ 5"/>
          <p:cNvSpPr/>
          <p:nvPr/>
        </p:nvSpPr>
        <p:spPr>
          <a:xfrm>
            <a:off x="2411760" y="4077072"/>
            <a:ext cx="432048" cy="1800200"/>
          </a:xfrm>
          <a:prstGeom prst="rightBrace">
            <a:avLst/>
          </a:prstGeom>
          <a:ln w="57150">
            <a:solidFill>
              <a:schemeClr val="bg2">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7" name="テキスト ボックス 6"/>
          <p:cNvSpPr txBox="1"/>
          <p:nvPr/>
        </p:nvSpPr>
        <p:spPr>
          <a:xfrm>
            <a:off x="2987824" y="4684784"/>
            <a:ext cx="3331361" cy="584775"/>
          </a:xfrm>
          <a:prstGeom prst="rect">
            <a:avLst/>
          </a:prstGeom>
          <a:noFill/>
        </p:spPr>
        <p:txBody>
          <a:bodyPr wrap="none" rtlCol="0">
            <a:spAutoFit/>
          </a:bodyPr>
          <a:lstStyle/>
          <a:p>
            <a:r>
              <a:rPr kumimoji="1" lang="ja-JP" altLang="en-US" sz="3200" dirty="0" smtClean="0"/>
              <a:t>精算表による計算</a:t>
            </a:r>
            <a:endParaRPr kumimoji="1" lang="ja-JP" altLang="en-US" sz="3200" dirty="0"/>
          </a:p>
        </p:txBody>
      </p:sp>
    </p:spTree>
    <p:extLst>
      <p:ext uri="{BB962C8B-B14F-4D97-AF65-F5344CB8AC3E}">
        <p14:creationId xmlns:p14="http://schemas.microsoft.com/office/powerpoint/2010/main" val="34290940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3200" dirty="0" smtClean="0"/>
              <a:t>仕訳帳</a:t>
            </a:r>
            <a:endParaRPr lang="en-US" altLang="ja-JP" sz="3200" dirty="0" smtClean="0"/>
          </a:p>
          <a:p>
            <a:pPr lvl="1"/>
            <a:r>
              <a:rPr lang="ja-JP" altLang="en-US" sz="2800" dirty="0" smtClean="0"/>
              <a:t>日付，摘要，元丁，借方，貸方からなる帳簿で，日々の仕訳を記載。</a:t>
            </a:r>
            <a:endParaRPr lang="en-US" altLang="ja-JP" sz="2800" dirty="0" smtClean="0"/>
          </a:p>
          <a:p>
            <a:r>
              <a:rPr lang="ja-JP" altLang="en-US" sz="3200" dirty="0" smtClean="0"/>
              <a:t>総勘定元帳</a:t>
            </a:r>
            <a:endParaRPr lang="en-US" altLang="ja-JP" sz="3200" dirty="0" smtClean="0"/>
          </a:p>
          <a:p>
            <a:pPr lvl="1"/>
            <a:r>
              <a:rPr lang="ja-JP" altLang="en-US" sz="2800" dirty="0"/>
              <a:t>仕訳</a:t>
            </a:r>
            <a:r>
              <a:rPr lang="ja-JP" altLang="en-US" sz="2800" dirty="0" smtClean="0"/>
              <a:t>で登場した勘定科目の全てについて作成される帳簿。</a:t>
            </a:r>
            <a:endParaRPr lang="en-US" altLang="ja-JP" sz="2800" dirty="0" smtClean="0"/>
          </a:p>
          <a:p>
            <a:pPr lvl="1"/>
            <a:r>
              <a:rPr lang="ja-JP" altLang="en-US" sz="2800" dirty="0" smtClean="0"/>
              <a:t>摘要欄に，仕訳の相方を記載。</a:t>
            </a:r>
            <a:endParaRPr lang="en-US" altLang="ja-JP" sz="2800" dirty="0" smtClean="0"/>
          </a:p>
          <a:p>
            <a:pPr lvl="1"/>
            <a:endParaRPr lang="en-US" altLang="ja-JP" sz="2800" dirty="0"/>
          </a:p>
          <a:p>
            <a:pPr lvl="1"/>
            <a:r>
              <a:rPr lang="ja-JP" altLang="en-US" sz="2800" dirty="0" smtClean="0"/>
              <a:t>元丁や仕丁のページ数の記入ミスなどに注意。</a:t>
            </a:r>
            <a:endParaRPr lang="en-US" altLang="ja-JP" sz="2800" dirty="0" smtClean="0"/>
          </a:p>
          <a:p>
            <a:pPr lvl="1"/>
            <a:r>
              <a:rPr lang="ja-JP" altLang="en-US" sz="2800" dirty="0"/>
              <a:t>実際</a:t>
            </a:r>
            <a:r>
              <a:rPr lang="ja-JP" altLang="en-US" sz="2800" dirty="0" smtClean="0"/>
              <a:t>の記入方法は</a:t>
            </a:r>
            <a:r>
              <a:rPr lang="en-US" altLang="ja-JP" sz="2800" dirty="0" smtClean="0"/>
              <a:t>case92</a:t>
            </a:r>
            <a:r>
              <a:rPr lang="ja-JP" altLang="en-US" sz="2800" dirty="0" smtClean="0"/>
              <a:t>を参照。</a:t>
            </a:r>
            <a:endParaRPr lang="en-US" altLang="ja-JP" sz="28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Case.92</a:t>
            </a:r>
            <a:br>
              <a:rPr kumimoji="1" lang="en-US" altLang="ja-JP" dirty="0" smtClean="0"/>
            </a:br>
            <a:r>
              <a:rPr kumimoji="1" lang="en-US" altLang="ja-JP" dirty="0" smtClean="0"/>
              <a:t/>
            </a:r>
            <a:br>
              <a:rPr kumimoji="1" lang="en-US" altLang="ja-JP" dirty="0" smtClean="0"/>
            </a:br>
            <a:r>
              <a:rPr kumimoji="1" lang="ja-JP" altLang="en-US" dirty="0" smtClean="0"/>
              <a:t>仕訳帳と</a:t>
            </a:r>
            <a:r>
              <a:rPr kumimoji="1" lang="en-US" altLang="ja-JP" dirty="0" smtClean="0"/>
              <a:t/>
            </a:r>
            <a:br>
              <a:rPr kumimoji="1" lang="en-US" altLang="ja-JP" dirty="0" smtClean="0"/>
            </a:br>
            <a:r>
              <a:rPr kumimoji="1" lang="ja-JP" altLang="en-US" dirty="0" smtClean="0"/>
              <a:t>総勘定元帳</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23</a:t>
            </a:fld>
            <a:endParaRPr kumimoji="1" lang="ja-JP" altLang="en-US"/>
          </a:p>
        </p:txBody>
      </p:sp>
    </p:spTree>
    <p:extLst>
      <p:ext uri="{BB962C8B-B14F-4D97-AF65-F5344CB8AC3E}">
        <p14:creationId xmlns:p14="http://schemas.microsoft.com/office/powerpoint/2010/main" val="11771849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2800" dirty="0" smtClean="0"/>
              <a:t>現金出納帳＆当座預金出納帳</a:t>
            </a:r>
            <a:endParaRPr lang="en-US" altLang="ja-JP" sz="2800" dirty="0" smtClean="0"/>
          </a:p>
          <a:p>
            <a:pPr lvl="1"/>
            <a:r>
              <a:rPr lang="ja-JP" altLang="en-US" sz="2400" dirty="0" smtClean="0"/>
              <a:t>仕訳帳と総勘定元帳では，だれからどのように現金が動いたのかが把握できない。</a:t>
            </a:r>
            <a:endParaRPr lang="en-US" altLang="ja-JP" sz="2400" dirty="0" smtClean="0"/>
          </a:p>
          <a:p>
            <a:pPr lvl="1"/>
            <a:r>
              <a:rPr lang="ja-JP" altLang="en-US" sz="2400" dirty="0"/>
              <a:t>個別</a:t>
            </a:r>
            <a:r>
              <a:rPr lang="ja-JP" altLang="en-US" sz="2400" dirty="0" smtClean="0"/>
              <a:t>に把握する仕組みがあればよいが，現金出納帳という補助簿がその仕組みとして知られている。</a:t>
            </a:r>
            <a:endParaRPr lang="en-US" altLang="ja-JP" sz="2400" dirty="0" smtClean="0"/>
          </a:p>
          <a:p>
            <a:pPr lvl="1"/>
            <a:r>
              <a:rPr lang="ja-JP" altLang="en-US" sz="2400" dirty="0" smtClean="0"/>
              <a:t>月日，摘要，収入，支出，残高を記入。</a:t>
            </a:r>
            <a:endParaRPr lang="en-US" altLang="ja-JP" sz="24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Case.93</a:t>
            </a:r>
            <a:br>
              <a:rPr kumimoji="1" lang="en-US" altLang="ja-JP" dirty="0" smtClean="0"/>
            </a:br>
            <a:r>
              <a:rPr kumimoji="1" lang="en-US" altLang="ja-JP" dirty="0" smtClean="0"/>
              <a:t/>
            </a:r>
            <a:br>
              <a:rPr kumimoji="1" lang="en-US" altLang="ja-JP" dirty="0" smtClean="0"/>
            </a:br>
            <a:r>
              <a:rPr kumimoji="1" lang="ja-JP" altLang="en-US" dirty="0" smtClean="0"/>
              <a:t>現金出納帳</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24</a:t>
            </a:fld>
            <a:endParaRPr kumimoji="1" lang="ja-JP" altLang="en-US"/>
          </a:p>
        </p:txBody>
      </p:sp>
    </p:spTree>
    <p:extLst>
      <p:ext uri="{BB962C8B-B14F-4D97-AF65-F5344CB8AC3E}">
        <p14:creationId xmlns:p14="http://schemas.microsoft.com/office/powerpoint/2010/main" val="36935056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2800" dirty="0" smtClean="0"/>
              <a:t>小口現金出納帳</a:t>
            </a:r>
            <a:endParaRPr lang="en-US" altLang="ja-JP" sz="2800" dirty="0" smtClean="0"/>
          </a:p>
          <a:p>
            <a:pPr lvl="1"/>
            <a:r>
              <a:rPr lang="ja-JP" altLang="en-US" sz="2400" dirty="0" smtClean="0"/>
              <a:t>小口現金専用の出納帳。</a:t>
            </a:r>
            <a:endParaRPr lang="en-US" altLang="ja-JP" sz="2400" dirty="0" smtClean="0"/>
          </a:p>
          <a:p>
            <a:pPr lvl="1"/>
            <a:r>
              <a:rPr lang="ja-JP" altLang="en-US" sz="2400" dirty="0" smtClean="0"/>
              <a:t>受入，支払内容，支払額，内訳（交通費，消耗品費，雑費など）を記入。</a:t>
            </a:r>
            <a:endParaRPr lang="en-US" altLang="ja-JP" sz="2400" dirty="0" smtClean="0"/>
          </a:p>
          <a:p>
            <a:pPr lvl="1"/>
            <a:r>
              <a:rPr lang="ja-JP" altLang="en-US" sz="2400" dirty="0" smtClean="0"/>
              <a:t>なお，月初（週初）の補給をしている場合，次週繰越額を含めた支払合計と受入額が等しくなるようにする。</a:t>
            </a:r>
            <a:endParaRPr lang="en-US" altLang="ja-JP" sz="2400" dirty="0" smtClean="0"/>
          </a:p>
          <a:p>
            <a:pPr lvl="1"/>
            <a:r>
              <a:rPr lang="ja-JP" altLang="en-US" sz="2400" dirty="0"/>
              <a:t>月</a:t>
            </a:r>
            <a:r>
              <a:rPr lang="ja-JP" altLang="en-US" sz="2400" dirty="0" smtClean="0"/>
              <a:t>末（週末）の補給をしている場合，繰越の前行に「本日補給」を記載。</a:t>
            </a:r>
            <a:endParaRPr lang="en-US" altLang="ja-JP" sz="24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Case.94</a:t>
            </a:r>
            <a:br>
              <a:rPr kumimoji="1" lang="en-US" altLang="ja-JP" dirty="0" smtClean="0"/>
            </a:br>
            <a:r>
              <a:rPr kumimoji="1" lang="en-US" altLang="ja-JP" dirty="0" smtClean="0"/>
              <a:t/>
            </a:r>
            <a:br>
              <a:rPr kumimoji="1" lang="en-US" altLang="ja-JP" dirty="0" smtClean="0"/>
            </a:br>
            <a:r>
              <a:rPr kumimoji="1" lang="ja-JP" altLang="en-US" dirty="0" smtClean="0"/>
              <a:t>小口現金</a:t>
            </a:r>
            <a:r>
              <a:rPr kumimoji="1" lang="en-US" altLang="ja-JP" dirty="0" smtClean="0"/>
              <a:t/>
            </a:r>
            <a:br>
              <a:rPr kumimoji="1" lang="en-US" altLang="ja-JP" dirty="0" smtClean="0"/>
            </a:br>
            <a:r>
              <a:rPr kumimoji="1" lang="ja-JP" altLang="en-US" dirty="0" smtClean="0"/>
              <a:t>出納帳</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25</a:t>
            </a:fld>
            <a:endParaRPr kumimoji="1" lang="ja-JP" altLang="en-US"/>
          </a:p>
        </p:txBody>
      </p:sp>
    </p:spTree>
    <p:extLst>
      <p:ext uri="{BB962C8B-B14F-4D97-AF65-F5344CB8AC3E}">
        <p14:creationId xmlns:p14="http://schemas.microsoft.com/office/powerpoint/2010/main" val="17418962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2800" dirty="0" smtClean="0"/>
              <a:t>仕入帳</a:t>
            </a:r>
            <a:endParaRPr lang="en-US" altLang="ja-JP" sz="2800" dirty="0" smtClean="0"/>
          </a:p>
          <a:p>
            <a:pPr lvl="1"/>
            <a:r>
              <a:rPr lang="ja-JP" altLang="en-US" sz="2400" dirty="0" smtClean="0"/>
              <a:t>商品の仕入れを管理するためのもの。</a:t>
            </a:r>
            <a:endParaRPr lang="en-US" altLang="ja-JP" sz="2400" dirty="0" smtClean="0"/>
          </a:p>
          <a:p>
            <a:pPr lvl="1"/>
            <a:r>
              <a:rPr lang="ja-JP" altLang="en-US" sz="2400" dirty="0" smtClean="0"/>
              <a:t>摘要，内訳，金額からなる。</a:t>
            </a:r>
            <a:endParaRPr lang="en-US" altLang="ja-JP" sz="2400" dirty="0" smtClean="0"/>
          </a:p>
          <a:p>
            <a:pPr lvl="1"/>
            <a:r>
              <a:rPr lang="ja-JP" altLang="en-US" sz="2400" dirty="0"/>
              <a:t>月末</a:t>
            </a:r>
            <a:r>
              <a:rPr lang="ja-JP" altLang="en-US" sz="2400" dirty="0" smtClean="0"/>
              <a:t>に総仕入高，仕入戻し高，純仕入高を計算。</a:t>
            </a:r>
            <a:r>
              <a:rPr lang="en-US" altLang="ja-JP" sz="2400" dirty="0" smtClean="0"/>
              <a:t/>
            </a:r>
            <a:br>
              <a:rPr lang="en-US" altLang="ja-JP" sz="2400" dirty="0" smtClean="0"/>
            </a:br>
            <a:endParaRPr lang="en-US" altLang="ja-JP" sz="2400" dirty="0" smtClean="0"/>
          </a:p>
          <a:p>
            <a:r>
              <a:rPr lang="ja-JP" altLang="en-US" sz="2800" dirty="0" smtClean="0"/>
              <a:t>売掛金元帳</a:t>
            </a:r>
            <a:endParaRPr lang="en-US" altLang="ja-JP" sz="2800" dirty="0" smtClean="0"/>
          </a:p>
          <a:p>
            <a:pPr lvl="1"/>
            <a:r>
              <a:rPr lang="ja-JP" altLang="en-US" sz="2400" dirty="0"/>
              <a:t>売掛</a:t>
            </a:r>
            <a:r>
              <a:rPr lang="ja-JP" altLang="en-US" sz="2400" dirty="0" smtClean="0"/>
              <a:t>のみを記録。</a:t>
            </a:r>
            <a:endParaRPr lang="en-US" altLang="ja-JP" sz="2400" dirty="0" smtClean="0"/>
          </a:p>
          <a:p>
            <a:pPr lvl="1"/>
            <a:r>
              <a:rPr lang="ja-JP" altLang="en-US" sz="2400" dirty="0" smtClean="0"/>
              <a:t>摘要，借方，貸方，貸／借，残高からなる。</a:t>
            </a:r>
            <a:endParaRPr lang="en-US" altLang="ja-JP" sz="2400" dirty="0" smtClean="0"/>
          </a:p>
          <a:p>
            <a:pPr lvl="1"/>
            <a:r>
              <a:rPr lang="ja-JP" altLang="en-US" sz="2400" dirty="0"/>
              <a:t>次月</a:t>
            </a:r>
            <a:r>
              <a:rPr lang="ja-JP" altLang="en-US" sz="2400" dirty="0" smtClean="0"/>
              <a:t>繰越を記入後，貸借が一致するかを確認する。</a:t>
            </a:r>
            <a:endParaRPr lang="en-US" altLang="ja-JP" sz="24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Case.95</a:t>
            </a:r>
            <a:br>
              <a:rPr kumimoji="1" lang="en-US" altLang="ja-JP" dirty="0" smtClean="0"/>
            </a:br>
            <a:r>
              <a:rPr kumimoji="1" lang="en-US" altLang="ja-JP" dirty="0" smtClean="0"/>
              <a:t/>
            </a:r>
            <a:br>
              <a:rPr kumimoji="1" lang="en-US" altLang="ja-JP" dirty="0" smtClean="0"/>
            </a:br>
            <a:r>
              <a:rPr kumimoji="1" lang="ja-JP" altLang="en-US" dirty="0" smtClean="0"/>
              <a:t>仕入帳・</a:t>
            </a:r>
            <a:r>
              <a:rPr kumimoji="1" lang="en-US" altLang="ja-JP" dirty="0" smtClean="0"/>
              <a:t/>
            </a:r>
            <a:br>
              <a:rPr kumimoji="1" lang="en-US" altLang="ja-JP" dirty="0" smtClean="0"/>
            </a:br>
            <a:r>
              <a:rPr kumimoji="1" lang="ja-JP" altLang="en-US" dirty="0" smtClean="0"/>
              <a:t>買掛金元帳</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26</a:t>
            </a:fld>
            <a:endParaRPr kumimoji="1" lang="ja-JP" altLang="en-US"/>
          </a:p>
        </p:txBody>
      </p:sp>
    </p:spTree>
    <p:extLst>
      <p:ext uri="{BB962C8B-B14F-4D97-AF65-F5344CB8AC3E}">
        <p14:creationId xmlns:p14="http://schemas.microsoft.com/office/powerpoint/2010/main" val="26363447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2800" dirty="0"/>
              <a:t>売上</a:t>
            </a:r>
            <a:r>
              <a:rPr lang="ja-JP" altLang="en-US" sz="2800" dirty="0" smtClean="0"/>
              <a:t>帳</a:t>
            </a:r>
            <a:endParaRPr lang="en-US" altLang="ja-JP" sz="2800" dirty="0" smtClean="0"/>
          </a:p>
          <a:p>
            <a:pPr lvl="1"/>
            <a:r>
              <a:rPr lang="ja-JP" altLang="en-US" sz="2400" dirty="0" smtClean="0"/>
              <a:t>商品の売上げを管理するためのもの。</a:t>
            </a:r>
            <a:endParaRPr lang="en-US" altLang="ja-JP" sz="2400" dirty="0" smtClean="0"/>
          </a:p>
          <a:p>
            <a:pPr lvl="1"/>
            <a:r>
              <a:rPr lang="ja-JP" altLang="en-US" sz="2400" dirty="0" smtClean="0"/>
              <a:t>摘要，内訳，金額からなる。</a:t>
            </a:r>
            <a:endParaRPr lang="en-US" altLang="ja-JP" sz="2400" dirty="0" smtClean="0"/>
          </a:p>
          <a:p>
            <a:pPr lvl="1"/>
            <a:r>
              <a:rPr lang="ja-JP" altLang="en-US" sz="2400" dirty="0"/>
              <a:t>月末</a:t>
            </a:r>
            <a:r>
              <a:rPr lang="ja-JP" altLang="en-US" sz="2400" dirty="0" smtClean="0"/>
              <a:t>に総売上高，売上戻し高，純売上高を計算。</a:t>
            </a:r>
            <a:r>
              <a:rPr lang="en-US" altLang="ja-JP" sz="2400" dirty="0" smtClean="0"/>
              <a:t/>
            </a:r>
            <a:br>
              <a:rPr lang="en-US" altLang="ja-JP" sz="2400" dirty="0" smtClean="0"/>
            </a:br>
            <a:endParaRPr lang="en-US" altLang="ja-JP" sz="2400" dirty="0" smtClean="0"/>
          </a:p>
          <a:p>
            <a:r>
              <a:rPr lang="ja-JP" altLang="en-US" sz="2800" dirty="0" smtClean="0"/>
              <a:t>買掛金元帳</a:t>
            </a:r>
            <a:endParaRPr lang="en-US" altLang="ja-JP" sz="2800" dirty="0" smtClean="0"/>
          </a:p>
          <a:p>
            <a:pPr lvl="1"/>
            <a:r>
              <a:rPr lang="ja-JP" altLang="en-US" sz="2400" dirty="0"/>
              <a:t>買掛金のみ</a:t>
            </a:r>
            <a:r>
              <a:rPr lang="ja-JP" altLang="en-US" sz="2400" dirty="0" smtClean="0"/>
              <a:t>を記録。</a:t>
            </a:r>
            <a:endParaRPr lang="en-US" altLang="ja-JP" sz="2400" dirty="0" smtClean="0"/>
          </a:p>
          <a:p>
            <a:pPr lvl="1"/>
            <a:r>
              <a:rPr lang="ja-JP" altLang="en-US" sz="2400" dirty="0" smtClean="0"/>
              <a:t>摘要，借方，貸方，貸／借，残高からなる。</a:t>
            </a:r>
            <a:endParaRPr lang="en-US" altLang="ja-JP" sz="2400" dirty="0" smtClean="0"/>
          </a:p>
          <a:p>
            <a:pPr lvl="1"/>
            <a:r>
              <a:rPr lang="ja-JP" altLang="en-US" sz="2400" dirty="0"/>
              <a:t>次月</a:t>
            </a:r>
            <a:r>
              <a:rPr lang="ja-JP" altLang="en-US" sz="2400" dirty="0" smtClean="0"/>
              <a:t>繰越を記入後，貸借が一致するかを確認する。</a:t>
            </a:r>
            <a:endParaRPr lang="en-US" altLang="ja-JP" sz="24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Case.96</a:t>
            </a:r>
            <a:br>
              <a:rPr kumimoji="1" lang="en-US" altLang="ja-JP" dirty="0" smtClean="0"/>
            </a:br>
            <a:r>
              <a:rPr kumimoji="1" lang="en-US" altLang="ja-JP" dirty="0" smtClean="0"/>
              <a:t/>
            </a:r>
            <a:br>
              <a:rPr kumimoji="1" lang="en-US" altLang="ja-JP" dirty="0" smtClean="0"/>
            </a:br>
            <a:r>
              <a:rPr kumimoji="1" lang="ja-JP" altLang="en-US" dirty="0" smtClean="0"/>
              <a:t>売上帳・</a:t>
            </a:r>
            <a:r>
              <a:rPr kumimoji="1" lang="en-US" altLang="ja-JP" dirty="0" smtClean="0"/>
              <a:t/>
            </a:r>
            <a:br>
              <a:rPr kumimoji="1" lang="en-US" altLang="ja-JP" dirty="0" smtClean="0"/>
            </a:br>
            <a:r>
              <a:rPr lang="ja-JP" altLang="en-US" dirty="0"/>
              <a:t>売掛金</a:t>
            </a:r>
            <a:r>
              <a:rPr kumimoji="1" lang="ja-JP" altLang="en-US" dirty="0" smtClean="0"/>
              <a:t>元帳</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27</a:t>
            </a:fld>
            <a:endParaRPr kumimoji="1" lang="ja-JP" altLang="en-US"/>
          </a:p>
        </p:txBody>
      </p:sp>
    </p:spTree>
    <p:extLst>
      <p:ext uri="{BB962C8B-B14F-4D97-AF65-F5344CB8AC3E}">
        <p14:creationId xmlns:p14="http://schemas.microsoft.com/office/powerpoint/2010/main" val="14066262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2800" dirty="0" smtClean="0"/>
              <a:t>商品有高帳</a:t>
            </a:r>
            <a:endParaRPr lang="en-US" altLang="ja-JP" sz="2800" dirty="0" smtClean="0"/>
          </a:p>
          <a:p>
            <a:pPr lvl="1"/>
            <a:r>
              <a:rPr lang="ja-JP" altLang="en-US" sz="2400" dirty="0"/>
              <a:t>商品の在庫を管理する</a:t>
            </a:r>
            <a:r>
              <a:rPr lang="ja-JP" altLang="en-US" sz="2400" dirty="0" smtClean="0"/>
              <a:t>ため，そして商品の単価を計算するために用いられる帳簿。</a:t>
            </a:r>
            <a:endParaRPr lang="en-US" altLang="ja-JP" sz="2400" dirty="0" smtClean="0"/>
          </a:p>
          <a:p>
            <a:pPr lvl="1"/>
            <a:r>
              <a:rPr lang="ja-JP" altLang="en-US" sz="2400" dirty="0" smtClean="0"/>
              <a:t>売上の場合の単価の計算方法には，次の</a:t>
            </a:r>
            <a:r>
              <a:rPr lang="en-US" altLang="ja-JP" sz="2400" dirty="0" smtClean="0"/>
              <a:t>2</a:t>
            </a:r>
            <a:r>
              <a:rPr lang="ja-JP" altLang="en-US" sz="2400" dirty="0" smtClean="0"/>
              <a:t>種類がある。</a:t>
            </a:r>
            <a:endParaRPr lang="en-US" altLang="ja-JP" sz="2400" dirty="0" smtClean="0"/>
          </a:p>
          <a:p>
            <a:pPr lvl="2"/>
            <a:r>
              <a:rPr lang="ja-JP" altLang="en-US" sz="2400" u="sng" dirty="0"/>
              <a:t>先入先</a:t>
            </a:r>
            <a:r>
              <a:rPr lang="ja-JP" altLang="en-US" sz="2400" u="sng" dirty="0" smtClean="0"/>
              <a:t>出法</a:t>
            </a:r>
            <a:endParaRPr lang="en-US" altLang="ja-JP" sz="2400" u="sng" dirty="0" smtClean="0"/>
          </a:p>
          <a:p>
            <a:pPr lvl="3"/>
            <a:r>
              <a:rPr lang="ja-JP" altLang="en-US" sz="2400" dirty="0"/>
              <a:t>先に受け入れたもの</a:t>
            </a:r>
            <a:r>
              <a:rPr lang="ja-JP" altLang="en-US" sz="2400" dirty="0" smtClean="0"/>
              <a:t>から先に売れるとする。なお，受入単価が異なる場合は，複数行に記載する。</a:t>
            </a:r>
            <a:endParaRPr lang="en-US" altLang="ja-JP" sz="2400" dirty="0" smtClean="0"/>
          </a:p>
          <a:p>
            <a:pPr lvl="2"/>
            <a:r>
              <a:rPr lang="ja-JP" altLang="en-US" sz="2400" u="sng" dirty="0"/>
              <a:t>移動</a:t>
            </a:r>
            <a:r>
              <a:rPr lang="ja-JP" altLang="en-US" sz="2400" u="sng" dirty="0" smtClean="0"/>
              <a:t>平均法</a:t>
            </a:r>
            <a:endParaRPr lang="en-US" altLang="ja-JP" sz="2400" u="sng" dirty="0" smtClean="0"/>
          </a:p>
          <a:p>
            <a:pPr lvl="3"/>
            <a:r>
              <a:rPr lang="ja-JP" altLang="en-US" sz="2400" dirty="0" smtClean="0"/>
              <a:t>受入のつど，平均単価を計算し，その度にそれを払出単価とする方法。</a:t>
            </a:r>
            <a:endParaRPr lang="en-US" altLang="ja-JP" sz="2400" dirty="0" smtClean="0"/>
          </a:p>
          <a:p>
            <a:pPr lvl="2"/>
            <a:r>
              <a:rPr lang="ja-JP" altLang="en-US" sz="2400" dirty="0" smtClean="0"/>
              <a:t>払出合計を売上原価という。</a:t>
            </a:r>
            <a:endParaRPr lang="en-US" altLang="ja-JP" sz="24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Case.97</a:t>
            </a:r>
            <a:br>
              <a:rPr kumimoji="1" lang="en-US" altLang="ja-JP" dirty="0" smtClean="0"/>
            </a:br>
            <a:r>
              <a:rPr kumimoji="1" lang="en-US" altLang="ja-JP" dirty="0" smtClean="0"/>
              <a:t/>
            </a:r>
            <a:br>
              <a:rPr kumimoji="1" lang="en-US" altLang="ja-JP" dirty="0" smtClean="0"/>
            </a:br>
            <a:r>
              <a:rPr kumimoji="1" lang="ja-JP" altLang="en-US" dirty="0" smtClean="0"/>
              <a:t>商品有高帳</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28</a:t>
            </a:fld>
            <a:endParaRPr kumimoji="1" lang="ja-JP" altLang="en-US"/>
          </a:p>
        </p:txBody>
      </p:sp>
    </p:spTree>
    <p:extLst>
      <p:ext uri="{BB962C8B-B14F-4D97-AF65-F5344CB8AC3E}">
        <p14:creationId xmlns:p14="http://schemas.microsoft.com/office/powerpoint/2010/main" val="12067413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2800" dirty="0" smtClean="0"/>
              <a:t>受取手形記入帳</a:t>
            </a:r>
            <a:endParaRPr lang="en-US" altLang="ja-JP" sz="2800" dirty="0" smtClean="0"/>
          </a:p>
          <a:p>
            <a:pPr lvl="1"/>
            <a:r>
              <a:rPr lang="ja-JP" altLang="en-US" sz="2400" dirty="0"/>
              <a:t>手形</a:t>
            </a:r>
            <a:r>
              <a:rPr lang="ja-JP" altLang="en-US" sz="2400" dirty="0" smtClean="0"/>
              <a:t>種類（約手，為手），手形番号，摘要，支払人，振出人（裏書人），振出日，満期日，支払場所，手形金額，</a:t>
            </a:r>
            <a:r>
              <a:rPr lang="ja-JP" altLang="en-US" sz="2400" dirty="0" err="1" smtClean="0"/>
              <a:t>てん</a:t>
            </a:r>
            <a:r>
              <a:rPr lang="ja-JP" altLang="en-US" sz="2400" dirty="0" smtClean="0"/>
              <a:t>末欄からなる。</a:t>
            </a:r>
            <a:endParaRPr lang="en-US" altLang="ja-JP" sz="2400" dirty="0" smtClean="0"/>
          </a:p>
          <a:p>
            <a:pPr lvl="2"/>
            <a:r>
              <a:rPr lang="ja-JP" altLang="en-US" sz="2400" dirty="0" smtClean="0"/>
              <a:t>摘要欄には仕訳の際の相手科目を書く。</a:t>
            </a:r>
            <a:endParaRPr lang="en-US" altLang="ja-JP" sz="2400" dirty="0" smtClean="0"/>
          </a:p>
          <a:p>
            <a:pPr lvl="2"/>
            <a:r>
              <a:rPr lang="ja-JP" altLang="en-US" sz="2400" dirty="0" smtClean="0"/>
              <a:t>手形売却損は記載しない。</a:t>
            </a:r>
            <a:r>
              <a:rPr lang="en-US" altLang="ja-JP" sz="2400" dirty="0" smtClean="0"/>
              <a:t/>
            </a:r>
            <a:br>
              <a:rPr lang="en-US" altLang="ja-JP" sz="2400" dirty="0" smtClean="0"/>
            </a:br>
            <a:endParaRPr lang="en-US" altLang="ja-JP" sz="2400" dirty="0" smtClean="0"/>
          </a:p>
          <a:p>
            <a:r>
              <a:rPr lang="ja-JP" altLang="en-US" sz="2800" dirty="0" smtClean="0"/>
              <a:t>支払手形記入帳</a:t>
            </a:r>
            <a:endParaRPr lang="en-US" altLang="ja-JP" sz="2800" dirty="0" smtClean="0"/>
          </a:p>
          <a:p>
            <a:pPr lvl="1"/>
            <a:r>
              <a:rPr lang="ja-JP" altLang="en-US" sz="2400" dirty="0"/>
              <a:t>手形種類（約手，為手），手形番号，摘要</a:t>
            </a:r>
            <a:r>
              <a:rPr lang="ja-JP" altLang="en-US" sz="2400" dirty="0" smtClean="0"/>
              <a:t>，受取人，振出人，</a:t>
            </a:r>
            <a:r>
              <a:rPr lang="ja-JP" altLang="en-US" sz="2400" dirty="0"/>
              <a:t>振出日，満期日，支払場所，手形金額，</a:t>
            </a:r>
            <a:r>
              <a:rPr lang="ja-JP" altLang="en-US" sz="2400" dirty="0" err="1"/>
              <a:t>てん</a:t>
            </a:r>
            <a:r>
              <a:rPr lang="ja-JP" altLang="en-US" sz="2400" dirty="0"/>
              <a:t>末欄からなる</a:t>
            </a:r>
            <a:r>
              <a:rPr lang="ja-JP" altLang="en-US" sz="2400" dirty="0" smtClean="0"/>
              <a:t>。</a:t>
            </a:r>
            <a:endParaRPr lang="en-US" altLang="ja-JP" sz="2400" dirty="0" smtClean="0"/>
          </a:p>
          <a:p>
            <a:pPr lvl="2"/>
            <a:r>
              <a:rPr lang="ja-JP" altLang="en-US" sz="2400" dirty="0"/>
              <a:t>摘要欄には仕訳の際の相手科目を書く。</a:t>
            </a:r>
            <a:endParaRPr lang="en-US" altLang="ja-JP" sz="24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Case.98</a:t>
            </a:r>
            <a:br>
              <a:rPr kumimoji="1" lang="en-US" altLang="ja-JP" dirty="0" smtClean="0"/>
            </a:br>
            <a:r>
              <a:rPr kumimoji="1" lang="en-US" altLang="ja-JP" dirty="0" smtClean="0"/>
              <a:t/>
            </a:r>
            <a:br>
              <a:rPr kumimoji="1" lang="en-US" altLang="ja-JP" dirty="0" smtClean="0"/>
            </a:br>
            <a:r>
              <a:rPr lang="ja-JP" altLang="en-US" dirty="0" smtClean="0"/>
              <a:t>受取手形</a:t>
            </a:r>
            <a:r>
              <a:rPr lang="en-US" altLang="ja-JP" dirty="0" smtClean="0"/>
              <a:t/>
            </a:r>
            <a:br>
              <a:rPr lang="en-US" altLang="ja-JP" dirty="0" smtClean="0"/>
            </a:br>
            <a:r>
              <a:rPr lang="ja-JP" altLang="en-US" dirty="0" smtClean="0"/>
              <a:t>記入</a:t>
            </a:r>
            <a:r>
              <a:rPr kumimoji="1" lang="ja-JP" altLang="en-US" dirty="0" smtClean="0"/>
              <a:t>帳・</a:t>
            </a:r>
            <a:r>
              <a:rPr kumimoji="1" lang="en-US" altLang="ja-JP" dirty="0" smtClean="0"/>
              <a:t/>
            </a:r>
            <a:br>
              <a:rPr kumimoji="1" lang="en-US" altLang="ja-JP" dirty="0" smtClean="0"/>
            </a:br>
            <a:r>
              <a:rPr lang="ja-JP" altLang="en-US" dirty="0" smtClean="0"/>
              <a:t>支払手形</a:t>
            </a:r>
            <a:r>
              <a:rPr lang="en-US" altLang="ja-JP" dirty="0" smtClean="0"/>
              <a:t/>
            </a:r>
            <a:br>
              <a:rPr lang="en-US" altLang="ja-JP" dirty="0" smtClean="0"/>
            </a:br>
            <a:r>
              <a:rPr lang="ja-JP" altLang="en-US" dirty="0" smtClean="0"/>
              <a:t>記入帳</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29</a:t>
            </a:fld>
            <a:endParaRPr kumimoji="1" lang="ja-JP" altLang="en-US"/>
          </a:p>
        </p:txBody>
      </p:sp>
    </p:spTree>
    <p:extLst>
      <p:ext uri="{BB962C8B-B14F-4D97-AF65-F5344CB8AC3E}">
        <p14:creationId xmlns:p14="http://schemas.microsoft.com/office/powerpoint/2010/main" val="29779508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2800" dirty="0" smtClean="0"/>
              <a:t>帳簿の記入形式は，問</a:t>
            </a:r>
            <a:r>
              <a:rPr lang="en-US" altLang="ja-JP" sz="2800" dirty="0" smtClean="0"/>
              <a:t>2</a:t>
            </a:r>
            <a:r>
              <a:rPr lang="ja-JP" altLang="en-US" sz="2800" dirty="0" smtClean="0"/>
              <a:t>で出題。</a:t>
            </a:r>
            <a:endParaRPr lang="en-US" altLang="ja-JP" sz="2800" dirty="0" smtClean="0"/>
          </a:p>
          <a:p>
            <a:pPr lvl="1"/>
            <a:r>
              <a:rPr lang="ja-JP" altLang="en-US" sz="2400" dirty="0"/>
              <a:t>ときどき</a:t>
            </a:r>
            <a:r>
              <a:rPr lang="ja-JP" altLang="en-US" sz="2400" dirty="0" smtClean="0"/>
              <a:t>，見たこともない帳簿が出題され，受験生を恐怖に陥れる。</a:t>
            </a:r>
            <a:endParaRPr lang="en-US" altLang="ja-JP" sz="2400" dirty="0" smtClean="0"/>
          </a:p>
          <a:p>
            <a:pPr lvl="1"/>
            <a:r>
              <a:rPr lang="ja-JP" altLang="en-US" sz="2400" dirty="0"/>
              <a:t>基本的に</a:t>
            </a:r>
            <a:r>
              <a:rPr lang="ja-JP" altLang="en-US" sz="2400" dirty="0" smtClean="0"/>
              <a:t>は，演習した通りに記入すればよく，引っかかることは少ないので，問題によっては高得点が期待できる。</a:t>
            </a:r>
            <a:endParaRPr lang="en-US" altLang="ja-JP" sz="2400" dirty="0" smtClean="0"/>
          </a:p>
          <a:p>
            <a:pPr lvl="1"/>
            <a:r>
              <a:rPr lang="ja-JP" altLang="en-US" sz="2400" dirty="0" smtClean="0"/>
              <a:t>いずれにせよ，検定の際にはここで時間をとられないように注意すること。</a:t>
            </a:r>
            <a:endParaRPr lang="en-US" altLang="ja-JP" sz="24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Case.99</a:t>
            </a:r>
            <a:br>
              <a:rPr kumimoji="1" lang="en-US" altLang="ja-JP" dirty="0" smtClean="0"/>
            </a:br>
            <a:r>
              <a:rPr kumimoji="1" lang="en-US" altLang="ja-JP" dirty="0" smtClean="0"/>
              <a:t/>
            </a:r>
            <a:br>
              <a:rPr kumimoji="1" lang="en-US" altLang="ja-JP" dirty="0" smtClean="0"/>
            </a:br>
            <a:r>
              <a:rPr kumimoji="1" lang="ja-JP" altLang="en-US" dirty="0" smtClean="0"/>
              <a:t>帳簿組織</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30</a:t>
            </a:fld>
            <a:endParaRPr kumimoji="1" lang="ja-JP" altLang="en-US"/>
          </a:p>
        </p:txBody>
      </p:sp>
    </p:spTree>
    <p:extLst>
      <p:ext uri="{BB962C8B-B14F-4D97-AF65-F5344CB8AC3E}">
        <p14:creationId xmlns:p14="http://schemas.microsoft.com/office/powerpoint/2010/main" val="225393288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サブタイトル 4"/>
          <p:cNvSpPr>
            <a:spLocks noGrp="1"/>
          </p:cNvSpPr>
          <p:nvPr>
            <p:ph type="subTitle" idx="1"/>
          </p:nvPr>
        </p:nvSpPr>
        <p:spPr/>
        <p:txBody>
          <a:bodyPr>
            <a:normAutofit/>
          </a:bodyPr>
          <a:lstStyle/>
          <a:p>
            <a:pPr algn="r"/>
            <a:r>
              <a:rPr kumimoji="1" lang="ja-JP" altLang="en-US" dirty="0" smtClean="0"/>
              <a:t>甲南大学マネジメント創造</a:t>
            </a:r>
            <a:r>
              <a:rPr lang="ja-JP" altLang="en-US" dirty="0" smtClean="0"/>
              <a:t>学部　</a:t>
            </a:r>
            <a:r>
              <a:rPr kumimoji="1" lang="ja-JP" altLang="en-US" dirty="0" smtClean="0"/>
              <a:t>講師　新井康平</a:t>
            </a:r>
            <a:endParaRPr kumimoji="1" lang="ja-JP" altLang="en-US" dirty="0"/>
          </a:p>
        </p:txBody>
      </p:sp>
      <p:sp>
        <p:nvSpPr>
          <p:cNvPr id="4" name="タイトル 3"/>
          <p:cNvSpPr>
            <a:spLocks noGrp="1"/>
          </p:cNvSpPr>
          <p:nvPr>
            <p:ph type="title"/>
          </p:nvPr>
        </p:nvSpPr>
        <p:spPr/>
        <p:txBody>
          <a:bodyPr>
            <a:normAutofit/>
          </a:bodyPr>
          <a:lstStyle/>
          <a:p>
            <a:pPr algn="r"/>
            <a:r>
              <a:rPr lang="ja-JP" altLang="en-US" dirty="0"/>
              <a:t>簿記からはじめる</a:t>
            </a:r>
            <a:r>
              <a:rPr lang="ja-JP" altLang="en-US" dirty="0" smtClean="0"/>
              <a:t>会計学</a:t>
            </a:r>
            <a:r>
              <a:rPr lang="en-US" altLang="ja-JP" dirty="0"/>
              <a:t/>
            </a:r>
            <a:br>
              <a:rPr lang="en-US" altLang="ja-JP" dirty="0"/>
            </a:br>
            <a:r>
              <a:rPr lang="ja-JP" altLang="en-US" dirty="0" smtClean="0"/>
              <a:t>第</a:t>
            </a:r>
            <a:r>
              <a:rPr lang="en-US" altLang="ja-JP" dirty="0"/>
              <a:t>9</a:t>
            </a:r>
            <a:r>
              <a:rPr lang="ja-JP" altLang="en-US" dirty="0" smtClean="0"/>
              <a:t>回</a:t>
            </a:r>
            <a:endParaRPr kumimoji="1" lang="ja-JP" altLang="en-US" dirty="0"/>
          </a:p>
        </p:txBody>
      </p:sp>
      <p:sp>
        <p:nvSpPr>
          <p:cNvPr id="2" name="スライド番号プレースホルダー 1"/>
          <p:cNvSpPr>
            <a:spLocks noGrp="1"/>
          </p:cNvSpPr>
          <p:nvPr>
            <p:ph type="sldNum" sz="quarter" idx="11"/>
          </p:nvPr>
        </p:nvSpPr>
        <p:spPr/>
        <p:txBody>
          <a:bodyPr/>
          <a:lstStyle/>
          <a:p>
            <a:fld id="{C84104EB-AF9B-4A05-B748-F20822902FB3}" type="slidenum">
              <a:rPr kumimoji="1" lang="ja-JP" altLang="en-US" smtClean="0">
                <a:solidFill>
                  <a:srgbClr val="EBDDC3"/>
                </a:solidFill>
              </a:rPr>
              <a:pPr/>
              <a:t>31</a:t>
            </a:fld>
            <a:endParaRPr kumimoji="1" lang="ja-JP" altLang="en-US">
              <a:solidFill>
                <a:srgbClr val="EBDDC3"/>
              </a:solidFill>
            </a:endParaRPr>
          </a:p>
        </p:txBody>
      </p:sp>
      <p:sp>
        <p:nvSpPr>
          <p:cNvPr id="6" name="サブタイトル 4"/>
          <p:cNvSpPr txBox="1">
            <a:spLocks/>
          </p:cNvSpPr>
          <p:nvPr/>
        </p:nvSpPr>
        <p:spPr>
          <a:xfrm>
            <a:off x="-9347" y="6172200"/>
            <a:ext cx="6705600"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1"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1"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1"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1"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1"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1"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1" sz="1800" kern="1200" baseline="0">
                <a:solidFill>
                  <a:schemeClr val="tx1"/>
                </a:solidFill>
                <a:latin typeface="+mn-lt"/>
                <a:ea typeface="+mn-ea"/>
                <a:cs typeface="+mn-cs"/>
              </a:defRPr>
            </a:lvl9pPr>
          </a:lstStyle>
          <a:p>
            <a:pPr algn="r">
              <a:buClr>
                <a:srgbClr val="DD8047"/>
              </a:buClr>
            </a:pPr>
            <a:r>
              <a:rPr lang="en-US" altLang="ja-JP" dirty="0" smtClean="0">
                <a:solidFill>
                  <a:schemeClr val="tx1">
                    <a:lumMod val="65000"/>
                    <a:lumOff val="35000"/>
                  </a:schemeClr>
                </a:solidFill>
              </a:rPr>
              <a:t>2012/4/28. </a:t>
            </a:r>
            <a:r>
              <a:rPr lang="en-US" altLang="ja-JP" dirty="0" smtClean="0">
                <a:solidFill>
                  <a:schemeClr val="tx1">
                    <a:lumMod val="65000"/>
                    <a:lumOff val="35000"/>
                  </a:schemeClr>
                </a:solidFill>
              </a:rPr>
              <a:t>mail: arai@center.konan-u.ac.jp</a:t>
            </a:r>
            <a:endParaRPr lang="ja-JP" altLang="en-US" dirty="0">
              <a:solidFill>
                <a:schemeClr val="tx1">
                  <a:lumMod val="65000"/>
                  <a:lumOff val="35000"/>
                </a:schemeClr>
              </a:solidFill>
            </a:endParaRPr>
          </a:p>
        </p:txBody>
      </p:sp>
    </p:spTree>
    <p:extLst>
      <p:ext uri="{BB962C8B-B14F-4D97-AF65-F5344CB8AC3E}">
        <p14:creationId xmlns:p14="http://schemas.microsoft.com/office/powerpoint/2010/main" val="14514131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3200" dirty="0"/>
              <a:t>資料</a:t>
            </a:r>
            <a:r>
              <a:rPr lang="ja-JP" altLang="en-US" sz="3200" dirty="0" smtClean="0"/>
              <a:t>から，残高試算表を完成させるのが第</a:t>
            </a:r>
            <a:r>
              <a:rPr lang="en-US" altLang="ja-JP" sz="3200" dirty="0" smtClean="0"/>
              <a:t>3</a:t>
            </a:r>
            <a:r>
              <a:rPr lang="ja-JP" altLang="en-US" sz="3200" dirty="0" smtClean="0"/>
              <a:t>問の問題。</a:t>
            </a:r>
            <a:endParaRPr lang="en-US" altLang="ja-JP" sz="3200" dirty="0" smtClean="0"/>
          </a:p>
          <a:p>
            <a:pPr lvl="1"/>
            <a:r>
              <a:rPr lang="ja-JP" altLang="en-US" sz="2800" dirty="0"/>
              <a:t>資料に</a:t>
            </a:r>
            <a:r>
              <a:rPr lang="ja-JP" altLang="en-US" sz="2800" dirty="0" smtClean="0"/>
              <a:t>は，補助簿情報が載っていることがある。</a:t>
            </a:r>
            <a:endParaRPr lang="en-US" altLang="ja-JP" sz="2800" dirty="0" smtClean="0"/>
          </a:p>
          <a:p>
            <a:pPr lvl="1"/>
            <a:r>
              <a:rPr lang="ja-JP" altLang="en-US" sz="2800" dirty="0"/>
              <a:t>補助</a:t>
            </a:r>
            <a:r>
              <a:rPr lang="ja-JP" altLang="en-US" sz="2800" dirty="0" smtClean="0"/>
              <a:t>簿から仕訳を推測し，簡単な総勘定元帳を作成する。</a:t>
            </a:r>
            <a:endParaRPr lang="en-US" altLang="ja-JP" sz="2800" dirty="0" smtClean="0"/>
          </a:p>
          <a:p>
            <a:pPr lvl="2"/>
            <a:r>
              <a:rPr lang="ja-JP" altLang="en-US" sz="2800" dirty="0"/>
              <a:t>簿記</a:t>
            </a:r>
            <a:r>
              <a:rPr lang="ja-JP" altLang="en-US" sz="2800" dirty="0" smtClean="0"/>
              <a:t>の試験では，これを問題のすみっことかに，書いていく必要がある。これをさぼると，大抵，この問題は解けない。</a:t>
            </a:r>
            <a:endParaRPr lang="en-US" altLang="ja-JP" sz="2800" dirty="0" smtClean="0"/>
          </a:p>
          <a:p>
            <a:pPr lvl="1"/>
            <a:endParaRPr kumimoji="1" lang="ja-JP" altLang="en-US" sz="24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Case.101</a:t>
            </a:r>
            <a:br>
              <a:rPr kumimoji="1" lang="en-US" altLang="ja-JP" dirty="0" smtClean="0"/>
            </a:br>
            <a:r>
              <a:rPr kumimoji="1" lang="en-US" altLang="ja-JP" dirty="0" smtClean="0"/>
              <a:t/>
            </a:r>
            <a:br>
              <a:rPr kumimoji="1" lang="en-US" altLang="ja-JP" dirty="0" smtClean="0"/>
            </a:br>
            <a:r>
              <a:rPr kumimoji="1" lang="ja-JP" altLang="en-US" dirty="0" smtClean="0"/>
              <a:t>試算表</a:t>
            </a:r>
            <a:r>
              <a:rPr lang="ja-JP" altLang="en-US" dirty="0" smtClean="0"/>
              <a:t>の</a:t>
            </a:r>
            <a:r>
              <a:rPr lang="en-US" altLang="ja-JP" dirty="0" smtClean="0"/>
              <a:t/>
            </a:r>
            <a:br>
              <a:rPr lang="en-US" altLang="ja-JP" dirty="0" smtClean="0"/>
            </a:br>
            <a:r>
              <a:rPr lang="ja-JP" altLang="en-US" dirty="0" smtClean="0"/>
              <a:t>解法</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32</a:t>
            </a:fld>
            <a:endParaRPr kumimoji="1" lang="ja-JP" altLang="en-US"/>
          </a:p>
        </p:txBody>
      </p:sp>
    </p:spTree>
    <p:extLst>
      <p:ext uri="{BB962C8B-B14F-4D97-AF65-F5344CB8AC3E}">
        <p14:creationId xmlns:p14="http://schemas.microsoft.com/office/powerpoint/2010/main" val="70631325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76063"/>
            <a:ext cx="6131024" cy="6277274"/>
          </a:xfrm>
        </p:spPr>
        <p:txBody>
          <a:bodyPr>
            <a:normAutofit/>
          </a:bodyPr>
          <a:lstStyle/>
          <a:p>
            <a:r>
              <a:rPr lang="ja-JP" altLang="en-US" sz="3200" dirty="0"/>
              <a:t>資料</a:t>
            </a:r>
            <a:r>
              <a:rPr lang="ja-JP" altLang="en-US" sz="3200" dirty="0" smtClean="0"/>
              <a:t>から，残高試算表を完成させるのが第</a:t>
            </a:r>
            <a:r>
              <a:rPr lang="en-US" altLang="ja-JP" sz="3200" dirty="0" smtClean="0"/>
              <a:t>3</a:t>
            </a:r>
            <a:r>
              <a:rPr lang="ja-JP" altLang="en-US" sz="3200" dirty="0" smtClean="0"/>
              <a:t>問の問題。</a:t>
            </a:r>
            <a:endParaRPr lang="en-US" altLang="ja-JP" sz="3200" dirty="0" smtClean="0"/>
          </a:p>
          <a:p>
            <a:pPr lvl="1"/>
            <a:r>
              <a:rPr lang="ja-JP" altLang="en-US" sz="2800" dirty="0"/>
              <a:t>資料に</a:t>
            </a:r>
            <a:r>
              <a:rPr lang="ja-JP" altLang="en-US" sz="2800" dirty="0" smtClean="0"/>
              <a:t>は，日別の取引情報が載っていることもある。</a:t>
            </a:r>
            <a:endParaRPr lang="en-US" altLang="ja-JP" sz="2800" dirty="0" smtClean="0"/>
          </a:p>
          <a:p>
            <a:pPr lvl="2"/>
            <a:r>
              <a:rPr kumimoji="1" lang="ja-JP" altLang="en-US" sz="2400" dirty="0" smtClean="0"/>
              <a:t>これも仕訳を行い，その仕訳の結果を簡単な総勘定元帳を作成・転記していくことで問題が解ける。</a:t>
            </a:r>
            <a:endParaRPr kumimoji="1" lang="en-US" altLang="ja-JP" sz="2400" dirty="0" smtClean="0"/>
          </a:p>
          <a:p>
            <a:pPr lvl="1"/>
            <a:r>
              <a:rPr lang="ja-JP" altLang="en-US" sz="2400" dirty="0" smtClean="0"/>
              <a:t>掛金の明細表などを作る問題も掲載されることがある。</a:t>
            </a:r>
            <a:endParaRPr kumimoji="1" lang="ja-JP" altLang="en-US" sz="2400" dirty="0"/>
          </a:p>
        </p:txBody>
      </p:sp>
      <p:sp>
        <p:nvSpPr>
          <p:cNvPr id="3" name="タイトル 2"/>
          <p:cNvSpPr>
            <a:spLocks noGrp="1"/>
          </p:cNvSpPr>
          <p:nvPr>
            <p:ph type="title"/>
          </p:nvPr>
        </p:nvSpPr>
        <p:spPr>
          <a:xfrm>
            <a:off x="6660232" y="476672"/>
            <a:ext cx="2044080" cy="5715000"/>
          </a:xfrm>
        </p:spPr>
        <p:style>
          <a:lnRef idx="2">
            <a:schemeClr val="dk1"/>
          </a:lnRef>
          <a:fillRef idx="1">
            <a:schemeClr val="lt1"/>
          </a:fillRef>
          <a:effectRef idx="0">
            <a:schemeClr val="dk1"/>
          </a:effectRef>
          <a:fontRef idx="minor">
            <a:schemeClr val="dk1"/>
          </a:fontRef>
        </p:style>
        <p:txBody>
          <a:bodyPr/>
          <a:lstStyle/>
          <a:p>
            <a:r>
              <a:rPr kumimoji="1" lang="en-US" altLang="ja-JP" dirty="0" smtClean="0"/>
              <a:t>Case.102</a:t>
            </a:r>
            <a:br>
              <a:rPr kumimoji="1" lang="en-US" altLang="ja-JP" dirty="0" smtClean="0"/>
            </a:br>
            <a:r>
              <a:rPr kumimoji="1" lang="en-US" altLang="ja-JP" dirty="0" smtClean="0"/>
              <a:t/>
            </a:r>
            <a:br>
              <a:rPr kumimoji="1" lang="en-US" altLang="ja-JP" dirty="0" smtClean="0"/>
            </a:br>
            <a:r>
              <a:rPr kumimoji="1" lang="ja-JP" altLang="en-US" dirty="0" smtClean="0"/>
              <a:t>試算表</a:t>
            </a:r>
            <a:r>
              <a:rPr lang="ja-JP" altLang="en-US" dirty="0" smtClean="0"/>
              <a:t>の</a:t>
            </a:r>
            <a:r>
              <a:rPr lang="en-US" altLang="ja-JP" dirty="0" smtClean="0"/>
              <a:t/>
            </a:r>
            <a:br>
              <a:rPr lang="en-US" altLang="ja-JP" dirty="0" smtClean="0"/>
            </a:br>
            <a:r>
              <a:rPr lang="ja-JP" altLang="en-US" dirty="0" smtClean="0"/>
              <a:t>解法</a:t>
            </a:r>
            <a:endParaRPr kumimoji="1" lang="ja-JP" altLang="en-US" dirty="0"/>
          </a:p>
        </p:txBody>
      </p:sp>
      <p:sp>
        <p:nvSpPr>
          <p:cNvPr id="4" name="スライド番号プレースホルダー 3"/>
          <p:cNvSpPr>
            <a:spLocks noGrp="1"/>
          </p:cNvSpPr>
          <p:nvPr>
            <p:ph type="sldNum" sz="quarter" idx="11"/>
          </p:nvPr>
        </p:nvSpPr>
        <p:spPr/>
        <p:txBody>
          <a:bodyPr/>
          <a:lstStyle/>
          <a:p>
            <a:fld id="{C84104EB-AF9B-4A05-B748-F20822902FB3}" type="slidenum">
              <a:rPr kumimoji="1" lang="ja-JP" altLang="en-US" smtClean="0"/>
              <a:pPr/>
              <a:t>33</a:t>
            </a:fld>
            <a:endParaRPr kumimoji="1" lang="ja-JP" altLang="en-US"/>
          </a:p>
        </p:txBody>
      </p:sp>
    </p:spTree>
    <p:extLst>
      <p:ext uri="{BB962C8B-B14F-4D97-AF65-F5344CB8AC3E}">
        <p14:creationId xmlns:p14="http://schemas.microsoft.com/office/powerpoint/2010/main" val="416929920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デザート">
  <a:themeElements>
    <a:clrScheme name="デザート">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デザート">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デザート">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エグゼクティブ">
  <a:themeElements>
    <a:clrScheme name="エグゼクティブ">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エグゼクティブ">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エグゼクティブ">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パースペクティブ">
  <a:themeElements>
    <a:clrScheme name="パースペクティブ">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パースペクティブ">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4.xml><?xml version="1.0" encoding="utf-8"?>
<a:theme xmlns:a="http://schemas.openxmlformats.org/drawingml/2006/main" name="コンポジット">
  <a:themeElements>
    <a:clrScheme name="コンポジット">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コンポジット">
      <a:maj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コンポジット">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100000"/>
                <a:shade val="80000"/>
                <a:satMod val="110000"/>
                <a:lumMod val="80000"/>
              </a:schemeClr>
            </a:gs>
            <a:gs pos="79000">
              <a:schemeClr val="phClr">
                <a:tint val="100000"/>
                <a:shade val="90000"/>
                <a:satMod val="105000"/>
                <a:lumMod val="100000"/>
              </a:schemeClr>
            </a:gs>
            <a:gs pos="100000">
              <a:schemeClr val="phClr">
                <a:tint val="95000"/>
                <a:shade val="100000"/>
                <a:satMod val="110000"/>
                <a:lumMod val="115000"/>
              </a:schemeClr>
            </a:gs>
          </a:gsLst>
          <a:lin ang="5400000" scaled="0"/>
        </a:gradFill>
        <a:gradFill rotWithShape="1">
          <a:gsLst>
            <a:gs pos="0">
              <a:schemeClr val="phClr">
                <a:tint val="90000"/>
                <a:shade val="100000"/>
                <a:satMod val="100000"/>
                <a:lumMod val="110000"/>
              </a:schemeClr>
            </a:gs>
            <a:gs pos="83000">
              <a:schemeClr val="phClr">
                <a:shade val="75000"/>
                <a:satMod val="200000"/>
              </a:schemeClr>
            </a:gs>
            <a:gs pos="100000">
              <a:schemeClr val="phClr">
                <a:shade val="90000"/>
                <a:satMod val="200000"/>
              </a:schemeClr>
            </a:gs>
          </a:gsLst>
          <a:path path="circle">
            <a:fillToRect l="75000" t="100000" b="300000"/>
          </a:path>
        </a:gradFill>
      </a:bgFillStyleLst>
    </a:fmtScheme>
  </a:themeElements>
  <a:objectDefaults/>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TotalTime>
  <Words>1200</Words>
  <Application>Microsoft Office PowerPoint</Application>
  <PresentationFormat>画面に合わせる (4:3)</PresentationFormat>
  <Paragraphs>237</Paragraphs>
  <Slides>33</Slides>
  <Notes>5</Notes>
  <HiddenSlides>0</HiddenSlides>
  <MMClips>0</MMClips>
  <ScaleCrop>false</ScaleCrop>
  <HeadingPairs>
    <vt:vector size="4" baseType="variant">
      <vt:variant>
        <vt:lpstr>テーマ</vt:lpstr>
      </vt:variant>
      <vt:variant>
        <vt:i4>4</vt:i4>
      </vt:variant>
      <vt:variant>
        <vt:lpstr>スライド タイトル</vt:lpstr>
      </vt:variant>
      <vt:variant>
        <vt:i4>33</vt:i4>
      </vt:variant>
    </vt:vector>
  </HeadingPairs>
  <TitlesOfParts>
    <vt:vector size="37" baseType="lpstr">
      <vt:lpstr>デザート</vt:lpstr>
      <vt:lpstr>エグゼクティブ</vt:lpstr>
      <vt:lpstr>パースペクティブ</vt:lpstr>
      <vt:lpstr>コンポジット</vt:lpstr>
      <vt:lpstr>簿記からはじめる会計学 第7回</vt:lpstr>
      <vt:lpstr>【前回の演習の解説】</vt:lpstr>
      <vt:lpstr>CASE　77　租税公課</vt:lpstr>
      <vt:lpstr>CASE　78　元入れ</vt:lpstr>
      <vt:lpstr>CASE　79　資本金の引き出し</vt:lpstr>
      <vt:lpstr>CASE　80　引き出しの返金</vt:lpstr>
      <vt:lpstr>CASE　81　引き出しの決算処理</vt:lpstr>
      <vt:lpstr>第13章の勘定科目</vt:lpstr>
      <vt:lpstr>CASE　82　費用の繰延べ</vt:lpstr>
      <vt:lpstr>CASE　83　繰延べ費用の決算</vt:lpstr>
      <vt:lpstr>CASE　83　繰延べ費用の翌期首</vt:lpstr>
      <vt:lpstr>CASE　85　費用の見越し</vt:lpstr>
      <vt:lpstr>CASE　86　見越し費用の決算</vt:lpstr>
      <vt:lpstr>CASE　87　収益の繰延べ</vt:lpstr>
      <vt:lpstr>CASE　88　繰延べ収益の決算</vt:lpstr>
      <vt:lpstr>CASE　89　収益の見越し</vt:lpstr>
      <vt:lpstr>CASE　90　見越し収益の決算</vt:lpstr>
      <vt:lpstr>CASE　91　訂正仕訳</vt:lpstr>
      <vt:lpstr>第14章の勘定科目</vt:lpstr>
      <vt:lpstr>【演習】</vt:lpstr>
      <vt:lpstr>簿記からはじめる会計学 第8回</vt:lpstr>
      <vt:lpstr>Case.92  仕訳帳と 総勘定元帳</vt:lpstr>
      <vt:lpstr>Case.92  仕訳帳と 総勘定元帳</vt:lpstr>
      <vt:lpstr>Case.93  現金出納帳</vt:lpstr>
      <vt:lpstr>Case.94  小口現金 出納帳</vt:lpstr>
      <vt:lpstr>Case.95  仕入帳・ 買掛金元帳</vt:lpstr>
      <vt:lpstr>Case.96  売上帳・ 売掛金元帳</vt:lpstr>
      <vt:lpstr>Case.97  商品有高帳</vt:lpstr>
      <vt:lpstr>Case.98  受取手形 記入帳・ 支払手形 記入帳</vt:lpstr>
      <vt:lpstr>Case.99  帳簿組織</vt:lpstr>
      <vt:lpstr>簿記からはじめる会計学 第9回</vt:lpstr>
      <vt:lpstr>Case.101  試算表の 解法</vt:lpstr>
      <vt:lpstr>Case.102  試算表の 解法</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簿記からはじめる会計学 第4回</dc:title>
  <dc:creator>kohei</dc:creator>
  <cp:lastModifiedBy>kohei</cp:lastModifiedBy>
  <cp:revision>35</cp:revision>
  <dcterms:created xsi:type="dcterms:W3CDTF">2012-04-22T05:28:07Z</dcterms:created>
  <dcterms:modified xsi:type="dcterms:W3CDTF">2012-04-22T13:34:12Z</dcterms:modified>
</cp:coreProperties>
</file>