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56" r:id="rId2"/>
    <p:sldId id="260" r:id="rId3"/>
    <p:sldId id="261" r:id="rId4"/>
    <p:sldId id="262" r:id="rId5"/>
    <p:sldId id="263" r:id="rId6"/>
    <p:sldId id="265" r:id="rId7"/>
    <p:sldId id="266" r:id="rId8"/>
    <p:sldId id="268" r:id="rId9"/>
    <p:sldId id="269" r:id="rId10"/>
    <p:sldId id="270" r:id="rId11"/>
    <p:sldId id="271" r:id="rId1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96" y="-8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198B03-AEA1-154D-AE05-E43A217DB3D3}" type="doc">
      <dgm:prSet loTypeId="urn:microsoft.com/office/officeart/2005/8/layout/hProcess6" loCatId="process" qsTypeId="urn:microsoft.com/office/officeart/2005/8/quickstyle/simple4" qsCatId="simple" csTypeId="urn:microsoft.com/office/officeart/2005/8/colors/accent1_2" csCatId="accent1" phldr="1"/>
      <dgm:spPr/>
      <dgm:t>
        <a:bodyPr/>
        <a:lstStyle/>
        <a:p>
          <a:endParaRPr kumimoji="1" lang="ja-JP" altLang="en-US"/>
        </a:p>
      </dgm:t>
    </dgm:pt>
    <dgm:pt modelId="{B44BFAE9-F2B3-4546-8728-549489A37CFC}">
      <dgm:prSet phldrT="[テキスト]"/>
      <dgm:spPr/>
      <dgm:t>
        <a:bodyPr/>
        <a:lstStyle/>
        <a:p>
          <a:r>
            <a:rPr kumimoji="1" lang="ja-JP" altLang="en-US" dirty="0" smtClean="0"/>
            <a:t>問い</a:t>
          </a:r>
          <a:endParaRPr kumimoji="1" lang="ja-JP" altLang="en-US" dirty="0"/>
        </a:p>
      </dgm:t>
    </dgm:pt>
    <dgm:pt modelId="{04C745D2-712E-4F4C-86E7-6D9FAC3D126C}" type="parTrans" cxnId="{BD5702A5-A224-A04A-A535-C5C5FF7AF7AD}">
      <dgm:prSet/>
      <dgm:spPr/>
      <dgm:t>
        <a:bodyPr/>
        <a:lstStyle/>
        <a:p>
          <a:endParaRPr kumimoji="1" lang="ja-JP" altLang="en-US"/>
        </a:p>
      </dgm:t>
    </dgm:pt>
    <dgm:pt modelId="{8BDFE238-F85A-8245-94D3-2D063C95788E}" type="sibTrans" cxnId="{BD5702A5-A224-A04A-A535-C5C5FF7AF7AD}">
      <dgm:prSet/>
      <dgm:spPr/>
      <dgm:t>
        <a:bodyPr/>
        <a:lstStyle/>
        <a:p>
          <a:endParaRPr kumimoji="1" lang="ja-JP" altLang="en-US"/>
        </a:p>
      </dgm:t>
    </dgm:pt>
    <dgm:pt modelId="{244DFE96-05B7-6346-A52E-A232684D798A}">
      <dgm:prSet phldrT="[テキスト]"/>
      <dgm:spPr/>
      <dgm:t>
        <a:bodyPr/>
        <a:lstStyle/>
        <a:p>
          <a:r>
            <a:rPr kumimoji="1" lang="ja-JP" altLang="en-US" dirty="0" smtClean="0"/>
            <a:t>研究の意義</a:t>
          </a:r>
          <a:endParaRPr kumimoji="1" lang="ja-JP" altLang="en-US" dirty="0"/>
        </a:p>
      </dgm:t>
    </dgm:pt>
    <dgm:pt modelId="{C3E03870-6ADF-7446-9CBC-20B2DF7966A8}" type="parTrans" cxnId="{44848910-627A-E943-AB4D-D471EE54468D}">
      <dgm:prSet/>
      <dgm:spPr/>
      <dgm:t>
        <a:bodyPr/>
        <a:lstStyle/>
        <a:p>
          <a:endParaRPr kumimoji="1" lang="ja-JP" altLang="en-US"/>
        </a:p>
      </dgm:t>
    </dgm:pt>
    <dgm:pt modelId="{F3CD6BB8-C7AC-4048-BFF3-543F8C09C56A}" type="sibTrans" cxnId="{44848910-627A-E943-AB4D-D471EE54468D}">
      <dgm:prSet/>
      <dgm:spPr/>
      <dgm:t>
        <a:bodyPr/>
        <a:lstStyle/>
        <a:p>
          <a:endParaRPr kumimoji="1" lang="ja-JP" altLang="en-US"/>
        </a:p>
      </dgm:t>
    </dgm:pt>
    <dgm:pt modelId="{87762019-5930-1047-A7C5-549EE8C36808}">
      <dgm:prSet phldrT="[テキスト]"/>
      <dgm:spPr/>
      <dgm:t>
        <a:bodyPr/>
        <a:lstStyle/>
        <a:p>
          <a:r>
            <a:rPr kumimoji="1" lang="ja-JP" altLang="en-US" dirty="0" smtClean="0"/>
            <a:t>研究</a:t>
          </a:r>
          <a:br>
            <a:rPr kumimoji="1" lang="ja-JP" altLang="en-US" dirty="0" smtClean="0"/>
          </a:br>
          <a:r>
            <a:rPr kumimoji="1" lang="ja-JP" altLang="en-US" dirty="0" smtClean="0"/>
            <a:t>課題</a:t>
          </a:r>
          <a:endParaRPr kumimoji="1" lang="ja-JP" altLang="en-US" dirty="0"/>
        </a:p>
      </dgm:t>
    </dgm:pt>
    <dgm:pt modelId="{A916C130-421C-9849-84EA-58CCB856A721}" type="parTrans" cxnId="{960AEC0A-C028-6643-A81A-93EEC016DC2E}">
      <dgm:prSet/>
      <dgm:spPr/>
      <dgm:t>
        <a:bodyPr/>
        <a:lstStyle/>
        <a:p>
          <a:endParaRPr kumimoji="1" lang="ja-JP" altLang="en-US"/>
        </a:p>
      </dgm:t>
    </dgm:pt>
    <dgm:pt modelId="{D7B9264C-6E73-C046-8174-F0907EC08979}" type="sibTrans" cxnId="{960AEC0A-C028-6643-A81A-93EEC016DC2E}">
      <dgm:prSet/>
      <dgm:spPr/>
      <dgm:t>
        <a:bodyPr/>
        <a:lstStyle/>
        <a:p>
          <a:endParaRPr kumimoji="1" lang="ja-JP" altLang="en-US"/>
        </a:p>
      </dgm:t>
    </dgm:pt>
    <dgm:pt modelId="{A6C05057-E92E-E34A-BF71-C20325B11876}">
      <dgm:prSet phldrT="[テキスト]"/>
      <dgm:spPr/>
      <dgm:t>
        <a:bodyPr/>
        <a:lstStyle/>
        <a:p>
          <a:r>
            <a:rPr kumimoji="1" lang="ja-JP" altLang="en-US" dirty="0" smtClean="0"/>
            <a:t>方法</a:t>
          </a:r>
          <a:endParaRPr kumimoji="1" lang="ja-JP" altLang="en-US" dirty="0"/>
        </a:p>
      </dgm:t>
    </dgm:pt>
    <dgm:pt modelId="{6E6681DB-8E9D-0F45-B9BE-1A39F0B890A8}" type="parTrans" cxnId="{F6AC67CA-8930-4B49-98A1-5AFDD94D162F}">
      <dgm:prSet/>
      <dgm:spPr/>
      <dgm:t>
        <a:bodyPr/>
        <a:lstStyle/>
        <a:p>
          <a:endParaRPr kumimoji="1" lang="ja-JP" altLang="en-US"/>
        </a:p>
      </dgm:t>
    </dgm:pt>
    <dgm:pt modelId="{48627FF2-8826-0D49-B4D4-7162D6692D17}" type="sibTrans" cxnId="{F6AC67CA-8930-4B49-98A1-5AFDD94D162F}">
      <dgm:prSet/>
      <dgm:spPr/>
      <dgm:t>
        <a:bodyPr/>
        <a:lstStyle/>
        <a:p>
          <a:endParaRPr kumimoji="1" lang="ja-JP" altLang="en-US"/>
        </a:p>
      </dgm:t>
    </dgm:pt>
    <dgm:pt modelId="{D6BA0684-6D78-954E-A59E-14923F4B99A8}">
      <dgm:prSet phldrT="[テキスト]"/>
      <dgm:spPr/>
      <dgm:t>
        <a:bodyPr/>
        <a:lstStyle/>
        <a:p>
          <a:r>
            <a:rPr kumimoji="1" lang="ja-JP" altLang="en-US" dirty="0" smtClean="0"/>
            <a:t>問いとのフィット</a:t>
          </a:r>
          <a:endParaRPr kumimoji="1" lang="ja-JP" altLang="en-US" dirty="0"/>
        </a:p>
      </dgm:t>
    </dgm:pt>
    <dgm:pt modelId="{24AF58DE-0F70-504B-A578-AD95A54DE23B}" type="parTrans" cxnId="{7A2D2A62-3155-7E41-9300-9BE0A374F420}">
      <dgm:prSet/>
      <dgm:spPr/>
      <dgm:t>
        <a:bodyPr/>
        <a:lstStyle/>
        <a:p>
          <a:endParaRPr kumimoji="1" lang="ja-JP" altLang="en-US"/>
        </a:p>
      </dgm:t>
    </dgm:pt>
    <dgm:pt modelId="{1393AE63-0B58-884F-B5B1-95853260827B}" type="sibTrans" cxnId="{7A2D2A62-3155-7E41-9300-9BE0A374F420}">
      <dgm:prSet/>
      <dgm:spPr/>
      <dgm:t>
        <a:bodyPr/>
        <a:lstStyle/>
        <a:p>
          <a:endParaRPr kumimoji="1" lang="ja-JP" altLang="en-US"/>
        </a:p>
      </dgm:t>
    </dgm:pt>
    <dgm:pt modelId="{1473D95D-4576-D74A-9B87-C97CB3EF7C47}">
      <dgm:prSet phldrT="[テキスト]"/>
      <dgm:spPr/>
      <dgm:t>
        <a:bodyPr/>
        <a:lstStyle/>
        <a:p>
          <a:r>
            <a:rPr kumimoji="1" lang="ja-JP" altLang="en-US" dirty="0" smtClean="0"/>
            <a:t>調査の実施可能性</a:t>
          </a:r>
          <a:endParaRPr kumimoji="1" lang="ja-JP" altLang="en-US" dirty="0"/>
        </a:p>
      </dgm:t>
    </dgm:pt>
    <dgm:pt modelId="{DE4DF331-C3BC-0C41-86F3-F275DFAE2A8E}" type="parTrans" cxnId="{E5E0E59D-71DE-2441-A832-CEDFC470DA4E}">
      <dgm:prSet/>
      <dgm:spPr/>
      <dgm:t>
        <a:bodyPr/>
        <a:lstStyle/>
        <a:p>
          <a:endParaRPr kumimoji="1" lang="ja-JP" altLang="en-US"/>
        </a:p>
      </dgm:t>
    </dgm:pt>
    <dgm:pt modelId="{F879309D-564F-964D-A336-281EDF6F0C18}" type="sibTrans" cxnId="{E5E0E59D-71DE-2441-A832-CEDFC470DA4E}">
      <dgm:prSet/>
      <dgm:spPr/>
      <dgm:t>
        <a:bodyPr/>
        <a:lstStyle/>
        <a:p>
          <a:endParaRPr kumimoji="1" lang="ja-JP" altLang="en-US"/>
        </a:p>
      </dgm:t>
    </dgm:pt>
    <dgm:pt modelId="{CB7D1497-8B14-E046-9DF6-8D1F77CC8FEB}">
      <dgm:prSet phldrT="[テキスト]"/>
      <dgm:spPr/>
      <dgm:t>
        <a:bodyPr/>
        <a:lstStyle/>
        <a:p>
          <a:r>
            <a:rPr kumimoji="1" lang="ja-JP" altLang="en-US" dirty="0" smtClean="0"/>
            <a:t>答え</a:t>
          </a:r>
          <a:endParaRPr kumimoji="1" lang="ja-JP" altLang="en-US" dirty="0"/>
        </a:p>
      </dgm:t>
    </dgm:pt>
    <dgm:pt modelId="{8A1FAB57-56E8-5849-9365-3FEDD205DC38}" type="parTrans" cxnId="{E2F0B343-74EF-AD45-9A4C-910F37710748}">
      <dgm:prSet/>
      <dgm:spPr/>
      <dgm:t>
        <a:bodyPr/>
        <a:lstStyle/>
        <a:p>
          <a:endParaRPr kumimoji="1" lang="ja-JP" altLang="en-US"/>
        </a:p>
      </dgm:t>
    </dgm:pt>
    <dgm:pt modelId="{6BEA9139-3E53-A44E-86E9-DF5A1A6510D7}" type="sibTrans" cxnId="{E2F0B343-74EF-AD45-9A4C-910F37710748}">
      <dgm:prSet/>
      <dgm:spPr/>
      <dgm:t>
        <a:bodyPr/>
        <a:lstStyle/>
        <a:p>
          <a:endParaRPr kumimoji="1" lang="ja-JP" altLang="en-US"/>
        </a:p>
      </dgm:t>
    </dgm:pt>
    <dgm:pt modelId="{8FFD6A26-D14E-7842-87EE-8B3406672289}">
      <dgm:prSet phldrT="[テキスト]"/>
      <dgm:spPr/>
      <dgm:t>
        <a:bodyPr/>
        <a:lstStyle/>
        <a:p>
          <a:r>
            <a:rPr kumimoji="1" lang="ja-JP" altLang="en-US" dirty="0" smtClean="0"/>
            <a:t>調査</a:t>
          </a:r>
          <a:br>
            <a:rPr kumimoji="1" lang="ja-JP" altLang="en-US" dirty="0" smtClean="0"/>
          </a:br>
          <a:r>
            <a:rPr kumimoji="1" lang="ja-JP" altLang="en-US" dirty="0" smtClean="0"/>
            <a:t>結果</a:t>
          </a:r>
          <a:endParaRPr kumimoji="1" lang="ja-JP" altLang="en-US" dirty="0"/>
        </a:p>
      </dgm:t>
    </dgm:pt>
    <dgm:pt modelId="{B05B5E6D-54B7-6C40-9227-5A3AE6F00CB3}" type="parTrans" cxnId="{731713F7-DE24-2948-9C05-00C0B956508B}">
      <dgm:prSet/>
      <dgm:spPr/>
      <dgm:t>
        <a:bodyPr/>
        <a:lstStyle/>
        <a:p>
          <a:endParaRPr kumimoji="1" lang="ja-JP" altLang="en-US"/>
        </a:p>
      </dgm:t>
    </dgm:pt>
    <dgm:pt modelId="{FB6136F5-E8FD-AE43-882E-916C27A9AB77}" type="sibTrans" cxnId="{731713F7-DE24-2948-9C05-00C0B956508B}">
      <dgm:prSet/>
      <dgm:spPr/>
      <dgm:t>
        <a:bodyPr/>
        <a:lstStyle/>
        <a:p>
          <a:endParaRPr kumimoji="1" lang="ja-JP" altLang="en-US"/>
        </a:p>
      </dgm:t>
    </dgm:pt>
    <dgm:pt modelId="{CDF4402F-3484-1B44-946D-D4433BF65462}">
      <dgm:prSet phldrT="[テキスト]"/>
      <dgm:spPr/>
      <dgm:t>
        <a:bodyPr/>
        <a:lstStyle/>
        <a:p>
          <a:r>
            <a:rPr kumimoji="1" lang="ja-JP" altLang="en-US" dirty="0" smtClean="0"/>
            <a:t>言えなかったこと，限界</a:t>
          </a:r>
          <a:endParaRPr kumimoji="1" lang="ja-JP" altLang="en-US" dirty="0"/>
        </a:p>
      </dgm:t>
    </dgm:pt>
    <dgm:pt modelId="{2DC55F6B-905A-E04B-94AF-F43124172F55}" type="parTrans" cxnId="{02E413D8-B1EF-0444-A3F4-11A9B48161C4}">
      <dgm:prSet/>
      <dgm:spPr/>
      <dgm:t>
        <a:bodyPr/>
        <a:lstStyle/>
        <a:p>
          <a:endParaRPr kumimoji="1" lang="ja-JP" altLang="en-US"/>
        </a:p>
      </dgm:t>
    </dgm:pt>
    <dgm:pt modelId="{838F10D2-9778-7342-9EF8-0ABB750A36E6}" type="sibTrans" cxnId="{02E413D8-B1EF-0444-A3F4-11A9B48161C4}">
      <dgm:prSet/>
      <dgm:spPr/>
      <dgm:t>
        <a:bodyPr/>
        <a:lstStyle/>
        <a:p>
          <a:endParaRPr kumimoji="1" lang="ja-JP" altLang="en-US"/>
        </a:p>
      </dgm:t>
    </dgm:pt>
    <dgm:pt modelId="{18D1E90A-43A8-0648-8513-B1A9D567D4FA}" type="pres">
      <dgm:prSet presAssocID="{04198B03-AEA1-154D-AE05-E43A217DB3D3}" presName="theList" presStyleCnt="0">
        <dgm:presLayoutVars>
          <dgm:dir/>
          <dgm:animLvl val="lvl"/>
          <dgm:resizeHandles val="exact"/>
        </dgm:presLayoutVars>
      </dgm:prSet>
      <dgm:spPr/>
      <dgm:t>
        <a:bodyPr/>
        <a:lstStyle/>
        <a:p>
          <a:endParaRPr kumimoji="1" lang="ja-JP" altLang="en-US"/>
        </a:p>
      </dgm:t>
    </dgm:pt>
    <dgm:pt modelId="{310E1AB6-0251-9241-9E55-DB3512E1D8B4}" type="pres">
      <dgm:prSet presAssocID="{B44BFAE9-F2B3-4546-8728-549489A37CFC}" presName="compNode" presStyleCnt="0"/>
      <dgm:spPr/>
    </dgm:pt>
    <dgm:pt modelId="{2D1474A9-C0F0-654D-9883-A5AA21F70A32}" type="pres">
      <dgm:prSet presAssocID="{B44BFAE9-F2B3-4546-8728-549489A37CFC}" presName="noGeometry" presStyleCnt="0"/>
      <dgm:spPr/>
    </dgm:pt>
    <dgm:pt modelId="{6CDF289A-2C64-3B43-9886-58AAFEF9F4FD}" type="pres">
      <dgm:prSet presAssocID="{B44BFAE9-F2B3-4546-8728-549489A37CFC}" presName="childTextVisible" presStyleLbl="bgAccFollowNode1" presStyleIdx="0" presStyleCnt="3">
        <dgm:presLayoutVars>
          <dgm:bulletEnabled val="1"/>
        </dgm:presLayoutVars>
      </dgm:prSet>
      <dgm:spPr/>
      <dgm:t>
        <a:bodyPr/>
        <a:lstStyle/>
        <a:p>
          <a:endParaRPr kumimoji="1" lang="ja-JP" altLang="en-US"/>
        </a:p>
      </dgm:t>
    </dgm:pt>
    <dgm:pt modelId="{4D38CDBE-2F98-3A4D-AB51-86F3052A1446}" type="pres">
      <dgm:prSet presAssocID="{B44BFAE9-F2B3-4546-8728-549489A37CFC}" presName="childTextHidden" presStyleLbl="bgAccFollowNode1" presStyleIdx="0" presStyleCnt="3"/>
      <dgm:spPr/>
      <dgm:t>
        <a:bodyPr/>
        <a:lstStyle/>
        <a:p>
          <a:endParaRPr kumimoji="1" lang="ja-JP" altLang="en-US"/>
        </a:p>
      </dgm:t>
    </dgm:pt>
    <dgm:pt modelId="{0CE7744C-0E66-584D-9D4E-F0549AEB3C3A}" type="pres">
      <dgm:prSet presAssocID="{B44BFAE9-F2B3-4546-8728-549489A37CFC}" presName="parentText" presStyleLbl="node1" presStyleIdx="0" presStyleCnt="3">
        <dgm:presLayoutVars>
          <dgm:chMax val="1"/>
          <dgm:bulletEnabled val="1"/>
        </dgm:presLayoutVars>
      </dgm:prSet>
      <dgm:spPr/>
      <dgm:t>
        <a:bodyPr/>
        <a:lstStyle/>
        <a:p>
          <a:endParaRPr kumimoji="1" lang="ja-JP" altLang="en-US"/>
        </a:p>
      </dgm:t>
    </dgm:pt>
    <dgm:pt modelId="{B532FCE9-7C54-AA4D-8FF8-B20C945AA67F}" type="pres">
      <dgm:prSet presAssocID="{B44BFAE9-F2B3-4546-8728-549489A37CFC}" presName="aSpace" presStyleCnt="0"/>
      <dgm:spPr/>
    </dgm:pt>
    <dgm:pt modelId="{CD3C98D3-8CCF-AD46-B97E-71DED9658819}" type="pres">
      <dgm:prSet presAssocID="{A6C05057-E92E-E34A-BF71-C20325B11876}" presName="compNode" presStyleCnt="0"/>
      <dgm:spPr/>
    </dgm:pt>
    <dgm:pt modelId="{5EB64655-CF5C-F346-AF71-932771FE79A9}" type="pres">
      <dgm:prSet presAssocID="{A6C05057-E92E-E34A-BF71-C20325B11876}" presName="noGeometry" presStyleCnt="0"/>
      <dgm:spPr/>
    </dgm:pt>
    <dgm:pt modelId="{325815D6-9768-2A4A-A1ED-FA9D54A72DBA}" type="pres">
      <dgm:prSet presAssocID="{A6C05057-E92E-E34A-BF71-C20325B11876}" presName="childTextVisible" presStyleLbl="bgAccFollowNode1" presStyleIdx="1" presStyleCnt="3">
        <dgm:presLayoutVars>
          <dgm:bulletEnabled val="1"/>
        </dgm:presLayoutVars>
      </dgm:prSet>
      <dgm:spPr/>
      <dgm:t>
        <a:bodyPr/>
        <a:lstStyle/>
        <a:p>
          <a:endParaRPr kumimoji="1" lang="ja-JP" altLang="en-US"/>
        </a:p>
      </dgm:t>
    </dgm:pt>
    <dgm:pt modelId="{50B5FB11-CDBE-3549-90A9-F27E29658BDD}" type="pres">
      <dgm:prSet presAssocID="{A6C05057-E92E-E34A-BF71-C20325B11876}" presName="childTextHidden" presStyleLbl="bgAccFollowNode1" presStyleIdx="1" presStyleCnt="3"/>
      <dgm:spPr/>
      <dgm:t>
        <a:bodyPr/>
        <a:lstStyle/>
        <a:p>
          <a:endParaRPr kumimoji="1" lang="ja-JP" altLang="en-US"/>
        </a:p>
      </dgm:t>
    </dgm:pt>
    <dgm:pt modelId="{632BFEBF-EAC6-7043-8F0D-3CD7ACD9C9D3}" type="pres">
      <dgm:prSet presAssocID="{A6C05057-E92E-E34A-BF71-C20325B11876}" presName="parentText" presStyleLbl="node1" presStyleIdx="1" presStyleCnt="3">
        <dgm:presLayoutVars>
          <dgm:chMax val="1"/>
          <dgm:bulletEnabled val="1"/>
        </dgm:presLayoutVars>
      </dgm:prSet>
      <dgm:spPr/>
      <dgm:t>
        <a:bodyPr/>
        <a:lstStyle/>
        <a:p>
          <a:endParaRPr kumimoji="1" lang="ja-JP" altLang="en-US"/>
        </a:p>
      </dgm:t>
    </dgm:pt>
    <dgm:pt modelId="{8F857094-CFA6-6546-A8DA-CE0CE1CE39D4}" type="pres">
      <dgm:prSet presAssocID="{A6C05057-E92E-E34A-BF71-C20325B11876}" presName="aSpace" presStyleCnt="0"/>
      <dgm:spPr/>
    </dgm:pt>
    <dgm:pt modelId="{CCF03871-4C9F-7B4F-98BD-5CF650ED7101}" type="pres">
      <dgm:prSet presAssocID="{CB7D1497-8B14-E046-9DF6-8D1F77CC8FEB}" presName="compNode" presStyleCnt="0"/>
      <dgm:spPr/>
    </dgm:pt>
    <dgm:pt modelId="{1892F7DB-4302-A14E-82E3-C461B02BB88C}" type="pres">
      <dgm:prSet presAssocID="{CB7D1497-8B14-E046-9DF6-8D1F77CC8FEB}" presName="noGeometry" presStyleCnt="0"/>
      <dgm:spPr/>
    </dgm:pt>
    <dgm:pt modelId="{E7DF2EA0-F454-CA48-A48C-491066D43600}" type="pres">
      <dgm:prSet presAssocID="{CB7D1497-8B14-E046-9DF6-8D1F77CC8FEB}" presName="childTextVisible" presStyleLbl="bgAccFollowNode1" presStyleIdx="2" presStyleCnt="3">
        <dgm:presLayoutVars>
          <dgm:bulletEnabled val="1"/>
        </dgm:presLayoutVars>
      </dgm:prSet>
      <dgm:spPr/>
      <dgm:t>
        <a:bodyPr/>
        <a:lstStyle/>
        <a:p>
          <a:endParaRPr kumimoji="1" lang="ja-JP" altLang="en-US"/>
        </a:p>
      </dgm:t>
    </dgm:pt>
    <dgm:pt modelId="{56F4FEE8-297F-6849-8E8F-F67CA413D514}" type="pres">
      <dgm:prSet presAssocID="{CB7D1497-8B14-E046-9DF6-8D1F77CC8FEB}" presName="childTextHidden" presStyleLbl="bgAccFollowNode1" presStyleIdx="2" presStyleCnt="3"/>
      <dgm:spPr/>
      <dgm:t>
        <a:bodyPr/>
        <a:lstStyle/>
        <a:p>
          <a:endParaRPr kumimoji="1" lang="ja-JP" altLang="en-US"/>
        </a:p>
      </dgm:t>
    </dgm:pt>
    <dgm:pt modelId="{72165257-DA10-C64A-A138-2163EEB0CCB1}" type="pres">
      <dgm:prSet presAssocID="{CB7D1497-8B14-E046-9DF6-8D1F77CC8FEB}" presName="parentText" presStyleLbl="node1" presStyleIdx="2" presStyleCnt="3">
        <dgm:presLayoutVars>
          <dgm:chMax val="1"/>
          <dgm:bulletEnabled val="1"/>
        </dgm:presLayoutVars>
      </dgm:prSet>
      <dgm:spPr/>
      <dgm:t>
        <a:bodyPr/>
        <a:lstStyle/>
        <a:p>
          <a:endParaRPr kumimoji="1" lang="ja-JP" altLang="en-US"/>
        </a:p>
      </dgm:t>
    </dgm:pt>
  </dgm:ptLst>
  <dgm:cxnLst>
    <dgm:cxn modelId="{DED9359D-140F-5348-A9CB-A8C00E767CEE}" type="presOf" srcId="{CDF4402F-3484-1B44-946D-D4433BF65462}" destId="{56F4FEE8-297F-6849-8E8F-F67CA413D514}" srcOrd="1" destOrd="1" presId="urn:microsoft.com/office/officeart/2005/8/layout/hProcess6"/>
    <dgm:cxn modelId="{563BE58C-A1A6-DC46-9B74-49D316647DB0}" type="presOf" srcId="{1473D95D-4576-D74A-9B87-C97CB3EF7C47}" destId="{50B5FB11-CDBE-3549-90A9-F27E29658BDD}" srcOrd="1" destOrd="1" presId="urn:microsoft.com/office/officeart/2005/8/layout/hProcess6"/>
    <dgm:cxn modelId="{2520AA52-5AE6-994A-AC6C-0E4568472001}" type="presOf" srcId="{8FFD6A26-D14E-7842-87EE-8B3406672289}" destId="{56F4FEE8-297F-6849-8E8F-F67CA413D514}" srcOrd="1" destOrd="0" presId="urn:microsoft.com/office/officeart/2005/8/layout/hProcess6"/>
    <dgm:cxn modelId="{F6AC67CA-8930-4B49-98A1-5AFDD94D162F}" srcId="{04198B03-AEA1-154D-AE05-E43A217DB3D3}" destId="{A6C05057-E92E-E34A-BF71-C20325B11876}" srcOrd="1" destOrd="0" parTransId="{6E6681DB-8E9D-0F45-B9BE-1A39F0B890A8}" sibTransId="{48627FF2-8826-0D49-B4D4-7162D6692D17}"/>
    <dgm:cxn modelId="{84B65BD8-D625-314D-9B50-00FA9A5CEE03}" type="presOf" srcId="{D6BA0684-6D78-954E-A59E-14923F4B99A8}" destId="{325815D6-9768-2A4A-A1ED-FA9D54A72DBA}" srcOrd="0" destOrd="0" presId="urn:microsoft.com/office/officeart/2005/8/layout/hProcess6"/>
    <dgm:cxn modelId="{FF6A42D1-2D5E-4043-A435-54A2AE6EDE4B}" type="presOf" srcId="{CDF4402F-3484-1B44-946D-D4433BF65462}" destId="{E7DF2EA0-F454-CA48-A48C-491066D43600}" srcOrd="0" destOrd="1" presId="urn:microsoft.com/office/officeart/2005/8/layout/hProcess6"/>
    <dgm:cxn modelId="{E5E0E59D-71DE-2441-A832-CEDFC470DA4E}" srcId="{A6C05057-E92E-E34A-BF71-C20325B11876}" destId="{1473D95D-4576-D74A-9B87-C97CB3EF7C47}" srcOrd="1" destOrd="0" parTransId="{DE4DF331-C3BC-0C41-86F3-F275DFAE2A8E}" sibTransId="{F879309D-564F-964D-A336-281EDF6F0C18}"/>
    <dgm:cxn modelId="{241A7683-CEF8-6246-A786-3E4F6B8F93C0}" type="presOf" srcId="{87762019-5930-1047-A7C5-549EE8C36808}" destId="{4D38CDBE-2F98-3A4D-AB51-86F3052A1446}" srcOrd="1" destOrd="1" presId="urn:microsoft.com/office/officeart/2005/8/layout/hProcess6"/>
    <dgm:cxn modelId="{960AEC0A-C028-6643-A81A-93EEC016DC2E}" srcId="{B44BFAE9-F2B3-4546-8728-549489A37CFC}" destId="{87762019-5930-1047-A7C5-549EE8C36808}" srcOrd="1" destOrd="0" parTransId="{A916C130-421C-9849-84EA-58CCB856A721}" sibTransId="{D7B9264C-6E73-C046-8174-F0907EC08979}"/>
    <dgm:cxn modelId="{ECB01E5F-0843-D942-A1C7-1F3D0248F679}" type="presOf" srcId="{8FFD6A26-D14E-7842-87EE-8B3406672289}" destId="{E7DF2EA0-F454-CA48-A48C-491066D43600}" srcOrd="0" destOrd="0" presId="urn:microsoft.com/office/officeart/2005/8/layout/hProcess6"/>
    <dgm:cxn modelId="{442ED091-1D1D-EE44-A216-2C2333E934AB}" type="presOf" srcId="{1473D95D-4576-D74A-9B87-C97CB3EF7C47}" destId="{325815D6-9768-2A4A-A1ED-FA9D54A72DBA}" srcOrd="0" destOrd="1" presId="urn:microsoft.com/office/officeart/2005/8/layout/hProcess6"/>
    <dgm:cxn modelId="{D5055BD0-72D5-5E42-90C8-3072193179C3}" type="presOf" srcId="{244DFE96-05B7-6346-A52E-A232684D798A}" destId="{4D38CDBE-2F98-3A4D-AB51-86F3052A1446}" srcOrd="1" destOrd="0" presId="urn:microsoft.com/office/officeart/2005/8/layout/hProcess6"/>
    <dgm:cxn modelId="{1EECB08D-E097-0D47-924D-8896DDF21E3C}" type="presOf" srcId="{244DFE96-05B7-6346-A52E-A232684D798A}" destId="{6CDF289A-2C64-3B43-9886-58AAFEF9F4FD}" srcOrd="0" destOrd="0" presId="urn:microsoft.com/office/officeart/2005/8/layout/hProcess6"/>
    <dgm:cxn modelId="{E2F0B343-74EF-AD45-9A4C-910F37710748}" srcId="{04198B03-AEA1-154D-AE05-E43A217DB3D3}" destId="{CB7D1497-8B14-E046-9DF6-8D1F77CC8FEB}" srcOrd="2" destOrd="0" parTransId="{8A1FAB57-56E8-5849-9365-3FEDD205DC38}" sibTransId="{6BEA9139-3E53-A44E-86E9-DF5A1A6510D7}"/>
    <dgm:cxn modelId="{5416381F-764D-8140-81DA-449D36A771BE}" type="presOf" srcId="{CB7D1497-8B14-E046-9DF6-8D1F77CC8FEB}" destId="{72165257-DA10-C64A-A138-2163EEB0CCB1}" srcOrd="0" destOrd="0" presId="urn:microsoft.com/office/officeart/2005/8/layout/hProcess6"/>
    <dgm:cxn modelId="{731713F7-DE24-2948-9C05-00C0B956508B}" srcId="{CB7D1497-8B14-E046-9DF6-8D1F77CC8FEB}" destId="{8FFD6A26-D14E-7842-87EE-8B3406672289}" srcOrd="0" destOrd="0" parTransId="{B05B5E6D-54B7-6C40-9227-5A3AE6F00CB3}" sibTransId="{FB6136F5-E8FD-AE43-882E-916C27A9AB77}"/>
    <dgm:cxn modelId="{1B45695A-1DD3-E347-B1BD-8D59CD0EAA35}" type="presOf" srcId="{B44BFAE9-F2B3-4546-8728-549489A37CFC}" destId="{0CE7744C-0E66-584D-9D4E-F0549AEB3C3A}" srcOrd="0" destOrd="0" presId="urn:microsoft.com/office/officeart/2005/8/layout/hProcess6"/>
    <dgm:cxn modelId="{4631CC6F-A879-6A4D-B207-D3743201C0CE}" type="presOf" srcId="{A6C05057-E92E-E34A-BF71-C20325B11876}" destId="{632BFEBF-EAC6-7043-8F0D-3CD7ACD9C9D3}" srcOrd="0" destOrd="0" presId="urn:microsoft.com/office/officeart/2005/8/layout/hProcess6"/>
    <dgm:cxn modelId="{44848910-627A-E943-AB4D-D471EE54468D}" srcId="{B44BFAE9-F2B3-4546-8728-549489A37CFC}" destId="{244DFE96-05B7-6346-A52E-A232684D798A}" srcOrd="0" destOrd="0" parTransId="{C3E03870-6ADF-7446-9CBC-20B2DF7966A8}" sibTransId="{F3CD6BB8-C7AC-4048-BFF3-543F8C09C56A}"/>
    <dgm:cxn modelId="{BD5702A5-A224-A04A-A535-C5C5FF7AF7AD}" srcId="{04198B03-AEA1-154D-AE05-E43A217DB3D3}" destId="{B44BFAE9-F2B3-4546-8728-549489A37CFC}" srcOrd="0" destOrd="0" parTransId="{04C745D2-712E-4F4C-86E7-6D9FAC3D126C}" sibTransId="{8BDFE238-F85A-8245-94D3-2D063C95788E}"/>
    <dgm:cxn modelId="{7000283C-3ACA-D74E-A3CA-B96FA50264D7}" type="presOf" srcId="{D6BA0684-6D78-954E-A59E-14923F4B99A8}" destId="{50B5FB11-CDBE-3549-90A9-F27E29658BDD}" srcOrd="1" destOrd="0" presId="urn:microsoft.com/office/officeart/2005/8/layout/hProcess6"/>
    <dgm:cxn modelId="{63456BCD-1FE7-4F4B-AE69-E788844A7C86}" type="presOf" srcId="{87762019-5930-1047-A7C5-549EE8C36808}" destId="{6CDF289A-2C64-3B43-9886-58AAFEF9F4FD}" srcOrd="0" destOrd="1" presId="urn:microsoft.com/office/officeart/2005/8/layout/hProcess6"/>
    <dgm:cxn modelId="{7A2D2A62-3155-7E41-9300-9BE0A374F420}" srcId="{A6C05057-E92E-E34A-BF71-C20325B11876}" destId="{D6BA0684-6D78-954E-A59E-14923F4B99A8}" srcOrd="0" destOrd="0" parTransId="{24AF58DE-0F70-504B-A578-AD95A54DE23B}" sibTransId="{1393AE63-0B58-884F-B5B1-95853260827B}"/>
    <dgm:cxn modelId="{D9E73334-C985-0648-9851-19D6DEC52179}" type="presOf" srcId="{04198B03-AEA1-154D-AE05-E43A217DB3D3}" destId="{18D1E90A-43A8-0648-8513-B1A9D567D4FA}" srcOrd="0" destOrd="0" presId="urn:microsoft.com/office/officeart/2005/8/layout/hProcess6"/>
    <dgm:cxn modelId="{02E413D8-B1EF-0444-A3F4-11A9B48161C4}" srcId="{CB7D1497-8B14-E046-9DF6-8D1F77CC8FEB}" destId="{CDF4402F-3484-1B44-946D-D4433BF65462}" srcOrd="1" destOrd="0" parTransId="{2DC55F6B-905A-E04B-94AF-F43124172F55}" sibTransId="{838F10D2-9778-7342-9EF8-0ABB750A36E6}"/>
    <dgm:cxn modelId="{C1890287-735C-F545-8E5D-C4660B364060}" type="presParOf" srcId="{18D1E90A-43A8-0648-8513-B1A9D567D4FA}" destId="{310E1AB6-0251-9241-9E55-DB3512E1D8B4}" srcOrd="0" destOrd="0" presId="urn:microsoft.com/office/officeart/2005/8/layout/hProcess6"/>
    <dgm:cxn modelId="{72E3A3B0-9E67-B344-9C28-2136C60AA3E8}" type="presParOf" srcId="{310E1AB6-0251-9241-9E55-DB3512E1D8B4}" destId="{2D1474A9-C0F0-654D-9883-A5AA21F70A32}" srcOrd="0" destOrd="0" presId="urn:microsoft.com/office/officeart/2005/8/layout/hProcess6"/>
    <dgm:cxn modelId="{00D37478-228A-AE40-8557-676BF0894D3E}" type="presParOf" srcId="{310E1AB6-0251-9241-9E55-DB3512E1D8B4}" destId="{6CDF289A-2C64-3B43-9886-58AAFEF9F4FD}" srcOrd="1" destOrd="0" presId="urn:microsoft.com/office/officeart/2005/8/layout/hProcess6"/>
    <dgm:cxn modelId="{CF4F0988-09F5-7643-B5BC-9737E63955CE}" type="presParOf" srcId="{310E1AB6-0251-9241-9E55-DB3512E1D8B4}" destId="{4D38CDBE-2F98-3A4D-AB51-86F3052A1446}" srcOrd="2" destOrd="0" presId="urn:microsoft.com/office/officeart/2005/8/layout/hProcess6"/>
    <dgm:cxn modelId="{319956F7-6186-9348-9598-A0745C7E1E3F}" type="presParOf" srcId="{310E1AB6-0251-9241-9E55-DB3512E1D8B4}" destId="{0CE7744C-0E66-584D-9D4E-F0549AEB3C3A}" srcOrd="3" destOrd="0" presId="urn:microsoft.com/office/officeart/2005/8/layout/hProcess6"/>
    <dgm:cxn modelId="{B277E3C5-8AD3-F94E-A3B2-C0D62DE41529}" type="presParOf" srcId="{18D1E90A-43A8-0648-8513-B1A9D567D4FA}" destId="{B532FCE9-7C54-AA4D-8FF8-B20C945AA67F}" srcOrd="1" destOrd="0" presId="urn:microsoft.com/office/officeart/2005/8/layout/hProcess6"/>
    <dgm:cxn modelId="{B8C2F64D-27D0-F841-938A-828F5FEBDBB9}" type="presParOf" srcId="{18D1E90A-43A8-0648-8513-B1A9D567D4FA}" destId="{CD3C98D3-8CCF-AD46-B97E-71DED9658819}" srcOrd="2" destOrd="0" presId="urn:microsoft.com/office/officeart/2005/8/layout/hProcess6"/>
    <dgm:cxn modelId="{585C008D-C7CB-6F45-AA72-5882908704E6}" type="presParOf" srcId="{CD3C98D3-8CCF-AD46-B97E-71DED9658819}" destId="{5EB64655-CF5C-F346-AF71-932771FE79A9}" srcOrd="0" destOrd="0" presId="urn:microsoft.com/office/officeart/2005/8/layout/hProcess6"/>
    <dgm:cxn modelId="{C63286A4-237E-9940-82FC-6C56AC4E2A03}" type="presParOf" srcId="{CD3C98D3-8CCF-AD46-B97E-71DED9658819}" destId="{325815D6-9768-2A4A-A1ED-FA9D54A72DBA}" srcOrd="1" destOrd="0" presId="urn:microsoft.com/office/officeart/2005/8/layout/hProcess6"/>
    <dgm:cxn modelId="{92DBE715-CFD5-3340-AE82-96154129E4FA}" type="presParOf" srcId="{CD3C98D3-8CCF-AD46-B97E-71DED9658819}" destId="{50B5FB11-CDBE-3549-90A9-F27E29658BDD}" srcOrd="2" destOrd="0" presId="urn:microsoft.com/office/officeart/2005/8/layout/hProcess6"/>
    <dgm:cxn modelId="{DBF007C8-691A-C04C-A0F9-E1F46EB5EF8A}" type="presParOf" srcId="{CD3C98D3-8CCF-AD46-B97E-71DED9658819}" destId="{632BFEBF-EAC6-7043-8F0D-3CD7ACD9C9D3}" srcOrd="3" destOrd="0" presId="urn:microsoft.com/office/officeart/2005/8/layout/hProcess6"/>
    <dgm:cxn modelId="{25511E28-F815-5B4B-8722-222ACB1897A6}" type="presParOf" srcId="{18D1E90A-43A8-0648-8513-B1A9D567D4FA}" destId="{8F857094-CFA6-6546-A8DA-CE0CE1CE39D4}" srcOrd="3" destOrd="0" presId="urn:microsoft.com/office/officeart/2005/8/layout/hProcess6"/>
    <dgm:cxn modelId="{0CAC08A0-2626-6848-A6E7-9811504ACD20}" type="presParOf" srcId="{18D1E90A-43A8-0648-8513-B1A9D567D4FA}" destId="{CCF03871-4C9F-7B4F-98BD-5CF650ED7101}" srcOrd="4" destOrd="0" presId="urn:microsoft.com/office/officeart/2005/8/layout/hProcess6"/>
    <dgm:cxn modelId="{933D10E0-3716-7645-A4EB-0F5DCC81D711}" type="presParOf" srcId="{CCF03871-4C9F-7B4F-98BD-5CF650ED7101}" destId="{1892F7DB-4302-A14E-82E3-C461B02BB88C}" srcOrd="0" destOrd="0" presId="urn:microsoft.com/office/officeart/2005/8/layout/hProcess6"/>
    <dgm:cxn modelId="{BF2FCF31-CFA6-EC49-9C9C-5DD90916A00A}" type="presParOf" srcId="{CCF03871-4C9F-7B4F-98BD-5CF650ED7101}" destId="{E7DF2EA0-F454-CA48-A48C-491066D43600}" srcOrd="1" destOrd="0" presId="urn:microsoft.com/office/officeart/2005/8/layout/hProcess6"/>
    <dgm:cxn modelId="{B2673182-9A22-2845-A5ED-542BF687294A}" type="presParOf" srcId="{CCF03871-4C9F-7B4F-98BD-5CF650ED7101}" destId="{56F4FEE8-297F-6849-8E8F-F67CA413D514}" srcOrd="2" destOrd="0" presId="urn:microsoft.com/office/officeart/2005/8/layout/hProcess6"/>
    <dgm:cxn modelId="{25C14711-D4BC-534A-A395-DF764AFC4196}" type="presParOf" srcId="{CCF03871-4C9F-7B4F-98BD-5CF650ED7101}" destId="{72165257-DA10-C64A-A138-2163EEB0CCB1}"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198B03-AEA1-154D-AE05-E43A217DB3D3}" type="doc">
      <dgm:prSet loTypeId="urn:microsoft.com/office/officeart/2005/8/layout/hProcess6" loCatId="process" qsTypeId="urn:microsoft.com/office/officeart/2005/8/quickstyle/simple4" qsCatId="simple" csTypeId="urn:microsoft.com/office/officeart/2005/8/colors/accent1_2" csCatId="accent1" phldr="1"/>
      <dgm:spPr/>
      <dgm:t>
        <a:bodyPr/>
        <a:lstStyle/>
        <a:p>
          <a:endParaRPr kumimoji="1" lang="ja-JP" altLang="en-US"/>
        </a:p>
      </dgm:t>
    </dgm:pt>
    <dgm:pt modelId="{B44BFAE9-F2B3-4546-8728-549489A37CFC}">
      <dgm:prSet phldrT="[テキスト]"/>
      <dgm:spPr/>
      <dgm:t>
        <a:bodyPr/>
        <a:lstStyle/>
        <a:p>
          <a:r>
            <a:rPr kumimoji="1" lang="ja-JP" altLang="en-US" dirty="0" smtClean="0"/>
            <a:t>問い</a:t>
          </a:r>
          <a:endParaRPr kumimoji="1" lang="ja-JP" altLang="en-US" dirty="0"/>
        </a:p>
      </dgm:t>
    </dgm:pt>
    <dgm:pt modelId="{04C745D2-712E-4F4C-86E7-6D9FAC3D126C}" type="parTrans" cxnId="{BD5702A5-A224-A04A-A535-C5C5FF7AF7AD}">
      <dgm:prSet/>
      <dgm:spPr/>
      <dgm:t>
        <a:bodyPr/>
        <a:lstStyle/>
        <a:p>
          <a:endParaRPr kumimoji="1" lang="ja-JP" altLang="en-US"/>
        </a:p>
      </dgm:t>
    </dgm:pt>
    <dgm:pt modelId="{8BDFE238-F85A-8245-94D3-2D063C95788E}" type="sibTrans" cxnId="{BD5702A5-A224-A04A-A535-C5C5FF7AF7AD}">
      <dgm:prSet/>
      <dgm:spPr/>
      <dgm:t>
        <a:bodyPr/>
        <a:lstStyle/>
        <a:p>
          <a:endParaRPr kumimoji="1" lang="ja-JP" altLang="en-US"/>
        </a:p>
      </dgm:t>
    </dgm:pt>
    <dgm:pt modelId="{244DFE96-05B7-6346-A52E-A232684D798A}">
      <dgm:prSet phldrT="[テキスト]"/>
      <dgm:spPr/>
      <dgm:t>
        <a:bodyPr/>
        <a:lstStyle/>
        <a:p>
          <a:r>
            <a:rPr kumimoji="1" lang="ja-JP" altLang="en-US" dirty="0" smtClean="0"/>
            <a:t>研究の意義</a:t>
          </a:r>
          <a:endParaRPr kumimoji="1" lang="ja-JP" altLang="en-US" dirty="0"/>
        </a:p>
      </dgm:t>
    </dgm:pt>
    <dgm:pt modelId="{C3E03870-6ADF-7446-9CBC-20B2DF7966A8}" type="parTrans" cxnId="{44848910-627A-E943-AB4D-D471EE54468D}">
      <dgm:prSet/>
      <dgm:spPr/>
      <dgm:t>
        <a:bodyPr/>
        <a:lstStyle/>
        <a:p>
          <a:endParaRPr kumimoji="1" lang="ja-JP" altLang="en-US"/>
        </a:p>
      </dgm:t>
    </dgm:pt>
    <dgm:pt modelId="{F3CD6BB8-C7AC-4048-BFF3-543F8C09C56A}" type="sibTrans" cxnId="{44848910-627A-E943-AB4D-D471EE54468D}">
      <dgm:prSet/>
      <dgm:spPr/>
      <dgm:t>
        <a:bodyPr/>
        <a:lstStyle/>
        <a:p>
          <a:endParaRPr kumimoji="1" lang="ja-JP" altLang="en-US"/>
        </a:p>
      </dgm:t>
    </dgm:pt>
    <dgm:pt modelId="{87762019-5930-1047-A7C5-549EE8C36808}">
      <dgm:prSet phldrT="[テキスト]"/>
      <dgm:spPr/>
      <dgm:t>
        <a:bodyPr/>
        <a:lstStyle/>
        <a:p>
          <a:r>
            <a:rPr kumimoji="1" lang="ja-JP" altLang="en-US" dirty="0" smtClean="0"/>
            <a:t>研究</a:t>
          </a:r>
          <a:br>
            <a:rPr kumimoji="1" lang="ja-JP" altLang="en-US" dirty="0" smtClean="0"/>
          </a:br>
          <a:r>
            <a:rPr kumimoji="1" lang="ja-JP" altLang="en-US" dirty="0" smtClean="0"/>
            <a:t>課題</a:t>
          </a:r>
          <a:endParaRPr kumimoji="1" lang="ja-JP" altLang="en-US" dirty="0"/>
        </a:p>
      </dgm:t>
    </dgm:pt>
    <dgm:pt modelId="{A916C130-421C-9849-84EA-58CCB856A721}" type="parTrans" cxnId="{960AEC0A-C028-6643-A81A-93EEC016DC2E}">
      <dgm:prSet/>
      <dgm:spPr/>
      <dgm:t>
        <a:bodyPr/>
        <a:lstStyle/>
        <a:p>
          <a:endParaRPr kumimoji="1" lang="ja-JP" altLang="en-US"/>
        </a:p>
      </dgm:t>
    </dgm:pt>
    <dgm:pt modelId="{D7B9264C-6E73-C046-8174-F0907EC08979}" type="sibTrans" cxnId="{960AEC0A-C028-6643-A81A-93EEC016DC2E}">
      <dgm:prSet/>
      <dgm:spPr/>
      <dgm:t>
        <a:bodyPr/>
        <a:lstStyle/>
        <a:p>
          <a:endParaRPr kumimoji="1" lang="ja-JP" altLang="en-US"/>
        </a:p>
      </dgm:t>
    </dgm:pt>
    <dgm:pt modelId="{A6C05057-E92E-E34A-BF71-C20325B11876}">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方法</a:t>
          </a:r>
          <a:endParaRPr kumimoji="1" lang="ja-JP" altLang="en-US" dirty="0">
            <a:solidFill>
              <a:schemeClr val="bg1">
                <a:lumMod val="50000"/>
              </a:schemeClr>
            </a:solidFill>
          </a:endParaRPr>
        </a:p>
      </dgm:t>
    </dgm:pt>
    <dgm:pt modelId="{6E6681DB-8E9D-0F45-B9BE-1A39F0B890A8}" type="parTrans" cxnId="{F6AC67CA-8930-4B49-98A1-5AFDD94D162F}">
      <dgm:prSet/>
      <dgm:spPr/>
      <dgm:t>
        <a:bodyPr/>
        <a:lstStyle/>
        <a:p>
          <a:endParaRPr kumimoji="1" lang="ja-JP" altLang="en-US"/>
        </a:p>
      </dgm:t>
    </dgm:pt>
    <dgm:pt modelId="{48627FF2-8826-0D49-B4D4-7162D6692D17}" type="sibTrans" cxnId="{F6AC67CA-8930-4B49-98A1-5AFDD94D162F}">
      <dgm:prSet/>
      <dgm:spPr/>
      <dgm:t>
        <a:bodyPr/>
        <a:lstStyle/>
        <a:p>
          <a:endParaRPr kumimoji="1" lang="ja-JP" altLang="en-US"/>
        </a:p>
      </dgm:t>
    </dgm:pt>
    <dgm:pt modelId="{D6BA0684-6D78-954E-A59E-14923F4B99A8}">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問いとのフィット</a:t>
          </a:r>
          <a:endParaRPr kumimoji="1" lang="ja-JP" altLang="en-US" dirty="0">
            <a:solidFill>
              <a:schemeClr val="bg1">
                <a:lumMod val="50000"/>
              </a:schemeClr>
            </a:solidFill>
          </a:endParaRPr>
        </a:p>
      </dgm:t>
    </dgm:pt>
    <dgm:pt modelId="{24AF58DE-0F70-504B-A578-AD95A54DE23B}" type="parTrans" cxnId="{7A2D2A62-3155-7E41-9300-9BE0A374F420}">
      <dgm:prSet/>
      <dgm:spPr/>
      <dgm:t>
        <a:bodyPr/>
        <a:lstStyle/>
        <a:p>
          <a:endParaRPr kumimoji="1" lang="ja-JP" altLang="en-US"/>
        </a:p>
      </dgm:t>
    </dgm:pt>
    <dgm:pt modelId="{1393AE63-0B58-884F-B5B1-95853260827B}" type="sibTrans" cxnId="{7A2D2A62-3155-7E41-9300-9BE0A374F420}">
      <dgm:prSet/>
      <dgm:spPr/>
      <dgm:t>
        <a:bodyPr/>
        <a:lstStyle/>
        <a:p>
          <a:endParaRPr kumimoji="1" lang="ja-JP" altLang="en-US"/>
        </a:p>
      </dgm:t>
    </dgm:pt>
    <dgm:pt modelId="{1473D95D-4576-D74A-9B87-C97CB3EF7C47}">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調査の実施可能性</a:t>
          </a:r>
          <a:endParaRPr kumimoji="1" lang="ja-JP" altLang="en-US" dirty="0">
            <a:solidFill>
              <a:schemeClr val="bg1">
                <a:lumMod val="50000"/>
              </a:schemeClr>
            </a:solidFill>
          </a:endParaRPr>
        </a:p>
      </dgm:t>
    </dgm:pt>
    <dgm:pt modelId="{DE4DF331-C3BC-0C41-86F3-F275DFAE2A8E}" type="parTrans" cxnId="{E5E0E59D-71DE-2441-A832-CEDFC470DA4E}">
      <dgm:prSet/>
      <dgm:spPr/>
      <dgm:t>
        <a:bodyPr/>
        <a:lstStyle/>
        <a:p>
          <a:endParaRPr kumimoji="1" lang="ja-JP" altLang="en-US"/>
        </a:p>
      </dgm:t>
    </dgm:pt>
    <dgm:pt modelId="{F879309D-564F-964D-A336-281EDF6F0C18}" type="sibTrans" cxnId="{E5E0E59D-71DE-2441-A832-CEDFC470DA4E}">
      <dgm:prSet/>
      <dgm:spPr/>
      <dgm:t>
        <a:bodyPr/>
        <a:lstStyle/>
        <a:p>
          <a:endParaRPr kumimoji="1" lang="ja-JP" altLang="en-US"/>
        </a:p>
      </dgm:t>
    </dgm:pt>
    <dgm:pt modelId="{CB7D1497-8B14-E046-9DF6-8D1F77CC8FEB}">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答え</a:t>
          </a:r>
          <a:endParaRPr kumimoji="1" lang="ja-JP" altLang="en-US" dirty="0">
            <a:solidFill>
              <a:schemeClr val="bg1">
                <a:lumMod val="50000"/>
              </a:schemeClr>
            </a:solidFill>
          </a:endParaRPr>
        </a:p>
      </dgm:t>
    </dgm:pt>
    <dgm:pt modelId="{8A1FAB57-56E8-5849-9365-3FEDD205DC38}" type="parTrans" cxnId="{E2F0B343-74EF-AD45-9A4C-910F37710748}">
      <dgm:prSet/>
      <dgm:spPr/>
      <dgm:t>
        <a:bodyPr/>
        <a:lstStyle/>
        <a:p>
          <a:endParaRPr kumimoji="1" lang="ja-JP" altLang="en-US"/>
        </a:p>
      </dgm:t>
    </dgm:pt>
    <dgm:pt modelId="{6BEA9139-3E53-A44E-86E9-DF5A1A6510D7}" type="sibTrans" cxnId="{E2F0B343-74EF-AD45-9A4C-910F37710748}">
      <dgm:prSet/>
      <dgm:spPr/>
      <dgm:t>
        <a:bodyPr/>
        <a:lstStyle/>
        <a:p>
          <a:endParaRPr kumimoji="1" lang="ja-JP" altLang="en-US"/>
        </a:p>
      </dgm:t>
    </dgm:pt>
    <dgm:pt modelId="{8FFD6A26-D14E-7842-87EE-8B3406672289}">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調査</a:t>
          </a:r>
          <a:br>
            <a:rPr kumimoji="1" lang="ja-JP" altLang="en-US" dirty="0" smtClean="0">
              <a:solidFill>
                <a:schemeClr val="bg1">
                  <a:lumMod val="50000"/>
                </a:schemeClr>
              </a:solidFill>
            </a:rPr>
          </a:br>
          <a:r>
            <a:rPr kumimoji="1" lang="ja-JP" altLang="en-US" dirty="0" smtClean="0">
              <a:solidFill>
                <a:schemeClr val="bg1">
                  <a:lumMod val="50000"/>
                </a:schemeClr>
              </a:solidFill>
            </a:rPr>
            <a:t>結果</a:t>
          </a:r>
          <a:endParaRPr kumimoji="1" lang="ja-JP" altLang="en-US" dirty="0">
            <a:solidFill>
              <a:schemeClr val="bg1">
                <a:lumMod val="50000"/>
              </a:schemeClr>
            </a:solidFill>
          </a:endParaRPr>
        </a:p>
      </dgm:t>
    </dgm:pt>
    <dgm:pt modelId="{B05B5E6D-54B7-6C40-9227-5A3AE6F00CB3}" type="parTrans" cxnId="{731713F7-DE24-2948-9C05-00C0B956508B}">
      <dgm:prSet/>
      <dgm:spPr/>
      <dgm:t>
        <a:bodyPr/>
        <a:lstStyle/>
        <a:p>
          <a:endParaRPr kumimoji="1" lang="ja-JP" altLang="en-US"/>
        </a:p>
      </dgm:t>
    </dgm:pt>
    <dgm:pt modelId="{FB6136F5-E8FD-AE43-882E-916C27A9AB77}" type="sibTrans" cxnId="{731713F7-DE24-2948-9C05-00C0B956508B}">
      <dgm:prSet/>
      <dgm:spPr/>
      <dgm:t>
        <a:bodyPr/>
        <a:lstStyle/>
        <a:p>
          <a:endParaRPr kumimoji="1" lang="ja-JP" altLang="en-US"/>
        </a:p>
      </dgm:t>
    </dgm:pt>
    <dgm:pt modelId="{CDF4402F-3484-1B44-946D-D4433BF65462}">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言えなかったこと，限界</a:t>
          </a:r>
          <a:endParaRPr kumimoji="1" lang="ja-JP" altLang="en-US" dirty="0">
            <a:solidFill>
              <a:schemeClr val="bg1">
                <a:lumMod val="50000"/>
              </a:schemeClr>
            </a:solidFill>
          </a:endParaRPr>
        </a:p>
      </dgm:t>
    </dgm:pt>
    <dgm:pt modelId="{2DC55F6B-905A-E04B-94AF-F43124172F55}" type="parTrans" cxnId="{02E413D8-B1EF-0444-A3F4-11A9B48161C4}">
      <dgm:prSet/>
      <dgm:spPr/>
      <dgm:t>
        <a:bodyPr/>
        <a:lstStyle/>
        <a:p>
          <a:endParaRPr kumimoji="1" lang="ja-JP" altLang="en-US"/>
        </a:p>
      </dgm:t>
    </dgm:pt>
    <dgm:pt modelId="{838F10D2-9778-7342-9EF8-0ABB750A36E6}" type="sibTrans" cxnId="{02E413D8-B1EF-0444-A3F4-11A9B48161C4}">
      <dgm:prSet/>
      <dgm:spPr/>
      <dgm:t>
        <a:bodyPr/>
        <a:lstStyle/>
        <a:p>
          <a:endParaRPr kumimoji="1" lang="ja-JP" altLang="en-US"/>
        </a:p>
      </dgm:t>
    </dgm:pt>
    <dgm:pt modelId="{18D1E90A-43A8-0648-8513-B1A9D567D4FA}" type="pres">
      <dgm:prSet presAssocID="{04198B03-AEA1-154D-AE05-E43A217DB3D3}" presName="theList" presStyleCnt="0">
        <dgm:presLayoutVars>
          <dgm:dir/>
          <dgm:animLvl val="lvl"/>
          <dgm:resizeHandles val="exact"/>
        </dgm:presLayoutVars>
      </dgm:prSet>
      <dgm:spPr/>
      <dgm:t>
        <a:bodyPr/>
        <a:lstStyle/>
        <a:p>
          <a:endParaRPr kumimoji="1" lang="ja-JP" altLang="en-US"/>
        </a:p>
      </dgm:t>
    </dgm:pt>
    <dgm:pt modelId="{310E1AB6-0251-9241-9E55-DB3512E1D8B4}" type="pres">
      <dgm:prSet presAssocID="{B44BFAE9-F2B3-4546-8728-549489A37CFC}" presName="compNode" presStyleCnt="0"/>
      <dgm:spPr/>
    </dgm:pt>
    <dgm:pt modelId="{2D1474A9-C0F0-654D-9883-A5AA21F70A32}" type="pres">
      <dgm:prSet presAssocID="{B44BFAE9-F2B3-4546-8728-549489A37CFC}" presName="noGeometry" presStyleCnt="0"/>
      <dgm:spPr/>
    </dgm:pt>
    <dgm:pt modelId="{6CDF289A-2C64-3B43-9886-58AAFEF9F4FD}" type="pres">
      <dgm:prSet presAssocID="{B44BFAE9-F2B3-4546-8728-549489A37CFC}" presName="childTextVisible" presStyleLbl="bgAccFollowNode1" presStyleIdx="0" presStyleCnt="3">
        <dgm:presLayoutVars>
          <dgm:bulletEnabled val="1"/>
        </dgm:presLayoutVars>
      </dgm:prSet>
      <dgm:spPr/>
      <dgm:t>
        <a:bodyPr/>
        <a:lstStyle/>
        <a:p>
          <a:endParaRPr kumimoji="1" lang="ja-JP" altLang="en-US"/>
        </a:p>
      </dgm:t>
    </dgm:pt>
    <dgm:pt modelId="{4D38CDBE-2F98-3A4D-AB51-86F3052A1446}" type="pres">
      <dgm:prSet presAssocID="{B44BFAE9-F2B3-4546-8728-549489A37CFC}" presName="childTextHidden" presStyleLbl="bgAccFollowNode1" presStyleIdx="0" presStyleCnt="3"/>
      <dgm:spPr/>
      <dgm:t>
        <a:bodyPr/>
        <a:lstStyle/>
        <a:p>
          <a:endParaRPr kumimoji="1" lang="ja-JP" altLang="en-US"/>
        </a:p>
      </dgm:t>
    </dgm:pt>
    <dgm:pt modelId="{0CE7744C-0E66-584D-9D4E-F0549AEB3C3A}" type="pres">
      <dgm:prSet presAssocID="{B44BFAE9-F2B3-4546-8728-549489A37CFC}" presName="parentText" presStyleLbl="node1" presStyleIdx="0" presStyleCnt="3">
        <dgm:presLayoutVars>
          <dgm:chMax val="1"/>
          <dgm:bulletEnabled val="1"/>
        </dgm:presLayoutVars>
      </dgm:prSet>
      <dgm:spPr/>
      <dgm:t>
        <a:bodyPr/>
        <a:lstStyle/>
        <a:p>
          <a:endParaRPr kumimoji="1" lang="ja-JP" altLang="en-US"/>
        </a:p>
      </dgm:t>
    </dgm:pt>
    <dgm:pt modelId="{B532FCE9-7C54-AA4D-8FF8-B20C945AA67F}" type="pres">
      <dgm:prSet presAssocID="{B44BFAE9-F2B3-4546-8728-549489A37CFC}" presName="aSpace" presStyleCnt="0"/>
      <dgm:spPr/>
    </dgm:pt>
    <dgm:pt modelId="{CD3C98D3-8CCF-AD46-B97E-71DED9658819}" type="pres">
      <dgm:prSet presAssocID="{A6C05057-E92E-E34A-BF71-C20325B11876}" presName="compNode" presStyleCnt="0"/>
      <dgm:spPr/>
    </dgm:pt>
    <dgm:pt modelId="{5EB64655-CF5C-F346-AF71-932771FE79A9}" type="pres">
      <dgm:prSet presAssocID="{A6C05057-E92E-E34A-BF71-C20325B11876}" presName="noGeometry" presStyleCnt="0"/>
      <dgm:spPr/>
    </dgm:pt>
    <dgm:pt modelId="{325815D6-9768-2A4A-A1ED-FA9D54A72DBA}" type="pres">
      <dgm:prSet presAssocID="{A6C05057-E92E-E34A-BF71-C20325B11876}" presName="childTextVisible" presStyleLbl="bgAccFollowNode1" presStyleIdx="1" presStyleCnt="3">
        <dgm:presLayoutVars>
          <dgm:bulletEnabled val="1"/>
        </dgm:presLayoutVars>
      </dgm:prSet>
      <dgm:spPr/>
      <dgm:t>
        <a:bodyPr/>
        <a:lstStyle/>
        <a:p>
          <a:endParaRPr kumimoji="1" lang="ja-JP" altLang="en-US"/>
        </a:p>
      </dgm:t>
    </dgm:pt>
    <dgm:pt modelId="{50B5FB11-CDBE-3549-90A9-F27E29658BDD}" type="pres">
      <dgm:prSet presAssocID="{A6C05057-E92E-E34A-BF71-C20325B11876}" presName="childTextHidden" presStyleLbl="bgAccFollowNode1" presStyleIdx="1" presStyleCnt="3"/>
      <dgm:spPr/>
      <dgm:t>
        <a:bodyPr/>
        <a:lstStyle/>
        <a:p>
          <a:endParaRPr kumimoji="1" lang="ja-JP" altLang="en-US"/>
        </a:p>
      </dgm:t>
    </dgm:pt>
    <dgm:pt modelId="{632BFEBF-EAC6-7043-8F0D-3CD7ACD9C9D3}" type="pres">
      <dgm:prSet presAssocID="{A6C05057-E92E-E34A-BF71-C20325B11876}" presName="parentText" presStyleLbl="node1" presStyleIdx="1" presStyleCnt="3">
        <dgm:presLayoutVars>
          <dgm:chMax val="1"/>
          <dgm:bulletEnabled val="1"/>
        </dgm:presLayoutVars>
      </dgm:prSet>
      <dgm:spPr/>
      <dgm:t>
        <a:bodyPr/>
        <a:lstStyle/>
        <a:p>
          <a:endParaRPr kumimoji="1" lang="ja-JP" altLang="en-US"/>
        </a:p>
      </dgm:t>
    </dgm:pt>
    <dgm:pt modelId="{8F857094-CFA6-6546-A8DA-CE0CE1CE39D4}" type="pres">
      <dgm:prSet presAssocID="{A6C05057-E92E-E34A-BF71-C20325B11876}" presName="aSpace" presStyleCnt="0"/>
      <dgm:spPr/>
    </dgm:pt>
    <dgm:pt modelId="{CCF03871-4C9F-7B4F-98BD-5CF650ED7101}" type="pres">
      <dgm:prSet presAssocID="{CB7D1497-8B14-E046-9DF6-8D1F77CC8FEB}" presName="compNode" presStyleCnt="0"/>
      <dgm:spPr/>
    </dgm:pt>
    <dgm:pt modelId="{1892F7DB-4302-A14E-82E3-C461B02BB88C}" type="pres">
      <dgm:prSet presAssocID="{CB7D1497-8B14-E046-9DF6-8D1F77CC8FEB}" presName="noGeometry" presStyleCnt="0"/>
      <dgm:spPr/>
    </dgm:pt>
    <dgm:pt modelId="{E7DF2EA0-F454-CA48-A48C-491066D43600}" type="pres">
      <dgm:prSet presAssocID="{CB7D1497-8B14-E046-9DF6-8D1F77CC8FEB}" presName="childTextVisible" presStyleLbl="bgAccFollowNode1" presStyleIdx="2" presStyleCnt="3">
        <dgm:presLayoutVars>
          <dgm:bulletEnabled val="1"/>
        </dgm:presLayoutVars>
      </dgm:prSet>
      <dgm:spPr/>
      <dgm:t>
        <a:bodyPr/>
        <a:lstStyle/>
        <a:p>
          <a:endParaRPr kumimoji="1" lang="ja-JP" altLang="en-US"/>
        </a:p>
      </dgm:t>
    </dgm:pt>
    <dgm:pt modelId="{56F4FEE8-297F-6849-8E8F-F67CA413D514}" type="pres">
      <dgm:prSet presAssocID="{CB7D1497-8B14-E046-9DF6-8D1F77CC8FEB}" presName="childTextHidden" presStyleLbl="bgAccFollowNode1" presStyleIdx="2" presStyleCnt="3"/>
      <dgm:spPr/>
      <dgm:t>
        <a:bodyPr/>
        <a:lstStyle/>
        <a:p>
          <a:endParaRPr kumimoji="1" lang="ja-JP" altLang="en-US"/>
        </a:p>
      </dgm:t>
    </dgm:pt>
    <dgm:pt modelId="{72165257-DA10-C64A-A138-2163EEB0CCB1}" type="pres">
      <dgm:prSet presAssocID="{CB7D1497-8B14-E046-9DF6-8D1F77CC8FEB}" presName="parentText" presStyleLbl="node1" presStyleIdx="2" presStyleCnt="3">
        <dgm:presLayoutVars>
          <dgm:chMax val="1"/>
          <dgm:bulletEnabled val="1"/>
        </dgm:presLayoutVars>
      </dgm:prSet>
      <dgm:spPr/>
      <dgm:t>
        <a:bodyPr/>
        <a:lstStyle/>
        <a:p>
          <a:endParaRPr kumimoji="1" lang="ja-JP" altLang="en-US"/>
        </a:p>
      </dgm:t>
    </dgm:pt>
  </dgm:ptLst>
  <dgm:cxnLst>
    <dgm:cxn modelId="{5F5E30B5-6960-0046-BF71-201D688381DC}" type="presOf" srcId="{1473D95D-4576-D74A-9B87-C97CB3EF7C47}" destId="{325815D6-9768-2A4A-A1ED-FA9D54A72DBA}" srcOrd="0" destOrd="1" presId="urn:microsoft.com/office/officeart/2005/8/layout/hProcess6"/>
    <dgm:cxn modelId="{99B605A5-4F29-A149-B8FA-829054FCD435}" type="presOf" srcId="{244DFE96-05B7-6346-A52E-A232684D798A}" destId="{6CDF289A-2C64-3B43-9886-58AAFEF9F4FD}" srcOrd="0" destOrd="0" presId="urn:microsoft.com/office/officeart/2005/8/layout/hProcess6"/>
    <dgm:cxn modelId="{F6AC67CA-8930-4B49-98A1-5AFDD94D162F}" srcId="{04198B03-AEA1-154D-AE05-E43A217DB3D3}" destId="{A6C05057-E92E-E34A-BF71-C20325B11876}" srcOrd="1" destOrd="0" parTransId="{6E6681DB-8E9D-0F45-B9BE-1A39F0B890A8}" sibTransId="{48627FF2-8826-0D49-B4D4-7162D6692D17}"/>
    <dgm:cxn modelId="{E5E0E59D-71DE-2441-A832-CEDFC470DA4E}" srcId="{A6C05057-E92E-E34A-BF71-C20325B11876}" destId="{1473D95D-4576-D74A-9B87-C97CB3EF7C47}" srcOrd="1" destOrd="0" parTransId="{DE4DF331-C3BC-0C41-86F3-F275DFAE2A8E}" sibTransId="{F879309D-564F-964D-A336-281EDF6F0C18}"/>
    <dgm:cxn modelId="{960AEC0A-C028-6643-A81A-93EEC016DC2E}" srcId="{B44BFAE9-F2B3-4546-8728-549489A37CFC}" destId="{87762019-5930-1047-A7C5-549EE8C36808}" srcOrd="1" destOrd="0" parTransId="{A916C130-421C-9849-84EA-58CCB856A721}" sibTransId="{D7B9264C-6E73-C046-8174-F0907EC08979}"/>
    <dgm:cxn modelId="{DF992D72-E835-C442-A0C3-EEEE9F77C600}" type="presOf" srcId="{CDF4402F-3484-1B44-946D-D4433BF65462}" destId="{56F4FEE8-297F-6849-8E8F-F67CA413D514}" srcOrd="1" destOrd="1" presId="urn:microsoft.com/office/officeart/2005/8/layout/hProcess6"/>
    <dgm:cxn modelId="{17A823F5-B171-A246-9E63-70B78C0F305A}" type="presOf" srcId="{CB7D1497-8B14-E046-9DF6-8D1F77CC8FEB}" destId="{72165257-DA10-C64A-A138-2163EEB0CCB1}" srcOrd="0" destOrd="0" presId="urn:microsoft.com/office/officeart/2005/8/layout/hProcess6"/>
    <dgm:cxn modelId="{A722D306-0C89-F446-AE50-90851E524BE2}" type="presOf" srcId="{1473D95D-4576-D74A-9B87-C97CB3EF7C47}" destId="{50B5FB11-CDBE-3549-90A9-F27E29658BDD}" srcOrd="1" destOrd="1" presId="urn:microsoft.com/office/officeart/2005/8/layout/hProcess6"/>
    <dgm:cxn modelId="{7D1D6F5E-1445-2745-8B8D-5001DDAE0539}" type="presOf" srcId="{D6BA0684-6D78-954E-A59E-14923F4B99A8}" destId="{50B5FB11-CDBE-3549-90A9-F27E29658BDD}" srcOrd="1" destOrd="0" presId="urn:microsoft.com/office/officeart/2005/8/layout/hProcess6"/>
    <dgm:cxn modelId="{375C2A06-9841-764D-AC43-055CF9ECBEA1}" type="presOf" srcId="{04198B03-AEA1-154D-AE05-E43A217DB3D3}" destId="{18D1E90A-43A8-0648-8513-B1A9D567D4FA}" srcOrd="0" destOrd="0" presId="urn:microsoft.com/office/officeart/2005/8/layout/hProcess6"/>
    <dgm:cxn modelId="{E2F0B343-74EF-AD45-9A4C-910F37710748}" srcId="{04198B03-AEA1-154D-AE05-E43A217DB3D3}" destId="{CB7D1497-8B14-E046-9DF6-8D1F77CC8FEB}" srcOrd="2" destOrd="0" parTransId="{8A1FAB57-56E8-5849-9365-3FEDD205DC38}" sibTransId="{6BEA9139-3E53-A44E-86E9-DF5A1A6510D7}"/>
    <dgm:cxn modelId="{192F56CF-251A-6E4D-9DBC-0B044321132E}" type="presOf" srcId="{87762019-5930-1047-A7C5-549EE8C36808}" destId="{6CDF289A-2C64-3B43-9886-58AAFEF9F4FD}" srcOrd="0" destOrd="1" presId="urn:microsoft.com/office/officeart/2005/8/layout/hProcess6"/>
    <dgm:cxn modelId="{1E028DC2-526A-F446-BC0F-23E3549B0E66}" type="presOf" srcId="{D6BA0684-6D78-954E-A59E-14923F4B99A8}" destId="{325815D6-9768-2A4A-A1ED-FA9D54A72DBA}" srcOrd="0" destOrd="0" presId="urn:microsoft.com/office/officeart/2005/8/layout/hProcess6"/>
    <dgm:cxn modelId="{A88A74BD-2FB1-734D-896C-32A77D3644A1}" type="presOf" srcId="{A6C05057-E92E-E34A-BF71-C20325B11876}" destId="{632BFEBF-EAC6-7043-8F0D-3CD7ACD9C9D3}" srcOrd="0" destOrd="0" presId="urn:microsoft.com/office/officeart/2005/8/layout/hProcess6"/>
    <dgm:cxn modelId="{731713F7-DE24-2948-9C05-00C0B956508B}" srcId="{CB7D1497-8B14-E046-9DF6-8D1F77CC8FEB}" destId="{8FFD6A26-D14E-7842-87EE-8B3406672289}" srcOrd="0" destOrd="0" parTransId="{B05B5E6D-54B7-6C40-9227-5A3AE6F00CB3}" sibTransId="{FB6136F5-E8FD-AE43-882E-916C27A9AB77}"/>
    <dgm:cxn modelId="{44848910-627A-E943-AB4D-D471EE54468D}" srcId="{B44BFAE9-F2B3-4546-8728-549489A37CFC}" destId="{244DFE96-05B7-6346-A52E-A232684D798A}" srcOrd="0" destOrd="0" parTransId="{C3E03870-6ADF-7446-9CBC-20B2DF7966A8}" sibTransId="{F3CD6BB8-C7AC-4048-BFF3-543F8C09C56A}"/>
    <dgm:cxn modelId="{BD5702A5-A224-A04A-A535-C5C5FF7AF7AD}" srcId="{04198B03-AEA1-154D-AE05-E43A217DB3D3}" destId="{B44BFAE9-F2B3-4546-8728-549489A37CFC}" srcOrd="0" destOrd="0" parTransId="{04C745D2-712E-4F4C-86E7-6D9FAC3D126C}" sibTransId="{8BDFE238-F85A-8245-94D3-2D063C95788E}"/>
    <dgm:cxn modelId="{3A4A0B88-3759-6646-A86F-8E24D49D6365}" type="presOf" srcId="{244DFE96-05B7-6346-A52E-A232684D798A}" destId="{4D38CDBE-2F98-3A4D-AB51-86F3052A1446}" srcOrd="1" destOrd="0" presId="urn:microsoft.com/office/officeart/2005/8/layout/hProcess6"/>
    <dgm:cxn modelId="{524ED51D-6273-A24F-8407-7F08DA12F99B}" type="presOf" srcId="{8FFD6A26-D14E-7842-87EE-8B3406672289}" destId="{E7DF2EA0-F454-CA48-A48C-491066D43600}" srcOrd="0" destOrd="0" presId="urn:microsoft.com/office/officeart/2005/8/layout/hProcess6"/>
    <dgm:cxn modelId="{7A2D2A62-3155-7E41-9300-9BE0A374F420}" srcId="{A6C05057-E92E-E34A-BF71-C20325B11876}" destId="{D6BA0684-6D78-954E-A59E-14923F4B99A8}" srcOrd="0" destOrd="0" parTransId="{24AF58DE-0F70-504B-A578-AD95A54DE23B}" sibTransId="{1393AE63-0B58-884F-B5B1-95853260827B}"/>
    <dgm:cxn modelId="{993706EE-5438-1C4E-A7C3-D5524C066DD2}" type="presOf" srcId="{8FFD6A26-D14E-7842-87EE-8B3406672289}" destId="{56F4FEE8-297F-6849-8E8F-F67CA413D514}" srcOrd="1" destOrd="0" presId="urn:microsoft.com/office/officeart/2005/8/layout/hProcess6"/>
    <dgm:cxn modelId="{D7C638B0-CF62-5E40-8E01-D365085DFF77}" type="presOf" srcId="{CDF4402F-3484-1B44-946D-D4433BF65462}" destId="{E7DF2EA0-F454-CA48-A48C-491066D43600}" srcOrd="0" destOrd="1" presId="urn:microsoft.com/office/officeart/2005/8/layout/hProcess6"/>
    <dgm:cxn modelId="{F8CB05BD-267F-4342-A62F-968898FA7688}" type="presOf" srcId="{B44BFAE9-F2B3-4546-8728-549489A37CFC}" destId="{0CE7744C-0E66-584D-9D4E-F0549AEB3C3A}" srcOrd="0" destOrd="0" presId="urn:microsoft.com/office/officeart/2005/8/layout/hProcess6"/>
    <dgm:cxn modelId="{B29331F4-3A40-A84C-9551-9A885F120324}" type="presOf" srcId="{87762019-5930-1047-A7C5-549EE8C36808}" destId="{4D38CDBE-2F98-3A4D-AB51-86F3052A1446}" srcOrd="1" destOrd="1" presId="urn:microsoft.com/office/officeart/2005/8/layout/hProcess6"/>
    <dgm:cxn modelId="{02E413D8-B1EF-0444-A3F4-11A9B48161C4}" srcId="{CB7D1497-8B14-E046-9DF6-8D1F77CC8FEB}" destId="{CDF4402F-3484-1B44-946D-D4433BF65462}" srcOrd="1" destOrd="0" parTransId="{2DC55F6B-905A-E04B-94AF-F43124172F55}" sibTransId="{838F10D2-9778-7342-9EF8-0ABB750A36E6}"/>
    <dgm:cxn modelId="{6070D9D8-3D62-AE49-81F0-A5B75A570E86}" type="presParOf" srcId="{18D1E90A-43A8-0648-8513-B1A9D567D4FA}" destId="{310E1AB6-0251-9241-9E55-DB3512E1D8B4}" srcOrd="0" destOrd="0" presId="urn:microsoft.com/office/officeart/2005/8/layout/hProcess6"/>
    <dgm:cxn modelId="{D87202B8-97FA-694A-AFD7-D062546BB936}" type="presParOf" srcId="{310E1AB6-0251-9241-9E55-DB3512E1D8B4}" destId="{2D1474A9-C0F0-654D-9883-A5AA21F70A32}" srcOrd="0" destOrd="0" presId="urn:microsoft.com/office/officeart/2005/8/layout/hProcess6"/>
    <dgm:cxn modelId="{4EE50D48-B494-2F4A-9B2A-C3C9F20AA0DF}" type="presParOf" srcId="{310E1AB6-0251-9241-9E55-DB3512E1D8B4}" destId="{6CDF289A-2C64-3B43-9886-58AAFEF9F4FD}" srcOrd="1" destOrd="0" presId="urn:microsoft.com/office/officeart/2005/8/layout/hProcess6"/>
    <dgm:cxn modelId="{FC49293A-4FBB-8543-BDC2-6C8E1F5D40B7}" type="presParOf" srcId="{310E1AB6-0251-9241-9E55-DB3512E1D8B4}" destId="{4D38CDBE-2F98-3A4D-AB51-86F3052A1446}" srcOrd="2" destOrd="0" presId="urn:microsoft.com/office/officeart/2005/8/layout/hProcess6"/>
    <dgm:cxn modelId="{B7D5574B-87F0-2C42-8CEC-706411AB1030}" type="presParOf" srcId="{310E1AB6-0251-9241-9E55-DB3512E1D8B4}" destId="{0CE7744C-0E66-584D-9D4E-F0549AEB3C3A}" srcOrd="3" destOrd="0" presId="urn:microsoft.com/office/officeart/2005/8/layout/hProcess6"/>
    <dgm:cxn modelId="{742F43EF-FCF5-0342-9D86-DE0FA530940C}" type="presParOf" srcId="{18D1E90A-43A8-0648-8513-B1A9D567D4FA}" destId="{B532FCE9-7C54-AA4D-8FF8-B20C945AA67F}" srcOrd="1" destOrd="0" presId="urn:microsoft.com/office/officeart/2005/8/layout/hProcess6"/>
    <dgm:cxn modelId="{CF2B8C2E-B0EC-3E47-86E8-33E6E70B2CFC}" type="presParOf" srcId="{18D1E90A-43A8-0648-8513-B1A9D567D4FA}" destId="{CD3C98D3-8CCF-AD46-B97E-71DED9658819}" srcOrd="2" destOrd="0" presId="urn:microsoft.com/office/officeart/2005/8/layout/hProcess6"/>
    <dgm:cxn modelId="{24D51616-939B-7E42-8036-3783728CAD40}" type="presParOf" srcId="{CD3C98D3-8CCF-AD46-B97E-71DED9658819}" destId="{5EB64655-CF5C-F346-AF71-932771FE79A9}" srcOrd="0" destOrd="0" presId="urn:microsoft.com/office/officeart/2005/8/layout/hProcess6"/>
    <dgm:cxn modelId="{EA818A44-CCF8-B441-9C77-503931D650E3}" type="presParOf" srcId="{CD3C98D3-8CCF-AD46-B97E-71DED9658819}" destId="{325815D6-9768-2A4A-A1ED-FA9D54A72DBA}" srcOrd="1" destOrd="0" presId="urn:microsoft.com/office/officeart/2005/8/layout/hProcess6"/>
    <dgm:cxn modelId="{A18D25EF-A8AD-C949-9057-DE021F180032}" type="presParOf" srcId="{CD3C98D3-8CCF-AD46-B97E-71DED9658819}" destId="{50B5FB11-CDBE-3549-90A9-F27E29658BDD}" srcOrd="2" destOrd="0" presId="urn:microsoft.com/office/officeart/2005/8/layout/hProcess6"/>
    <dgm:cxn modelId="{5D0BB299-F4D3-3549-B60B-2D900BC3A4EF}" type="presParOf" srcId="{CD3C98D3-8CCF-AD46-B97E-71DED9658819}" destId="{632BFEBF-EAC6-7043-8F0D-3CD7ACD9C9D3}" srcOrd="3" destOrd="0" presId="urn:microsoft.com/office/officeart/2005/8/layout/hProcess6"/>
    <dgm:cxn modelId="{B25E49CA-53C5-8349-BDDD-F2AC356924CE}" type="presParOf" srcId="{18D1E90A-43A8-0648-8513-B1A9D567D4FA}" destId="{8F857094-CFA6-6546-A8DA-CE0CE1CE39D4}" srcOrd="3" destOrd="0" presId="urn:microsoft.com/office/officeart/2005/8/layout/hProcess6"/>
    <dgm:cxn modelId="{1D9A7910-13C1-544E-AD03-609155782780}" type="presParOf" srcId="{18D1E90A-43A8-0648-8513-B1A9D567D4FA}" destId="{CCF03871-4C9F-7B4F-98BD-5CF650ED7101}" srcOrd="4" destOrd="0" presId="urn:microsoft.com/office/officeart/2005/8/layout/hProcess6"/>
    <dgm:cxn modelId="{5D0BE9E7-2EE9-C749-9EFB-207A51AF3981}" type="presParOf" srcId="{CCF03871-4C9F-7B4F-98BD-5CF650ED7101}" destId="{1892F7DB-4302-A14E-82E3-C461B02BB88C}" srcOrd="0" destOrd="0" presId="urn:microsoft.com/office/officeart/2005/8/layout/hProcess6"/>
    <dgm:cxn modelId="{9D4A3F25-1688-9E4A-A22A-4C23C3A69C96}" type="presParOf" srcId="{CCF03871-4C9F-7B4F-98BD-5CF650ED7101}" destId="{E7DF2EA0-F454-CA48-A48C-491066D43600}" srcOrd="1" destOrd="0" presId="urn:microsoft.com/office/officeart/2005/8/layout/hProcess6"/>
    <dgm:cxn modelId="{1966866E-3B2E-1A43-903A-B01596B071D1}" type="presParOf" srcId="{CCF03871-4C9F-7B4F-98BD-5CF650ED7101}" destId="{56F4FEE8-297F-6849-8E8F-F67CA413D514}" srcOrd="2" destOrd="0" presId="urn:microsoft.com/office/officeart/2005/8/layout/hProcess6"/>
    <dgm:cxn modelId="{2F899C62-3465-6E47-8EDF-ED4DA1428650}" type="presParOf" srcId="{CCF03871-4C9F-7B4F-98BD-5CF650ED7101}" destId="{72165257-DA10-C64A-A138-2163EEB0CCB1}"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198B03-AEA1-154D-AE05-E43A217DB3D3}" type="doc">
      <dgm:prSet loTypeId="urn:microsoft.com/office/officeart/2005/8/layout/hProcess6" loCatId="process" qsTypeId="urn:microsoft.com/office/officeart/2005/8/quickstyle/simple4" qsCatId="simple" csTypeId="urn:microsoft.com/office/officeart/2005/8/colors/accent1_2" csCatId="accent1" phldr="1"/>
      <dgm:spPr/>
      <dgm:t>
        <a:bodyPr/>
        <a:lstStyle/>
        <a:p>
          <a:endParaRPr kumimoji="1" lang="ja-JP" altLang="en-US"/>
        </a:p>
      </dgm:t>
    </dgm:pt>
    <dgm:pt modelId="{B44BFAE9-F2B3-4546-8728-549489A37CFC}">
      <dgm:prSet phldrT="[テキスト]"/>
      <dgm:spPr/>
      <dgm:t>
        <a:bodyPr/>
        <a:lstStyle/>
        <a:p>
          <a:r>
            <a:rPr kumimoji="1" lang="ja-JP" altLang="en-US" dirty="0" smtClean="0"/>
            <a:t>問い</a:t>
          </a:r>
          <a:endParaRPr kumimoji="1" lang="ja-JP" altLang="en-US" dirty="0"/>
        </a:p>
      </dgm:t>
    </dgm:pt>
    <dgm:pt modelId="{04C745D2-712E-4F4C-86E7-6D9FAC3D126C}" type="parTrans" cxnId="{BD5702A5-A224-A04A-A535-C5C5FF7AF7AD}">
      <dgm:prSet/>
      <dgm:spPr/>
      <dgm:t>
        <a:bodyPr/>
        <a:lstStyle/>
        <a:p>
          <a:endParaRPr kumimoji="1" lang="ja-JP" altLang="en-US"/>
        </a:p>
      </dgm:t>
    </dgm:pt>
    <dgm:pt modelId="{8BDFE238-F85A-8245-94D3-2D063C95788E}" type="sibTrans" cxnId="{BD5702A5-A224-A04A-A535-C5C5FF7AF7AD}">
      <dgm:prSet/>
      <dgm:spPr/>
      <dgm:t>
        <a:bodyPr/>
        <a:lstStyle/>
        <a:p>
          <a:endParaRPr kumimoji="1" lang="ja-JP" altLang="en-US"/>
        </a:p>
      </dgm:t>
    </dgm:pt>
    <dgm:pt modelId="{244DFE96-05B7-6346-A52E-A232684D798A}">
      <dgm:prSet phldrT="[テキスト]"/>
      <dgm:spPr/>
      <dgm:t>
        <a:bodyPr/>
        <a:lstStyle/>
        <a:p>
          <a:r>
            <a:rPr kumimoji="1" lang="ja-JP" altLang="en-US" dirty="0" smtClean="0"/>
            <a:t>研究の意義</a:t>
          </a:r>
          <a:endParaRPr kumimoji="1" lang="ja-JP" altLang="en-US" dirty="0"/>
        </a:p>
      </dgm:t>
    </dgm:pt>
    <dgm:pt modelId="{C3E03870-6ADF-7446-9CBC-20B2DF7966A8}" type="parTrans" cxnId="{44848910-627A-E943-AB4D-D471EE54468D}">
      <dgm:prSet/>
      <dgm:spPr/>
      <dgm:t>
        <a:bodyPr/>
        <a:lstStyle/>
        <a:p>
          <a:endParaRPr kumimoji="1" lang="ja-JP" altLang="en-US"/>
        </a:p>
      </dgm:t>
    </dgm:pt>
    <dgm:pt modelId="{F3CD6BB8-C7AC-4048-BFF3-543F8C09C56A}" type="sibTrans" cxnId="{44848910-627A-E943-AB4D-D471EE54468D}">
      <dgm:prSet/>
      <dgm:spPr/>
      <dgm:t>
        <a:bodyPr/>
        <a:lstStyle/>
        <a:p>
          <a:endParaRPr kumimoji="1" lang="ja-JP" altLang="en-US"/>
        </a:p>
      </dgm:t>
    </dgm:pt>
    <dgm:pt modelId="{87762019-5930-1047-A7C5-549EE8C36808}">
      <dgm:prSet phldrT="[テキスト]"/>
      <dgm:spPr/>
      <dgm:t>
        <a:bodyPr/>
        <a:lstStyle/>
        <a:p>
          <a:r>
            <a:rPr kumimoji="1" lang="ja-JP" altLang="en-US" dirty="0" smtClean="0"/>
            <a:t>研究</a:t>
          </a:r>
          <a:br>
            <a:rPr kumimoji="1" lang="ja-JP" altLang="en-US" dirty="0" smtClean="0"/>
          </a:br>
          <a:r>
            <a:rPr kumimoji="1" lang="ja-JP" altLang="en-US" dirty="0" smtClean="0"/>
            <a:t>課題</a:t>
          </a:r>
          <a:endParaRPr kumimoji="1" lang="ja-JP" altLang="en-US" dirty="0"/>
        </a:p>
      </dgm:t>
    </dgm:pt>
    <dgm:pt modelId="{A916C130-421C-9849-84EA-58CCB856A721}" type="parTrans" cxnId="{960AEC0A-C028-6643-A81A-93EEC016DC2E}">
      <dgm:prSet/>
      <dgm:spPr/>
      <dgm:t>
        <a:bodyPr/>
        <a:lstStyle/>
        <a:p>
          <a:endParaRPr kumimoji="1" lang="ja-JP" altLang="en-US"/>
        </a:p>
      </dgm:t>
    </dgm:pt>
    <dgm:pt modelId="{D7B9264C-6E73-C046-8174-F0907EC08979}" type="sibTrans" cxnId="{960AEC0A-C028-6643-A81A-93EEC016DC2E}">
      <dgm:prSet/>
      <dgm:spPr/>
      <dgm:t>
        <a:bodyPr/>
        <a:lstStyle/>
        <a:p>
          <a:endParaRPr kumimoji="1" lang="ja-JP" altLang="en-US"/>
        </a:p>
      </dgm:t>
    </dgm:pt>
    <dgm:pt modelId="{A6C05057-E92E-E34A-BF71-C20325B11876}">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方法</a:t>
          </a:r>
          <a:endParaRPr kumimoji="1" lang="ja-JP" altLang="en-US" dirty="0">
            <a:solidFill>
              <a:schemeClr val="bg1">
                <a:lumMod val="50000"/>
              </a:schemeClr>
            </a:solidFill>
          </a:endParaRPr>
        </a:p>
      </dgm:t>
    </dgm:pt>
    <dgm:pt modelId="{6E6681DB-8E9D-0F45-B9BE-1A39F0B890A8}" type="parTrans" cxnId="{F6AC67CA-8930-4B49-98A1-5AFDD94D162F}">
      <dgm:prSet/>
      <dgm:spPr/>
      <dgm:t>
        <a:bodyPr/>
        <a:lstStyle/>
        <a:p>
          <a:endParaRPr kumimoji="1" lang="ja-JP" altLang="en-US"/>
        </a:p>
      </dgm:t>
    </dgm:pt>
    <dgm:pt modelId="{48627FF2-8826-0D49-B4D4-7162D6692D17}" type="sibTrans" cxnId="{F6AC67CA-8930-4B49-98A1-5AFDD94D162F}">
      <dgm:prSet/>
      <dgm:spPr/>
      <dgm:t>
        <a:bodyPr/>
        <a:lstStyle/>
        <a:p>
          <a:endParaRPr kumimoji="1" lang="ja-JP" altLang="en-US"/>
        </a:p>
      </dgm:t>
    </dgm:pt>
    <dgm:pt modelId="{D6BA0684-6D78-954E-A59E-14923F4B99A8}">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問いとのフィット</a:t>
          </a:r>
          <a:endParaRPr kumimoji="1" lang="ja-JP" altLang="en-US" dirty="0">
            <a:solidFill>
              <a:schemeClr val="bg1">
                <a:lumMod val="50000"/>
              </a:schemeClr>
            </a:solidFill>
          </a:endParaRPr>
        </a:p>
      </dgm:t>
    </dgm:pt>
    <dgm:pt modelId="{24AF58DE-0F70-504B-A578-AD95A54DE23B}" type="parTrans" cxnId="{7A2D2A62-3155-7E41-9300-9BE0A374F420}">
      <dgm:prSet/>
      <dgm:spPr/>
      <dgm:t>
        <a:bodyPr/>
        <a:lstStyle/>
        <a:p>
          <a:endParaRPr kumimoji="1" lang="ja-JP" altLang="en-US"/>
        </a:p>
      </dgm:t>
    </dgm:pt>
    <dgm:pt modelId="{1393AE63-0B58-884F-B5B1-95853260827B}" type="sibTrans" cxnId="{7A2D2A62-3155-7E41-9300-9BE0A374F420}">
      <dgm:prSet/>
      <dgm:spPr/>
      <dgm:t>
        <a:bodyPr/>
        <a:lstStyle/>
        <a:p>
          <a:endParaRPr kumimoji="1" lang="ja-JP" altLang="en-US"/>
        </a:p>
      </dgm:t>
    </dgm:pt>
    <dgm:pt modelId="{1473D95D-4576-D74A-9B87-C97CB3EF7C47}">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調査の実施可能性</a:t>
          </a:r>
          <a:endParaRPr kumimoji="1" lang="ja-JP" altLang="en-US" dirty="0">
            <a:solidFill>
              <a:schemeClr val="bg1">
                <a:lumMod val="50000"/>
              </a:schemeClr>
            </a:solidFill>
          </a:endParaRPr>
        </a:p>
      </dgm:t>
    </dgm:pt>
    <dgm:pt modelId="{DE4DF331-C3BC-0C41-86F3-F275DFAE2A8E}" type="parTrans" cxnId="{E5E0E59D-71DE-2441-A832-CEDFC470DA4E}">
      <dgm:prSet/>
      <dgm:spPr/>
      <dgm:t>
        <a:bodyPr/>
        <a:lstStyle/>
        <a:p>
          <a:endParaRPr kumimoji="1" lang="ja-JP" altLang="en-US"/>
        </a:p>
      </dgm:t>
    </dgm:pt>
    <dgm:pt modelId="{F879309D-564F-964D-A336-281EDF6F0C18}" type="sibTrans" cxnId="{E5E0E59D-71DE-2441-A832-CEDFC470DA4E}">
      <dgm:prSet/>
      <dgm:spPr/>
      <dgm:t>
        <a:bodyPr/>
        <a:lstStyle/>
        <a:p>
          <a:endParaRPr kumimoji="1" lang="ja-JP" altLang="en-US"/>
        </a:p>
      </dgm:t>
    </dgm:pt>
    <dgm:pt modelId="{CB7D1497-8B14-E046-9DF6-8D1F77CC8FEB}">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答え</a:t>
          </a:r>
          <a:endParaRPr kumimoji="1" lang="ja-JP" altLang="en-US" dirty="0">
            <a:solidFill>
              <a:schemeClr val="bg1">
                <a:lumMod val="50000"/>
              </a:schemeClr>
            </a:solidFill>
          </a:endParaRPr>
        </a:p>
      </dgm:t>
    </dgm:pt>
    <dgm:pt modelId="{8A1FAB57-56E8-5849-9365-3FEDD205DC38}" type="parTrans" cxnId="{E2F0B343-74EF-AD45-9A4C-910F37710748}">
      <dgm:prSet/>
      <dgm:spPr/>
      <dgm:t>
        <a:bodyPr/>
        <a:lstStyle/>
        <a:p>
          <a:endParaRPr kumimoji="1" lang="ja-JP" altLang="en-US"/>
        </a:p>
      </dgm:t>
    </dgm:pt>
    <dgm:pt modelId="{6BEA9139-3E53-A44E-86E9-DF5A1A6510D7}" type="sibTrans" cxnId="{E2F0B343-74EF-AD45-9A4C-910F37710748}">
      <dgm:prSet/>
      <dgm:spPr/>
      <dgm:t>
        <a:bodyPr/>
        <a:lstStyle/>
        <a:p>
          <a:endParaRPr kumimoji="1" lang="ja-JP" altLang="en-US"/>
        </a:p>
      </dgm:t>
    </dgm:pt>
    <dgm:pt modelId="{8FFD6A26-D14E-7842-87EE-8B3406672289}">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調査</a:t>
          </a:r>
          <a:br>
            <a:rPr kumimoji="1" lang="ja-JP" altLang="en-US" dirty="0" smtClean="0">
              <a:solidFill>
                <a:schemeClr val="bg1">
                  <a:lumMod val="50000"/>
                </a:schemeClr>
              </a:solidFill>
            </a:rPr>
          </a:br>
          <a:r>
            <a:rPr kumimoji="1" lang="ja-JP" altLang="en-US" dirty="0" smtClean="0">
              <a:solidFill>
                <a:schemeClr val="bg1">
                  <a:lumMod val="50000"/>
                </a:schemeClr>
              </a:solidFill>
            </a:rPr>
            <a:t>結果</a:t>
          </a:r>
          <a:endParaRPr kumimoji="1" lang="ja-JP" altLang="en-US" dirty="0">
            <a:solidFill>
              <a:schemeClr val="bg1">
                <a:lumMod val="50000"/>
              </a:schemeClr>
            </a:solidFill>
          </a:endParaRPr>
        </a:p>
      </dgm:t>
    </dgm:pt>
    <dgm:pt modelId="{B05B5E6D-54B7-6C40-9227-5A3AE6F00CB3}" type="parTrans" cxnId="{731713F7-DE24-2948-9C05-00C0B956508B}">
      <dgm:prSet/>
      <dgm:spPr/>
      <dgm:t>
        <a:bodyPr/>
        <a:lstStyle/>
        <a:p>
          <a:endParaRPr kumimoji="1" lang="ja-JP" altLang="en-US"/>
        </a:p>
      </dgm:t>
    </dgm:pt>
    <dgm:pt modelId="{FB6136F5-E8FD-AE43-882E-916C27A9AB77}" type="sibTrans" cxnId="{731713F7-DE24-2948-9C05-00C0B956508B}">
      <dgm:prSet/>
      <dgm:spPr/>
      <dgm:t>
        <a:bodyPr/>
        <a:lstStyle/>
        <a:p>
          <a:endParaRPr kumimoji="1" lang="ja-JP" altLang="en-US"/>
        </a:p>
      </dgm:t>
    </dgm:pt>
    <dgm:pt modelId="{CDF4402F-3484-1B44-946D-D4433BF65462}">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chemeClr val="bg1">
                  <a:lumMod val="50000"/>
                </a:schemeClr>
              </a:solidFill>
            </a:rPr>
            <a:t>言えなかったこと，限界</a:t>
          </a:r>
          <a:endParaRPr kumimoji="1" lang="ja-JP" altLang="en-US" dirty="0">
            <a:solidFill>
              <a:schemeClr val="bg1">
                <a:lumMod val="50000"/>
              </a:schemeClr>
            </a:solidFill>
          </a:endParaRPr>
        </a:p>
      </dgm:t>
    </dgm:pt>
    <dgm:pt modelId="{2DC55F6B-905A-E04B-94AF-F43124172F55}" type="parTrans" cxnId="{02E413D8-B1EF-0444-A3F4-11A9B48161C4}">
      <dgm:prSet/>
      <dgm:spPr/>
      <dgm:t>
        <a:bodyPr/>
        <a:lstStyle/>
        <a:p>
          <a:endParaRPr kumimoji="1" lang="ja-JP" altLang="en-US"/>
        </a:p>
      </dgm:t>
    </dgm:pt>
    <dgm:pt modelId="{838F10D2-9778-7342-9EF8-0ABB750A36E6}" type="sibTrans" cxnId="{02E413D8-B1EF-0444-A3F4-11A9B48161C4}">
      <dgm:prSet/>
      <dgm:spPr/>
      <dgm:t>
        <a:bodyPr/>
        <a:lstStyle/>
        <a:p>
          <a:endParaRPr kumimoji="1" lang="ja-JP" altLang="en-US"/>
        </a:p>
      </dgm:t>
    </dgm:pt>
    <dgm:pt modelId="{18D1E90A-43A8-0648-8513-B1A9D567D4FA}" type="pres">
      <dgm:prSet presAssocID="{04198B03-AEA1-154D-AE05-E43A217DB3D3}" presName="theList" presStyleCnt="0">
        <dgm:presLayoutVars>
          <dgm:dir/>
          <dgm:animLvl val="lvl"/>
          <dgm:resizeHandles val="exact"/>
        </dgm:presLayoutVars>
      </dgm:prSet>
      <dgm:spPr/>
      <dgm:t>
        <a:bodyPr/>
        <a:lstStyle/>
        <a:p>
          <a:endParaRPr kumimoji="1" lang="ja-JP" altLang="en-US"/>
        </a:p>
      </dgm:t>
    </dgm:pt>
    <dgm:pt modelId="{310E1AB6-0251-9241-9E55-DB3512E1D8B4}" type="pres">
      <dgm:prSet presAssocID="{B44BFAE9-F2B3-4546-8728-549489A37CFC}" presName="compNode" presStyleCnt="0"/>
      <dgm:spPr/>
    </dgm:pt>
    <dgm:pt modelId="{2D1474A9-C0F0-654D-9883-A5AA21F70A32}" type="pres">
      <dgm:prSet presAssocID="{B44BFAE9-F2B3-4546-8728-549489A37CFC}" presName="noGeometry" presStyleCnt="0"/>
      <dgm:spPr/>
    </dgm:pt>
    <dgm:pt modelId="{6CDF289A-2C64-3B43-9886-58AAFEF9F4FD}" type="pres">
      <dgm:prSet presAssocID="{B44BFAE9-F2B3-4546-8728-549489A37CFC}" presName="childTextVisible" presStyleLbl="bgAccFollowNode1" presStyleIdx="0" presStyleCnt="3">
        <dgm:presLayoutVars>
          <dgm:bulletEnabled val="1"/>
        </dgm:presLayoutVars>
      </dgm:prSet>
      <dgm:spPr/>
      <dgm:t>
        <a:bodyPr/>
        <a:lstStyle/>
        <a:p>
          <a:endParaRPr kumimoji="1" lang="ja-JP" altLang="en-US"/>
        </a:p>
      </dgm:t>
    </dgm:pt>
    <dgm:pt modelId="{4D38CDBE-2F98-3A4D-AB51-86F3052A1446}" type="pres">
      <dgm:prSet presAssocID="{B44BFAE9-F2B3-4546-8728-549489A37CFC}" presName="childTextHidden" presStyleLbl="bgAccFollowNode1" presStyleIdx="0" presStyleCnt="3"/>
      <dgm:spPr/>
      <dgm:t>
        <a:bodyPr/>
        <a:lstStyle/>
        <a:p>
          <a:endParaRPr kumimoji="1" lang="ja-JP" altLang="en-US"/>
        </a:p>
      </dgm:t>
    </dgm:pt>
    <dgm:pt modelId="{0CE7744C-0E66-584D-9D4E-F0549AEB3C3A}" type="pres">
      <dgm:prSet presAssocID="{B44BFAE9-F2B3-4546-8728-549489A37CFC}" presName="parentText" presStyleLbl="node1" presStyleIdx="0" presStyleCnt="3">
        <dgm:presLayoutVars>
          <dgm:chMax val="1"/>
          <dgm:bulletEnabled val="1"/>
        </dgm:presLayoutVars>
      </dgm:prSet>
      <dgm:spPr/>
      <dgm:t>
        <a:bodyPr/>
        <a:lstStyle/>
        <a:p>
          <a:endParaRPr kumimoji="1" lang="ja-JP" altLang="en-US"/>
        </a:p>
      </dgm:t>
    </dgm:pt>
    <dgm:pt modelId="{B532FCE9-7C54-AA4D-8FF8-B20C945AA67F}" type="pres">
      <dgm:prSet presAssocID="{B44BFAE9-F2B3-4546-8728-549489A37CFC}" presName="aSpace" presStyleCnt="0"/>
      <dgm:spPr/>
    </dgm:pt>
    <dgm:pt modelId="{CD3C98D3-8CCF-AD46-B97E-71DED9658819}" type="pres">
      <dgm:prSet presAssocID="{A6C05057-E92E-E34A-BF71-C20325B11876}" presName="compNode" presStyleCnt="0"/>
      <dgm:spPr/>
    </dgm:pt>
    <dgm:pt modelId="{5EB64655-CF5C-F346-AF71-932771FE79A9}" type="pres">
      <dgm:prSet presAssocID="{A6C05057-E92E-E34A-BF71-C20325B11876}" presName="noGeometry" presStyleCnt="0"/>
      <dgm:spPr/>
    </dgm:pt>
    <dgm:pt modelId="{325815D6-9768-2A4A-A1ED-FA9D54A72DBA}" type="pres">
      <dgm:prSet presAssocID="{A6C05057-E92E-E34A-BF71-C20325B11876}" presName="childTextVisible" presStyleLbl="bgAccFollowNode1" presStyleIdx="1" presStyleCnt="3">
        <dgm:presLayoutVars>
          <dgm:bulletEnabled val="1"/>
        </dgm:presLayoutVars>
      </dgm:prSet>
      <dgm:spPr/>
      <dgm:t>
        <a:bodyPr/>
        <a:lstStyle/>
        <a:p>
          <a:endParaRPr kumimoji="1" lang="ja-JP" altLang="en-US"/>
        </a:p>
      </dgm:t>
    </dgm:pt>
    <dgm:pt modelId="{50B5FB11-CDBE-3549-90A9-F27E29658BDD}" type="pres">
      <dgm:prSet presAssocID="{A6C05057-E92E-E34A-BF71-C20325B11876}" presName="childTextHidden" presStyleLbl="bgAccFollowNode1" presStyleIdx="1" presStyleCnt="3"/>
      <dgm:spPr/>
      <dgm:t>
        <a:bodyPr/>
        <a:lstStyle/>
        <a:p>
          <a:endParaRPr kumimoji="1" lang="ja-JP" altLang="en-US"/>
        </a:p>
      </dgm:t>
    </dgm:pt>
    <dgm:pt modelId="{632BFEBF-EAC6-7043-8F0D-3CD7ACD9C9D3}" type="pres">
      <dgm:prSet presAssocID="{A6C05057-E92E-E34A-BF71-C20325B11876}" presName="parentText" presStyleLbl="node1" presStyleIdx="1" presStyleCnt="3">
        <dgm:presLayoutVars>
          <dgm:chMax val="1"/>
          <dgm:bulletEnabled val="1"/>
        </dgm:presLayoutVars>
      </dgm:prSet>
      <dgm:spPr/>
      <dgm:t>
        <a:bodyPr/>
        <a:lstStyle/>
        <a:p>
          <a:endParaRPr kumimoji="1" lang="ja-JP" altLang="en-US"/>
        </a:p>
      </dgm:t>
    </dgm:pt>
    <dgm:pt modelId="{8F857094-CFA6-6546-A8DA-CE0CE1CE39D4}" type="pres">
      <dgm:prSet presAssocID="{A6C05057-E92E-E34A-BF71-C20325B11876}" presName="aSpace" presStyleCnt="0"/>
      <dgm:spPr/>
    </dgm:pt>
    <dgm:pt modelId="{CCF03871-4C9F-7B4F-98BD-5CF650ED7101}" type="pres">
      <dgm:prSet presAssocID="{CB7D1497-8B14-E046-9DF6-8D1F77CC8FEB}" presName="compNode" presStyleCnt="0"/>
      <dgm:spPr/>
    </dgm:pt>
    <dgm:pt modelId="{1892F7DB-4302-A14E-82E3-C461B02BB88C}" type="pres">
      <dgm:prSet presAssocID="{CB7D1497-8B14-E046-9DF6-8D1F77CC8FEB}" presName="noGeometry" presStyleCnt="0"/>
      <dgm:spPr/>
    </dgm:pt>
    <dgm:pt modelId="{E7DF2EA0-F454-CA48-A48C-491066D43600}" type="pres">
      <dgm:prSet presAssocID="{CB7D1497-8B14-E046-9DF6-8D1F77CC8FEB}" presName="childTextVisible" presStyleLbl="bgAccFollowNode1" presStyleIdx="2" presStyleCnt="3">
        <dgm:presLayoutVars>
          <dgm:bulletEnabled val="1"/>
        </dgm:presLayoutVars>
      </dgm:prSet>
      <dgm:spPr/>
      <dgm:t>
        <a:bodyPr/>
        <a:lstStyle/>
        <a:p>
          <a:endParaRPr kumimoji="1" lang="ja-JP" altLang="en-US"/>
        </a:p>
      </dgm:t>
    </dgm:pt>
    <dgm:pt modelId="{56F4FEE8-297F-6849-8E8F-F67CA413D514}" type="pres">
      <dgm:prSet presAssocID="{CB7D1497-8B14-E046-9DF6-8D1F77CC8FEB}" presName="childTextHidden" presStyleLbl="bgAccFollowNode1" presStyleIdx="2" presStyleCnt="3"/>
      <dgm:spPr/>
      <dgm:t>
        <a:bodyPr/>
        <a:lstStyle/>
        <a:p>
          <a:endParaRPr kumimoji="1" lang="ja-JP" altLang="en-US"/>
        </a:p>
      </dgm:t>
    </dgm:pt>
    <dgm:pt modelId="{72165257-DA10-C64A-A138-2163EEB0CCB1}" type="pres">
      <dgm:prSet presAssocID="{CB7D1497-8B14-E046-9DF6-8D1F77CC8FEB}" presName="parentText" presStyleLbl="node1" presStyleIdx="2" presStyleCnt="3">
        <dgm:presLayoutVars>
          <dgm:chMax val="1"/>
          <dgm:bulletEnabled val="1"/>
        </dgm:presLayoutVars>
      </dgm:prSet>
      <dgm:spPr/>
      <dgm:t>
        <a:bodyPr/>
        <a:lstStyle/>
        <a:p>
          <a:endParaRPr kumimoji="1" lang="ja-JP" altLang="en-US"/>
        </a:p>
      </dgm:t>
    </dgm:pt>
  </dgm:ptLst>
  <dgm:cxnLst>
    <dgm:cxn modelId="{910B57D9-8013-8645-8A74-A600245BB9EC}" type="presOf" srcId="{87762019-5930-1047-A7C5-549EE8C36808}" destId="{6CDF289A-2C64-3B43-9886-58AAFEF9F4FD}" srcOrd="0" destOrd="1" presId="urn:microsoft.com/office/officeart/2005/8/layout/hProcess6"/>
    <dgm:cxn modelId="{F6AC67CA-8930-4B49-98A1-5AFDD94D162F}" srcId="{04198B03-AEA1-154D-AE05-E43A217DB3D3}" destId="{A6C05057-E92E-E34A-BF71-C20325B11876}" srcOrd="1" destOrd="0" parTransId="{6E6681DB-8E9D-0F45-B9BE-1A39F0B890A8}" sibTransId="{48627FF2-8826-0D49-B4D4-7162D6692D17}"/>
    <dgm:cxn modelId="{E5E0E59D-71DE-2441-A832-CEDFC470DA4E}" srcId="{A6C05057-E92E-E34A-BF71-C20325B11876}" destId="{1473D95D-4576-D74A-9B87-C97CB3EF7C47}" srcOrd="1" destOrd="0" parTransId="{DE4DF331-C3BC-0C41-86F3-F275DFAE2A8E}" sibTransId="{F879309D-564F-964D-A336-281EDF6F0C18}"/>
    <dgm:cxn modelId="{51D94107-74D1-F740-AE9C-D5636C92108E}" type="presOf" srcId="{CDF4402F-3484-1B44-946D-D4433BF65462}" destId="{56F4FEE8-297F-6849-8E8F-F67CA413D514}" srcOrd="1" destOrd="1" presId="urn:microsoft.com/office/officeart/2005/8/layout/hProcess6"/>
    <dgm:cxn modelId="{960AEC0A-C028-6643-A81A-93EEC016DC2E}" srcId="{B44BFAE9-F2B3-4546-8728-549489A37CFC}" destId="{87762019-5930-1047-A7C5-549EE8C36808}" srcOrd="1" destOrd="0" parTransId="{A916C130-421C-9849-84EA-58CCB856A721}" sibTransId="{D7B9264C-6E73-C046-8174-F0907EC08979}"/>
    <dgm:cxn modelId="{D9DED426-9134-4842-88BF-85A7862F9BF2}" type="presOf" srcId="{B44BFAE9-F2B3-4546-8728-549489A37CFC}" destId="{0CE7744C-0E66-584D-9D4E-F0549AEB3C3A}" srcOrd="0" destOrd="0" presId="urn:microsoft.com/office/officeart/2005/8/layout/hProcess6"/>
    <dgm:cxn modelId="{B12E3C4B-B860-8B42-B7E2-58E16DFD8A91}" type="presOf" srcId="{244DFE96-05B7-6346-A52E-A232684D798A}" destId="{4D38CDBE-2F98-3A4D-AB51-86F3052A1446}" srcOrd="1" destOrd="0" presId="urn:microsoft.com/office/officeart/2005/8/layout/hProcess6"/>
    <dgm:cxn modelId="{2367E804-C613-FA4F-92E3-E92266476DA3}" type="presOf" srcId="{CDF4402F-3484-1B44-946D-D4433BF65462}" destId="{E7DF2EA0-F454-CA48-A48C-491066D43600}" srcOrd="0" destOrd="1" presId="urn:microsoft.com/office/officeart/2005/8/layout/hProcess6"/>
    <dgm:cxn modelId="{3BAD84EB-A929-E046-A60A-6826C3D5ABB3}" type="presOf" srcId="{87762019-5930-1047-A7C5-549EE8C36808}" destId="{4D38CDBE-2F98-3A4D-AB51-86F3052A1446}" srcOrd="1" destOrd="1" presId="urn:microsoft.com/office/officeart/2005/8/layout/hProcess6"/>
    <dgm:cxn modelId="{1A35AB3A-9FAA-FA4D-9378-E9A6BE6D6C63}" type="presOf" srcId="{D6BA0684-6D78-954E-A59E-14923F4B99A8}" destId="{325815D6-9768-2A4A-A1ED-FA9D54A72DBA}" srcOrd="0" destOrd="0" presId="urn:microsoft.com/office/officeart/2005/8/layout/hProcess6"/>
    <dgm:cxn modelId="{E2F0B343-74EF-AD45-9A4C-910F37710748}" srcId="{04198B03-AEA1-154D-AE05-E43A217DB3D3}" destId="{CB7D1497-8B14-E046-9DF6-8D1F77CC8FEB}" srcOrd="2" destOrd="0" parTransId="{8A1FAB57-56E8-5849-9365-3FEDD205DC38}" sibTransId="{6BEA9139-3E53-A44E-86E9-DF5A1A6510D7}"/>
    <dgm:cxn modelId="{35DB1730-3DE2-7B4F-AC7A-F0FB4A708627}" type="presOf" srcId="{1473D95D-4576-D74A-9B87-C97CB3EF7C47}" destId="{50B5FB11-CDBE-3549-90A9-F27E29658BDD}" srcOrd="1" destOrd="1" presId="urn:microsoft.com/office/officeart/2005/8/layout/hProcess6"/>
    <dgm:cxn modelId="{08B7083E-916D-4340-A118-A5FDD89EBF9E}" type="presOf" srcId="{8FFD6A26-D14E-7842-87EE-8B3406672289}" destId="{E7DF2EA0-F454-CA48-A48C-491066D43600}" srcOrd="0" destOrd="0" presId="urn:microsoft.com/office/officeart/2005/8/layout/hProcess6"/>
    <dgm:cxn modelId="{58465797-241B-3E4C-B0BE-D88316EDB5D8}" type="presOf" srcId="{244DFE96-05B7-6346-A52E-A232684D798A}" destId="{6CDF289A-2C64-3B43-9886-58AAFEF9F4FD}" srcOrd="0" destOrd="0" presId="urn:microsoft.com/office/officeart/2005/8/layout/hProcess6"/>
    <dgm:cxn modelId="{731713F7-DE24-2948-9C05-00C0B956508B}" srcId="{CB7D1497-8B14-E046-9DF6-8D1F77CC8FEB}" destId="{8FFD6A26-D14E-7842-87EE-8B3406672289}" srcOrd="0" destOrd="0" parTransId="{B05B5E6D-54B7-6C40-9227-5A3AE6F00CB3}" sibTransId="{FB6136F5-E8FD-AE43-882E-916C27A9AB77}"/>
    <dgm:cxn modelId="{44848910-627A-E943-AB4D-D471EE54468D}" srcId="{B44BFAE9-F2B3-4546-8728-549489A37CFC}" destId="{244DFE96-05B7-6346-A52E-A232684D798A}" srcOrd="0" destOrd="0" parTransId="{C3E03870-6ADF-7446-9CBC-20B2DF7966A8}" sibTransId="{F3CD6BB8-C7AC-4048-BFF3-543F8C09C56A}"/>
    <dgm:cxn modelId="{511AA8B1-D00F-8B41-9EBF-73B5AE400551}" type="presOf" srcId="{A6C05057-E92E-E34A-BF71-C20325B11876}" destId="{632BFEBF-EAC6-7043-8F0D-3CD7ACD9C9D3}" srcOrd="0" destOrd="0" presId="urn:microsoft.com/office/officeart/2005/8/layout/hProcess6"/>
    <dgm:cxn modelId="{BD5702A5-A224-A04A-A535-C5C5FF7AF7AD}" srcId="{04198B03-AEA1-154D-AE05-E43A217DB3D3}" destId="{B44BFAE9-F2B3-4546-8728-549489A37CFC}" srcOrd="0" destOrd="0" parTransId="{04C745D2-712E-4F4C-86E7-6D9FAC3D126C}" sibTransId="{8BDFE238-F85A-8245-94D3-2D063C95788E}"/>
    <dgm:cxn modelId="{7FA3965B-0AF6-1F4F-B3CD-418ADDCF4204}" type="presOf" srcId="{8FFD6A26-D14E-7842-87EE-8B3406672289}" destId="{56F4FEE8-297F-6849-8E8F-F67CA413D514}" srcOrd="1" destOrd="0" presId="urn:microsoft.com/office/officeart/2005/8/layout/hProcess6"/>
    <dgm:cxn modelId="{AFE1D386-444D-E144-8C73-C93DF3934A21}" type="presOf" srcId="{D6BA0684-6D78-954E-A59E-14923F4B99A8}" destId="{50B5FB11-CDBE-3549-90A9-F27E29658BDD}" srcOrd="1" destOrd="0" presId="urn:microsoft.com/office/officeart/2005/8/layout/hProcess6"/>
    <dgm:cxn modelId="{463D6143-F135-5B41-B333-A6202B5F0AD5}" type="presOf" srcId="{CB7D1497-8B14-E046-9DF6-8D1F77CC8FEB}" destId="{72165257-DA10-C64A-A138-2163EEB0CCB1}" srcOrd="0" destOrd="0" presId="urn:microsoft.com/office/officeart/2005/8/layout/hProcess6"/>
    <dgm:cxn modelId="{7A2D2A62-3155-7E41-9300-9BE0A374F420}" srcId="{A6C05057-E92E-E34A-BF71-C20325B11876}" destId="{D6BA0684-6D78-954E-A59E-14923F4B99A8}" srcOrd="0" destOrd="0" parTransId="{24AF58DE-0F70-504B-A578-AD95A54DE23B}" sibTransId="{1393AE63-0B58-884F-B5B1-95853260827B}"/>
    <dgm:cxn modelId="{E790A65C-299A-F74C-A510-C83C9FA6E986}" type="presOf" srcId="{1473D95D-4576-D74A-9B87-C97CB3EF7C47}" destId="{325815D6-9768-2A4A-A1ED-FA9D54A72DBA}" srcOrd="0" destOrd="1" presId="urn:microsoft.com/office/officeart/2005/8/layout/hProcess6"/>
    <dgm:cxn modelId="{87644DB9-B81F-774F-946C-B0499EF8BC25}" type="presOf" srcId="{04198B03-AEA1-154D-AE05-E43A217DB3D3}" destId="{18D1E90A-43A8-0648-8513-B1A9D567D4FA}" srcOrd="0" destOrd="0" presId="urn:microsoft.com/office/officeart/2005/8/layout/hProcess6"/>
    <dgm:cxn modelId="{02E413D8-B1EF-0444-A3F4-11A9B48161C4}" srcId="{CB7D1497-8B14-E046-9DF6-8D1F77CC8FEB}" destId="{CDF4402F-3484-1B44-946D-D4433BF65462}" srcOrd="1" destOrd="0" parTransId="{2DC55F6B-905A-E04B-94AF-F43124172F55}" sibTransId="{838F10D2-9778-7342-9EF8-0ABB750A36E6}"/>
    <dgm:cxn modelId="{8DC85DF8-4CAA-DF47-AF99-4779B23857DF}" type="presParOf" srcId="{18D1E90A-43A8-0648-8513-B1A9D567D4FA}" destId="{310E1AB6-0251-9241-9E55-DB3512E1D8B4}" srcOrd="0" destOrd="0" presId="urn:microsoft.com/office/officeart/2005/8/layout/hProcess6"/>
    <dgm:cxn modelId="{47231F00-F77E-9940-8C91-4F5A1F7AC496}" type="presParOf" srcId="{310E1AB6-0251-9241-9E55-DB3512E1D8B4}" destId="{2D1474A9-C0F0-654D-9883-A5AA21F70A32}" srcOrd="0" destOrd="0" presId="urn:microsoft.com/office/officeart/2005/8/layout/hProcess6"/>
    <dgm:cxn modelId="{100E2CA1-4186-E04D-AB3A-5714AC15BEF4}" type="presParOf" srcId="{310E1AB6-0251-9241-9E55-DB3512E1D8B4}" destId="{6CDF289A-2C64-3B43-9886-58AAFEF9F4FD}" srcOrd="1" destOrd="0" presId="urn:microsoft.com/office/officeart/2005/8/layout/hProcess6"/>
    <dgm:cxn modelId="{4391DE0B-2A5E-2646-919C-1868216BE6DD}" type="presParOf" srcId="{310E1AB6-0251-9241-9E55-DB3512E1D8B4}" destId="{4D38CDBE-2F98-3A4D-AB51-86F3052A1446}" srcOrd="2" destOrd="0" presId="urn:microsoft.com/office/officeart/2005/8/layout/hProcess6"/>
    <dgm:cxn modelId="{C235FF40-F8D5-B149-8835-1D2AC4FD8565}" type="presParOf" srcId="{310E1AB6-0251-9241-9E55-DB3512E1D8B4}" destId="{0CE7744C-0E66-584D-9D4E-F0549AEB3C3A}" srcOrd="3" destOrd="0" presId="urn:microsoft.com/office/officeart/2005/8/layout/hProcess6"/>
    <dgm:cxn modelId="{AAD2195E-DE3B-5749-8196-5EAFBCF071A5}" type="presParOf" srcId="{18D1E90A-43A8-0648-8513-B1A9D567D4FA}" destId="{B532FCE9-7C54-AA4D-8FF8-B20C945AA67F}" srcOrd="1" destOrd="0" presId="urn:microsoft.com/office/officeart/2005/8/layout/hProcess6"/>
    <dgm:cxn modelId="{750AFC3A-3DA2-8C49-B4B4-0249F99AAD72}" type="presParOf" srcId="{18D1E90A-43A8-0648-8513-B1A9D567D4FA}" destId="{CD3C98D3-8CCF-AD46-B97E-71DED9658819}" srcOrd="2" destOrd="0" presId="urn:microsoft.com/office/officeart/2005/8/layout/hProcess6"/>
    <dgm:cxn modelId="{3DDED184-D95C-A644-95A3-B7C27664499A}" type="presParOf" srcId="{CD3C98D3-8CCF-AD46-B97E-71DED9658819}" destId="{5EB64655-CF5C-F346-AF71-932771FE79A9}" srcOrd="0" destOrd="0" presId="urn:microsoft.com/office/officeart/2005/8/layout/hProcess6"/>
    <dgm:cxn modelId="{F3C289E7-54BE-0245-96B0-7A788305CF7F}" type="presParOf" srcId="{CD3C98D3-8CCF-AD46-B97E-71DED9658819}" destId="{325815D6-9768-2A4A-A1ED-FA9D54A72DBA}" srcOrd="1" destOrd="0" presId="urn:microsoft.com/office/officeart/2005/8/layout/hProcess6"/>
    <dgm:cxn modelId="{C3D7712F-4688-0E4B-BDE0-8F41E05CB725}" type="presParOf" srcId="{CD3C98D3-8CCF-AD46-B97E-71DED9658819}" destId="{50B5FB11-CDBE-3549-90A9-F27E29658BDD}" srcOrd="2" destOrd="0" presId="urn:microsoft.com/office/officeart/2005/8/layout/hProcess6"/>
    <dgm:cxn modelId="{8C41752A-5E5F-6741-90D2-A3B2E61A311E}" type="presParOf" srcId="{CD3C98D3-8CCF-AD46-B97E-71DED9658819}" destId="{632BFEBF-EAC6-7043-8F0D-3CD7ACD9C9D3}" srcOrd="3" destOrd="0" presId="urn:microsoft.com/office/officeart/2005/8/layout/hProcess6"/>
    <dgm:cxn modelId="{CB606706-5CA8-EF4A-AD57-1D72FFAFD3E2}" type="presParOf" srcId="{18D1E90A-43A8-0648-8513-B1A9D567D4FA}" destId="{8F857094-CFA6-6546-A8DA-CE0CE1CE39D4}" srcOrd="3" destOrd="0" presId="urn:microsoft.com/office/officeart/2005/8/layout/hProcess6"/>
    <dgm:cxn modelId="{D7FEB552-6118-C74D-A354-C70A95A20E01}" type="presParOf" srcId="{18D1E90A-43A8-0648-8513-B1A9D567D4FA}" destId="{CCF03871-4C9F-7B4F-98BD-5CF650ED7101}" srcOrd="4" destOrd="0" presId="urn:microsoft.com/office/officeart/2005/8/layout/hProcess6"/>
    <dgm:cxn modelId="{3930DDAC-DD60-DC4C-A01B-AFF494E34DFC}" type="presParOf" srcId="{CCF03871-4C9F-7B4F-98BD-5CF650ED7101}" destId="{1892F7DB-4302-A14E-82E3-C461B02BB88C}" srcOrd="0" destOrd="0" presId="urn:microsoft.com/office/officeart/2005/8/layout/hProcess6"/>
    <dgm:cxn modelId="{2B28E60C-126A-4145-B3B3-4228FA5F2687}" type="presParOf" srcId="{CCF03871-4C9F-7B4F-98BD-5CF650ED7101}" destId="{E7DF2EA0-F454-CA48-A48C-491066D43600}" srcOrd="1" destOrd="0" presId="urn:microsoft.com/office/officeart/2005/8/layout/hProcess6"/>
    <dgm:cxn modelId="{30F6DAA9-37E1-604D-886E-F9545026F9C3}" type="presParOf" srcId="{CCF03871-4C9F-7B4F-98BD-5CF650ED7101}" destId="{56F4FEE8-297F-6849-8E8F-F67CA413D514}" srcOrd="2" destOrd="0" presId="urn:microsoft.com/office/officeart/2005/8/layout/hProcess6"/>
    <dgm:cxn modelId="{5F568695-CA4B-9C45-9D04-F2FF4DCA5C01}" type="presParOf" srcId="{CCF03871-4C9F-7B4F-98BD-5CF650ED7101}" destId="{72165257-DA10-C64A-A138-2163EEB0CCB1}"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198B03-AEA1-154D-AE05-E43A217DB3D3}" type="doc">
      <dgm:prSet loTypeId="urn:microsoft.com/office/officeart/2005/8/layout/hProcess6" loCatId="process" qsTypeId="urn:microsoft.com/office/officeart/2005/8/quickstyle/simple4" qsCatId="simple" csTypeId="urn:microsoft.com/office/officeart/2005/8/colors/accent1_2" csCatId="accent1" phldr="1"/>
      <dgm:spPr/>
      <dgm:t>
        <a:bodyPr/>
        <a:lstStyle/>
        <a:p>
          <a:endParaRPr kumimoji="1" lang="ja-JP" altLang="en-US"/>
        </a:p>
      </dgm:t>
    </dgm:pt>
    <dgm:pt modelId="{B44BFAE9-F2B3-4546-8728-549489A37CFC}">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問い</a:t>
          </a:r>
          <a:endParaRPr kumimoji="1" lang="ja-JP" altLang="en-US" dirty="0">
            <a:solidFill>
              <a:srgbClr val="7F7F7F"/>
            </a:solidFill>
          </a:endParaRPr>
        </a:p>
      </dgm:t>
    </dgm:pt>
    <dgm:pt modelId="{04C745D2-712E-4F4C-86E7-6D9FAC3D126C}" type="parTrans" cxnId="{BD5702A5-A224-A04A-A535-C5C5FF7AF7AD}">
      <dgm:prSet/>
      <dgm:spPr/>
      <dgm:t>
        <a:bodyPr/>
        <a:lstStyle/>
        <a:p>
          <a:endParaRPr kumimoji="1" lang="ja-JP" altLang="en-US"/>
        </a:p>
      </dgm:t>
    </dgm:pt>
    <dgm:pt modelId="{8BDFE238-F85A-8245-94D3-2D063C95788E}" type="sibTrans" cxnId="{BD5702A5-A224-A04A-A535-C5C5FF7AF7AD}">
      <dgm:prSet/>
      <dgm:spPr/>
      <dgm:t>
        <a:bodyPr/>
        <a:lstStyle/>
        <a:p>
          <a:endParaRPr kumimoji="1" lang="ja-JP" altLang="en-US"/>
        </a:p>
      </dgm:t>
    </dgm:pt>
    <dgm:pt modelId="{244DFE96-05B7-6346-A52E-A232684D798A}">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研究の意義</a:t>
          </a:r>
          <a:endParaRPr kumimoji="1" lang="ja-JP" altLang="en-US" dirty="0">
            <a:solidFill>
              <a:srgbClr val="7F7F7F"/>
            </a:solidFill>
          </a:endParaRPr>
        </a:p>
      </dgm:t>
    </dgm:pt>
    <dgm:pt modelId="{C3E03870-6ADF-7446-9CBC-20B2DF7966A8}" type="parTrans" cxnId="{44848910-627A-E943-AB4D-D471EE54468D}">
      <dgm:prSet/>
      <dgm:spPr/>
      <dgm:t>
        <a:bodyPr/>
        <a:lstStyle/>
        <a:p>
          <a:endParaRPr kumimoji="1" lang="ja-JP" altLang="en-US"/>
        </a:p>
      </dgm:t>
    </dgm:pt>
    <dgm:pt modelId="{F3CD6BB8-C7AC-4048-BFF3-543F8C09C56A}" type="sibTrans" cxnId="{44848910-627A-E943-AB4D-D471EE54468D}">
      <dgm:prSet/>
      <dgm:spPr/>
      <dgm:t>
        <a:bodyPr/>
        <a:lstStyle/>
        <a:p>
          <a:endParaRPr kumimoji="1" lang="ja-JP" altLang="en-US"/>
        </a:p>
      </dgm:t>
    </dgm:pt>
    <dgm:pt modelId="{87762019-5930-1047-A7C5-549EE8C36808}">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研究</a:t>
          </a:r>
          <a:br>
            <a:rPr kumimoji="1" lang="ja-JP" altLang="en-US" dirty="0" smtClean="0">
              <a:solidFill>
                <a:srgbClr val="7F7F7F"/>
              </a:solidFill>
            </a:rPr>
          </a:br>
          <a:r>
            <a:rPr kumimoji="1" lang="ja-JP" altLang="en-US" dirty="0" smtClean="0">
              <a:solidFill>
                <a:srgbClr val="7F7F7F"/>
              </a:solidFill>
            </a:rPr>
            <a:t>課題</a:t>
          </a:r>
          <a:endParaRPr kumimoji="1" lang="ja-JP" altLang="en-US" dirty="0">
            <a:solidFill>
              <a:srgbClr val="7F7F7F"/>
            </a:solidFill>
          </a:endParaRPr>
        </a:p>
      </dgm:t>
    </dgm:pt>
    <dgm:pt modelId="{A916C130-421C-9849-84EA-58CCB856A721}" type="parTrans" cxnId="{960AEC0A-C028-6643-A81A-93EEC016DC2E}">
      <dgm:prSet/>
      <dgm:spPr/>
      <dgm:t>
        <a:bodyPr/>
        <a:lstStyle/>
        <a:p>
          <a:endParaRPr kumimoji="1" lang="ja-JP" altLang="en-US"/>
        </a:p>
      </dgm:t>
    </dgm:pt>
    <dgm:pt modelId="{D7B9264C-6E73-C046-8174-F0907EC08979}" type="sibTrans" cxnId="{960AEC0A-C028-6643-A81A-93EEC016DC2E}">
      <dgm:prSet/>
      <dgm:spPr/>
      <dgm:t>
        <a:bodyPr/>
        <a:lstStyle/>
        <a:p>
          <a:endParaRPr kumimoji="1" lang="ja-JP" altLang="en-US"/>
        </a:p>
      </dgm:t>
    </dgm:pt>
    <dgm:pt modelId="{A6C05057-E92E-E34A-BF71-C20325B11876}">
      <dgm:prSet phldrT="[テキスト]"/>
      <dgm:spPr/>
      <dgm:t>
        <a:bodyPr/>
        <a:lstStyle/>
        <a:p>
          <a:r>
            <a:rPr kumimoji="1" lang="ja-JP" altLang="en-US" dirty="0" smtClean="0"/>
            <a:t>方法</a:t>
          </a:r>
          <a:endParaRPr kumimoji="1" lang="ja-JP" altLang="en-US" dirty="0"/>
        </a:p>
      </dgm:t>
    </dgm:pt>
    <dgm:pt modelId="{6E6681DB-8E9D-0F45-B9BE-1A39F0B890A8}" type="parTrans" cxnId="{F6AC67CA-8930-4B49-98A1-5AFDD94D162F}">
      <dgm:prSet/>
      <dgm:spPr/>
      <dgm:t>
        <a:bodyPr/>
        <a:lstStyle/>
        <a:p>
          <a:endParaRPr kumimoji="1" lang="ja-JP" altLang="en-US"/>
        </a:p>
      </dgm:t>
    </dgm:pt>
    <dgm:pt modelId="{48627FF2-8826-0D49-B4D4-7162D6692D17}" type="sibTrans" cxnId="{F6AC67CA-8930-4B49-98A1-5AFDD94D162F}">
      <dgm:prSet/>
      <dgm:spPr/>
      <dgm:t>
        <a:bodyPr/>
        <a:lstStyle/>
        <a:p>
          <a:endParaRPr kumimoji="1" lang="ja-JP" altLang="en-US"/>
        </a:p>
      </dgm:t>
    </dgm:pt>
    <dgm:pt modelId="{D6BA0684-6D78-954E-A59E-14923F4B99A8}">
      <dgm:prSet phldrT="[テキスト]"/>
      <dgm:spPr/>
      <dgm:t>
        <a:bodyPr/>
        <a:lstStyle/>
        <a:p>
          <a:r>
            <a:rPr kumimoji="1" lang="ja-JP" altLang="en-US" dirty="0" smtClean="0"/>
            <a:t>問いとのフィット</a:t>
          </a:r>
          <a:endParaRPr kumimoji="1" lang="ja-JP" altLang="en-US" dirty="0"/>
        </a:p>
      </dgm:t>
    </dgm:pt>
    <dgm:pt modelId="{24AF58DE-0F70-504B-A578-AD95A54DE23B}" type="parTrans" cxnId="{7A2D2A62-3155-7E41-9300-9BE0A374F420}">
      <dgm:prSet/>
      <dgm:spPr/>
      <dgm:t>
        <a:bodyPr/>
        <a:lstStyle/>
        <a:p>
          <a:endParaRPr kumimoji="1" lang="ja-JP" altLang="en-US"/>
        </a:p>
      </dgm:t>
    </dgm:pt>
    <dgm:pt modelId="{1393AE63-0B58-884F-B5B1-95853260827B}" type="sibTrans" cxnId="{7A2D2A62-3155-7E41-9300-9BE0A374F420}">
      <dgm:prSet/>
      <dgm:spPr/>
      <dgm:t>
        <a:bodyPr/>
        <a:lstStyle/>
        <a:p>
          <a:endParaRPr kumimoji="1" lang="ja-JP" altLang="en-US"/>
        </a:p>
      </dgm:t>
    </dgm:pt>
    <dgm:pt modelId="{1473D95D-4576-D74A-9B87-C97CB3EF7C47}">
      <dgm:prSet phldrT="[テキスト]"/>
      <dgm:spPr/>
      <dgm:t>
        <a:bodyPr/>
        <a:lstStyle/>
        <a:p>
          <a:r>
            <a:rPr kumimoji="1" lang="ja-JP" altLang="en-US" dirty="0" smtClean="0"/>
            <a:t>調査の実施可能性</a:t>
          </a:r>
          <a:endParaRPr kumimoji="1" lang="ja-JP" altLang="en-US" dirty="0"/>
        </a:p>
      </dgm:t>
    </dgm:pt>
    <dgm:pt modelId="{DE4DF331-C3BC-0C41-86F3-F275DFAE2A8E}" type="parTrans" cxnId="{E5E0E59D-71DE-2441-A832-CEDFC470DA4E}">
      <dgm:prSet/>
      <dgm:spPr/>
      <dgm:t>
        <a:bodyPr/>
        <a:lstStyle/>
        <a:p>
          <a:endParaRPr kumimoji="1" lang="ja-JP" altLang="en-US"/>
        </a:p>
      </dgm:t>
    </dgm:pt>
    <dgm:pt modelId="{F879309D-564F-964D-A336-281EDF6F0C18}" type="sibTrans" cxnId="{E5E0E59D-71DE-2441-A832-CEDFC470DA4E}">
      <dgm:prSet/>
      <dgm:spPr/>
      <dgm:t>
        <a:bodyPr/>
        <a:lstStyle/>
        <a:p>
          <a:endParaRPr kumimoji="1" lang="ja-JP" altLang="en-US"/>
        </a:p>
      </dgm:t>
    </dgm:pt>
    <dgm:pt modelId="{CB7D1497-8B14-E046-9DF6-8D1F77CC8FEB}">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答え</a:t>
          </a:r>
          <a:endParaRPr kumimoji="1" lang="ja-JP" altLang="en-US" dirty="0">
            <a:solidFill>
              <a:srgbClr val="7F7F7F"/>
            </a:solidFill>
          </a:endParaRPr>
        </a:p>
      </dgm:t>
    </dgm:pt>
    <dgm:pt modelId="{8A1FAB57-56E8-5849-9365-3FEDD205DC38}" type="parTrans" cxnId="{E2F0B343-74EF-AD45-9A4C-910F37710748}">
      <dgm:prSet/>
      <dgm:spPr/>
      <dgm:t>
        <a:bodyPr/>
        <a:lstStyle/>
        <a:p>
          <a:endParaRPr kumimoji="1" lang="ja-JP" altLang="en-US"/>
        </a:p>
      </dgm:t>
    </dgm:pt>
    <dgm:pt modelId="{6BEA9139-3E53-A44E-86E9-DF5A1A6510D7}" type="sibTrans" cxnId="{E2F0B343-74EF-AD45-9A4C-910F37710748}">
      <dgm:prSet/>
      <dgm:spPr/>
      <dgm:t>
        <a:bodyPr/>
        <a:lstStyle/>
        <a:p>
          <a:endParaRPr kumimoji="1" lang="ja-JP" altLang="en-US"/>
        </a:p>
      </dgm:t>
    </dgm:pt>
    <dgm:pt modelId="{8FFD6A26-D14E-7842-87EE-8B3406672289}">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調査</a:t>
          </a:r>
          <a:br>
            <a:rPr kumimoji="1" lang="ja-JP" altLang="en-US" dirty="0" smtClean="0">
              <a:solidFill>
                <a:srgbClr val="7F7F7F"/>
              </a:solidFill>
            </a:rPr>
          </a:br>
          <a:r>
            <a:rPr kumimoji="1" lang="ja-JP" altLang="en-US" dirty="0" smtClean="0">
              <a:solidFill>
                <a:srgbClr val="7F7F7F"/>
              </a:solidFill>
            </a:rPr>
            <a:t>結果</a:t>
          </a:r>
          <a:endParaRPr kumimoji="1" lang="ja-JP" altLang="en-US" dirty="0">
            <a:solidFill>
              <a:srgbClr val="7F7F7F"/>
            </a:solidFill>
          </a:endParaRPr>
        </a:p>
      </dgm:t>
    </dgm:pt>
    <dgm:pt modelId="{B05B5E6D-54B7-6C40-9227-5A3AE6F00CB3}" type="parTrans" cxnId="{731713F7-DE24-2948-9C05-00C0B956508B}">
      <dgm:prSet/>
      <dgm:spPr/>
      <dgm:t>
        <a:bodyPr/>
        <a:lstStyle/>
        <a:p>
          <a:endParaRPr kumimoji="1" lang="ja-JP" altLang="en-US"/>
        </a:p>
      </dgm:t>
    </dgm:pt>
    <dgm:pt modelId="{FB6136F5-E8FD-AE43-882E-916C27A9AB77}" type="sibTrans" cxnId="{731713F7-DE24-2948-9C05-00C0B956508B}">
      <dgm:prSet/>
      <dgm:spPr/>
      <dgm:t>
        <a:bodyPr/>
        <a:lstStyle/>
        <a:p>
          <a:endParaRPr kumimoji="1" lang="ja-JP" altLang="en-US"/>
        </a:p>
      </dgm:t>
    </dgm:pt>
    <dgm:pt modelId="{CDF4402F-3484-1B44-946D-D4433BF65462}">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言えなかったこと，限界</a:t>
          </a:r>
          <a:endParaRPr kumimoji="1" lang="ja-JP" altLang="en-US" dirty="0">
            <a:solidFill>
              <a:srgbClr val="7F7F7F"/>
            </a:solidFill>
          </a:endParaRPr>
        </a:p>
      </dgm:t>
    </dgm:pt>
    <dgm:pt modelId="{2DC55F6B-905A-E04B-94AF-F43124172F55}" type="parTrans" cxnId="{02E413D8-B1EF-0444-A3F4-11A9B48161C4}">
      <dgm:prSet/>
      <dgm:spPr/>
      <dgm:t>
        <a:bodyPr/>
        <a:lstStyle/>
        <a:p>
          <a:endParaRPr kumimoji="1" lang="ja-JP" altLang="en-US"/>
        </a:p>
      </dgm:t>
    </dgm:pt>
    <dgm:pt modelId="{838F10D2-9778-7342-9EF8-0ABB750A36E6}" type="sibTrans" cxnId="{02E413D8-B1EF-0444-A3F4-11A9B48161C4}">
      <dgm:prSet/>
      <dgm:spPr/>
      <dgm:t>
        <a:bodyPr/>
        <a:lstStyle/>
        <a:p>
          <a:endParaRPr kumimoji="1" lang="ja-JP" altLang="en-US"/>
        </a:p>
      </dgm:t>
    </dgm:pt>
    <dgm:pt modelId="{18D1E90A-43A8-0648-8513-B1A9D567D4FA}" type="pres">
      <dgm:prSet presAssocID="{04198B03-AEA1-154D-AE05-E43A217DB3D3}" presName="theList" presStyleCnt="0">
        <dgm:presLayoutVars>
          <dgm:dir/>
          <dgm:animLvl val="lvl"/>
          <dgm:resizeHandles val="exact"/>
        </dgm:presLayoutVars>
      </dgm:prSet>
      <dgm:spPr/>
      <dgm:t>
        <a:bodyPr/>
        <a:lstStyle/>
        <a:p>
          <a:endParaRPr kumimoji="1" lang="ja-JP" altLang="en-US"/>
        </a:p>
      </dgm:t>
    </dgm:pt>
    <dgm:pt modelId="{310E1AB6-0251-9241-9E55-DB3512E1D8B4}" type="pres">
      <dgm:prSet presAssocID="{B44BFAE9-F2B3-4546-8728-549489A37CFC}" presName="compNode" presStyleCnt="0"/>
      <dgm:spPr/>
    </dgm:pt>
    <dgm:pt modelId="{2D1474A9-C0F0-654D-9883-A5AA21F70A32}" type="pres">
      <dgm:prSet presAssocID="{B44BFAE9-F2B3-4546-8728-549489A37CFC}" presName="noGeometry" presStyleCnt="0"/>
      <dgm:spPr/>
    </dgm:pt>
    <dgm:pt modelId="{6CDF289A-2C64-3B43-9886-58AAFEF9F4FD}" type="pres">
      <dgm:prSet presAssocID="{B44BFAE9-F2B3-4546-8728-549489A37CFC}" presName="childTextVisible" presStyleLbl="bgAccFollowNode1" presStyleIdx="0" presStyleCnt="3">
        <dgm:presLayoutVars>
          <dgm:bulletEnabled val="1"/>
        </dgm:presLayoutVars>
      </dgm:prSet>
      <dgm:spPr/>
      <dgm:t>
        <a:bodyPr/>
        <a:lstStyle/>
        <a:p>
          <a:endParaRPr kumimoji="1" lang="ja-JP" altLang="en-US"/>
        </a:p>
      </dgm:t>
    </dgm:pt>
    <dgm:pt modelId="{4D38CDBE-2F98-3A4D-AB51-86F3052A1446}" type="pres">
      <dgm:prSet presAssocID="{B44BFAE9-F2B3-4546-8728-549489A37CFC}" presName="childTextHidden" presStyleLbl="bgAccFollowNode1" presStyleIdx="0" presStyleCnt="3"/>
      <dgm:spPr/>
      <dgm:t>
        <a:bodyPr/>
        <a:lstStyle/>
        <a:p>
          <a:endParaRPr kumimoji="1" lang="ja-JP" altLang="en-US"/>
        </a:p>
      </dgm:t>
    </dgm:pt>
    <dgm:pt modelId="{0CE7744C-0E66-584D-9D4E-F0549AEB3C3A}" type="pres">
      <dgm:prSet presAssocID="{B44BFAE9-F2B3-4546-8728-549489A37CFC}" presName="parentText" presStyleLbl="node1" presStyleIdx="0" presStyleCnt="3">
        <dgm:presLayoutVars>
          <dgm:chMax val="1"/>
          <dgm:bulletEnabled val="1"/>
        </dgm:presLayoutVars>
      </dgm:prSet>
      <dgm:spPr/>
      <dgm:t>
        <a:bodyPr/>
        <a:lstStyle/>
        <a:p>
          <a:endParaRPr kumimoji="1" lang="ja-JP" altLang="en-US"/>
        </a:p>
      </dgm:t>
    </dgm:pt>
    <dgm:pt modelId="{B532FCE9-7C54-AA4D-8FF8-B20C945AA67F}" type="pres">
      <dgm:prSet presAssocID="{B44BFAE9-F2B3-4546-8728-549489A37CFC}" presName="aSpace" presStyleCnt="0"/>
      <dgm:spPr/>
    </dgm:pt>
    <dgm:pt modelId="{CD3C98D3-8CCF-AD46-B97E-71DED9658819}" type="pres">
      <dgm:prSet presAssocID="{A6C05057-E92E-E34A-BF71-C20325B11876}" presName="compNode" presStyleCnt="0"/>
      <dgm:spPr/>
    </dgm:pt>
    <dgm:pt modelId="{5EB64655-CF5C-F346-AF71-932771FE79A9}" type="pres">
      <dgm:prSet presAssocID="{A6C05057-E92E-E34A-BF71-C20325B11876}" presName="noGeometry" presStyleCnt="0"/>
      <dgm:spPr/>
    </dgm:pt>
    <dgm:pt modelId="{325815D6-9768-2A4A-A1ED-FA9D54A72DBA}" type="pres">
      <dgm:prSet presAssocID="{A6C05057-E92E-E34A-BF71-C20325B11876}" presName="childTextVisible" presStyleLbl="bgAccFollowNode1" presStyleIdx="1" presStyleCnt="3">
        <dgm:presLayoutVars>
          <dgm:bulletEnabled val="1"/>
        </dgm:presLayoutVars>
      </dgm:prSet>
      <dgm:spPr/>
      <dgm:t>
        <a:bodyPr/>
        <a:lstStyle/>
        <a:p>
          <a:endParaRPr kumimoji="1" lang="ja-JP" altLang="en-US"/>
        </a:p>
      </dgm:t>
    </dgm:pt>
    <dgm:pt modelId="{50B5FB11-CDBE-3549-90A9-F27E29658BDD}" type="pres">
      <dgm:prSet presAssocID="{A6C05057-E92E-E34A-BF71-C20325B11876}" presName="childTextHidden" presStyleLbl="bgAccFollowNode1" presStyleIdx="1" presStyleCnt="3"/>
      <dgm:spPr/>
      <dgm:t>
        <a:bodyPr/>
        <a:lstStyle/>
        <a:p>
          <a:endParaRPr kumimoji="1" lang="ja-JP" altLang="en-US"/>
        </a:p>
      </dgm:t>
    </dgm:pt>
    <dgm:pt modelId="{632BFEBF-EAC6-7043-8F0D-3CD7ACD9C9D3}" type="pres">
      <dgm:prSet presAssocID="{A6C05057-E92E-E34A-BF71-C20325B11876}" presName="parentText" presStyleLbl="node1" presStyleIdx="1" presStyleCnt="3">
        <dgm:presLayoutVars>
          <dgm:chMax val="1"/>
          <dgm:bulletEnabled val="1"/>
        </dgm:presLayoutVars>
      </dgm:prSet>
      <dgm:spPr/>
      <dgm:t>
        <a:bodyPr/>
        <a:lstStyle/>
        <a:p>
          <a:endParaRPr kumimoji="1" lang="ja-JP" altLang="en-US"/>
        </a:p>
      </dgm:t>
    </dgm:pt>
    <dgm:pt modelId="{8F857094-CFA6-6546-A8DA-CE0CE1CE39D4}" type="pres">
      <dgm:prSet presAssocID="{A6C05057-E92E-E34A-BF71-C20325B11876}" presName="aSpace" presStyleCnt="0"/>
      <dgm:spPr/>
    </dgm:pt>
    <dgm:pt modelId="{CCF03871-4C9F-7B4F-98BD-5CF650ED7101}" type="pres">
      <dgm:prSet presAssocID="{CB7D1497-8B14-E046-9DF6-8D1F77CC8FEB}" presName="compNode" presStyleCnt="0"/>
      <dgm:spPr/>
    </dgm:pt>
    <dgm:pt modelId="{1892F7DB-4302-A14E-82E3-C461B02BB88C}" type="pres">
      <dgm:prSet presAssocID="{CB7D1497-8B14-E046-9DF6-8D1F77CC8FEB}" presName="noGeometry" presStyleCnt="0"/>
      <dgm:spPr/>
    </dgm:pt>
    <dgm:pt modelId="{E7DF2EA0-F454-CA48-A48C-491066D43600}" type="pres">
      <dgm:prSet presAssocID="{CB7D1497-8B14-E046-9DF6-8D1F77CC8FEB}" presName="childTextVisible" presStyleLbl="bgAccFollowNode1" presStyleIdx="2" presStyleCnt="3">
        <dgm:presLayoutVars>
          <dgm:bulletEnabled val="1"/>
        </dgm:presLayoutVars>
      </dgm:prSet>
      <dgm:spPr/>
      <dgm:t>
        <a:bodyPr/>
        <a:lstStyle/>
        <a:p>
          <a:endParaRPr kumimoji="1" lang="ja-JP" altLang="en-US"/>
        </a:p>
      </dgm:t>
    </dgm:pt>
    <dgm:pt modelId="{56F4FEE8-297F-6849-8E8F-F67CA413D514}" type="pres">
      <dgm:prSet presAssocID="{CB7D1497-8B14-E046-9DF6-8D1F77CC8FEB}" presName="childTextHidden" presStyleLbl="bgAccFollowNode1" presStyleIdx="2" presStyleCnt="3"/>
      <dgm:spPr/>
      <dgm:t>
        <a:bodyPr/>
        <a:lstStyle/>
        <a:p>
          <a:endParaRPr kumimoji="1" lang="ja-JP" altLang="en-US"/>
        </a:p>
      </dgm:t>
    </dgm:pt>
    <dgm:pt modelId="{72165257-DA10-C64A-A138-2163EEB0CCB1}" type="pres">
      <dgm:prSet presAssocID="{CB7D1497-8B14-E046-9DF6-8D1F77CC8FEB}" presName="parentText" presStyleLbl="node1" presStyleIdx="2" presStyleCnt="3">
        <dgm:presLayoutVars>
          <dgm:chMax val="1"/>
          <dgm:bulletEnabled val="1"/>
        </dgm:presLayoutVars>
      </dgm:prSet>
      <dgm:spPr/>
      <dgm:t>
        <a:bodyPr/>
        <a:lstStyle/>
        <a:p>
          <a:endParaRPr kumimoji="1" lang="ja-JP" altLang="en-US"/>
        </a:p>
      </dgm:t>
    </dgm:pt>
  </dgm:ptLst>
  <dgm:cxnLst>
    <dgm:cxn modelId="{FCE504CD-C640-5F48-9C3D-57382F850386}" type="presOf" srcId="{CDF4402F-3484-1B44-946D-D4433BF65462}" destId="{56F4FEE8-297F-6849-8E8F-F67CA413D514}" srcOrd="1" destOrd="1" presId="urn:microsoft.com/office/officeart/2005/8/layout/hProcess6"/>
    <dgm:cxn modelId="{DD451AAC-0C1E-084C-9B26-CDF3F9E4B90F}" type="presOf" srcId="{CB7D1497-8B14-E046-9DF6-8D1F77CC8FEB}" destId="{72165257-DA10-C64A-A138-2163EEB0CCB1}" srcOrd="0" destOrd="0" presId="urn:microsoft.com/office/officeart/2005/8/layout/hProcess6"/>
    <dgm:cxn modelId="{AB1CB2C6-7268-0741-99E2-619BD7F5D693}" type="presOf" srcId="{8FFD6A26-D14E-7842-87EE-8B3406672289}" destId="{56F4FEE8-297F-6849-8E8F-F67CA413D514}" srcOrd="1" destOrd="0" presId="urn:microsoft.com/office/officeart/2005/8/layout/hProcess6"/>
    <dgm:cxn modelId="{BABC102B-2909-AB4B-BAC5-A6CEFD7A54DA}" type="presOf" srcId="{244DFE96-05B7-6346-A52E-A232684D798A}" destId="{6CDF289A-2C64-3B43-9886-58AAFEF9F4FD}" srcOrd="0" destOrd="0" presId="urn:microsoft.com/office/officeart/2005/8/layout/hProcess6"/>
    <dgm:cxn modelId="{17D123F1-A7D6-F14B-8A18-51B72F59C8D1}" type="presOf" srcId="{D6BA0684-6D78-954E-A59E-14923F4B99A8}" destId="{325815D6-9768-2A4A-A1ED-FA9D54A72DBA}" srcOrd="0" destOrd="0" presId="urn:microsoft.com/office/officeart/2005/8/layout/hProcess6"/>
    <dgm:cxn modelId="{F6AC67CA-8930-4B49-98A1-5AFDD94D162F}" srcId="{04198B03-AEA1-154D-AE05-E43A217DB3D3}" destId="{A6C05057-E92E-E34A-BF71-C20325B11876}" srcOrd="1" destOrd="0" parTransId="{6E6681DB-8E9D-0F45-B9BE-1A39F0B890A8}" sibTransId="{48627FF2-8826-0D49-B4D4-7162D6692D17}"/>
    <dgm:cxn modelId="{841F4E14-11A7-2448-AC26-CC8F1F7DDCB9}" type="presOf" srcId="{8FFD6A26-D14E-7842-87EE-8B3406672289}" destId="{E7DF2EA0-F454-CA48-A48C-491066D43600}" srcOrd="0" destOrd="0" presId="urn:microsoft.com/office/officeart/2005/8/layout/hProcess6"/>
    <dgm:cxn modelId="{A5C438E2-3A0B-4245-87A7-865151E858B8}" type="presOf" srcId="{CDF4402F-3484-1B44-946D-D4433BF65462}" destId="{E7DF2EA0-F454-CA48-A48C-491066D43600}" srcOrd="0" destOrd="1" presId="urn:microsoft.com/office/officeart/2005/8/layout/hProcess6"/>
    <dgm:cxn modelId="{E5E0E59D-71DE-2441-A832-CEDFC470DA4E}" srcId="{A6C05057-E92E-E34A-BF71-C20325B11876}" destId="{1473D95D-4576-D74A-9B87-C97CB3EF7C47}" srcOrd="1" destOrd="0" parTransId="{DE4DF331-C3BC-0C41-86F3-F275DFAE2A8E}" sibTransId="{F879309D-564F-964D-A336-281EDF6F0C18}"/>
    <dgm:cxn modelId="{A2F8B64E-1357-694E-9EDE-03DF9A694F9D}" type="presOf" srcId="{A6C05057-E92E-E34A-BF71-C20325B11876}" destId="{632BFEBF-EAC6-7043-8F0D-3CD7ACD9C9D3}" srcOrd="0" destOrd="0" presId="urn:microsoft.com/office/officeart/2005/8/layout/hProcess6"/>
    <dgm:cxn modelId="{960AEC0A-C028-6643-A81A-93EEC016DC2E}" srcId="{B44BFAE9-F2B3-4546-8728-549489A37CFC}" destId="{87762019-5930-1047-A7C5-549EE8C36808}" srcOrd="1" destOrd="0" parTransId="{A916C130-421C-9849-84EA-58CCB856A721}" sibTransId="{D7B9264C-6E73-C046-8174-F0907EC08979}"/>
    <dgm:cxn modelId="{50C278F7-CDC1-6F4F-A752-2AC571688E1A}" type="presOf" srcId="{244DFE96-05B7-6346-A52E-A232684D798A}" destId="{4D38CDBE-2F98-3A4D-AB51-86F3052A1446}" srcOrd="1" destOrd="0" presId="urn:microsoft.com/office/officeart/2005/8/layout/hProcess6"/>
    <dgm:cxn modelId="{484EAF71-98C1-2742-A7D4-B689C5CA41C0}" type="presOf" srcId="{D6BA0684-6D78-954E-A59E-14923F4B99A8}" destId="{50B5FB11-CDBE-3549-90A9-F27E29658BDD}" srcOrd="1" destOrd="0" presId="urn:microsoft.com/office/officeart/2005/8/layout/hProcess6"/>
    <dgm:cxn modelId="{8EBD4569-74DB-9946-AFD3-BACA54989363}" type="presOf" srcId="{B44BFAE9-F2B3-4546-8728-549489A37CFC}" destId="{0CE7744C-0E66-584D-9D4E-F0549AEB3C3A}" srcOrd="0" destOrd="0" presId="urn:microsoft.com/office/officeart/2005/8/layout/hProcess6"/>
    <dgm:cxn modelId="{E2F0B343-74EF-AD45-9A4C-910F37710748}" srcId="{04198B03-AEA1-154D-AE05-E43A217DB3D3}" destId="{CB7D1497-8B14-E046-9DF6-8D1F77CC8FEB}" srcOrd="2" destOrd="0" parTransId="{8A1FAB57-56E8-5849-9365-3FEDD205DC38}" sibTransId="{6BEA9139-3E53-A44E-86E9-DF5A1A6510D7}"/>
    <dgm:cxn modelId="{63A405D4-1733-9E41-96BE-76C46E61D8E4}" type="presOf" srcId="{87762019-5930-1047-A7C5-549EE8C36808}" destId="{4D38CDBE-2F98-3A4D-AB51-86F3052A1446}" srcOrd="1" destOrd="1" presId="urn:microsoft.com/office/officeart/2005/8/layout/hProcess6"/>
    <dgm:cxn modelId="{731713F7-DE24-2948-9C05-00C0B956508B}" srcId="{CB7D1497-8B14-E046-9DF6-8D1F77CC8FEB}" destId="{8FFD6A26-D14E-7842-87EE-8B3406672289}" srcOrd="0" destOrd="0" parTransId="{B05B5E6D-54B7-6C40-9227-5A3AE6F00CB3}" sibTransId="{FB6136F5-E8FD-AE43-882E-916C27A9AB77}"/>
    <dgm:cxn modelId="{3D008052-011C-D847-9FBC-69BDBF0FDDD1}" type="presOf" srcId="{04198B03-AEA1-154D-AE05-E43A217DB3D3}" destId="{18D1E90A-43A8-0648-8513-B1A9D567D4FA}" srcOrd="0" destOrd="0" presId="urn:microsoft.com/office/officeart/2005/8/layout/hProcess6"/>
    <dgm:cxn modelId="{44848910-627A-E943-AB4D-D471EE54468D}" srcId="{B44BFAE9-F2B3-4546-8728-549489A37CFC}" destId="{244DFE96-05B7-6346-A52E-A232684D798A}" srcOrd="0" destOrd="0" parTransId="{C3E03870-6ADF-7446-9CBC-20B2DF7966A8}" sibTransId="{F3CD6BB8-C7AC-4048-BFF3-543F8C09C56A}"/>
    <dgm:cxn modelId="{BD5702A5-A224-A04A-A535-C5C5FF7AF7AD}" srcId="{04198B03-AEA1-154D-AE05-E43A217DB3D3}" destId="{B44BFAE9-F2B3-4546-8728-549489A37CFC}" srcOrd="0" destOrd="0" parTransId="{04C745D2-712E-4F4C-86E7-6D9FAC3D126C}" sibTransId="{8BDFE238-F85A-8245-94D3-2D063C95788E}"/>
    <dgm:cxn modelId="{D40B863E-5F84-8F4C-9F93-0153735B2F81}" type="presOf" srcId="{1473D95D-4576-D74A-9B87-C97CB3EF7C47}" destId="{325815D6-9768-2A4A-A1ED-FA9D54A72DBA}" srcOrd="0" destOrd="1" presId="urn:microsoft.com/office/officeart/2005/8/layout/hProcess6"/>
    <dgm:cxn modelId="{7A2D2A62-3155-7E41-9300-9BE0A374F420}" srcId="{A6C05057-E92E-E34A-BF71-C20325B11876}" destId="{D6BA0684-6D78-954E-A59E-14923F4B99A8}" srcOrd="0" destOrd="0" parTransId="{24AF58DE-0F70-504B-A578-AD95A54DE23B}" sibTransId="{1393AE63-0B58-884F-B5B1-95853260827B}"/>
    <dgm:cxn modelId="{4EEAE2DC-ED45-0B4F-80CC-5D147A8B9874}" type="presOf" srcId="{87762019-5930-1047-A7C5-549EE8C36808}" destId="{6CDF289A-2C64-3B43-9886-58AAFEF9F4FD}" srcOrd="0" destOrd="1" presId="urn:microsoft.com/office/officeart/2005/8/layout/hProcess6"/>
    <dgm:cxn modelId="{02E413D8-B1EF-0444-A3F4-11A9B48161C4}" srcId="{CB7D1497-8B14-E046-9DF6-8D1F77CC8FEB}" destId="{CDF4402F-3484-1B44-946D-D4433BF65462}" srcOrd="1" destOrd="0" parTransId="{2DC55F6B-905A-E04B-94AF-F43124172F55}" sibTransId="{838F10D2-9778-7342-9EF8-0ABB750A36E6}"/>
    <dgm:cxn modelId="{0E5F33DC-B853-7341-A138-F2DE1DC4EBC8}" type="presOf" srcId="{1473D95D-4576-D74A-9B87-C97CB3EF7C47}" destId="{50B5FB11-CDBE-3549-90A9-F27E29658BDD}" srcOrd="1" destOrd="1" presId="urn:microsoft.com/office/officeart/2005/8/layout/hProcess6"/>
    <dgm:cxn modelId="{BEC78B11-1DF8-7D4E-BAD7-DCB2C7495314}" type="presParOf" srcId="{18D1E90A-43A8-0648-8513-B1A9D567D4FA}" destId="{310E1AB6-0251-9241-9E55-DB3512E1D8B4}" srcOrd="0" destOrd="0" presId="urn:microsoft.com/office/officeart/2005/8/layout/hProcess6"/>
    <dgm:cxn modelId="{439AEB54-DC61-AF4F-AEC5-2765EE4E0AFE}" type="presParOf" srcId="{310E1AB6-0251-9241-9E55-DB3512E1D8B4}" destId="{2D1474A9-C0F0-654D-9883-A5AA21F70A32}" srcOrd="0" destOrd="0" presId="urn:microsoft.com/office/officeart/2005/8/layout/hProcess6"/>
    <dgm:cxn modelId="{0336F413-3A0B-3349-B709-8DB0307CCE4C}" type="presParOf" srcId="{310E1AB6-0251-9241-9E55-DB3512E1D8B4}" destId="{6CDF289A-2C64-3B43-9886-58AAFEF9F4FD}" srcOrd="1" destOrd="0" presId="urn:microsoft.com/office/officeart/2005/8/layout/hProcess6"/>
    <dgm:cxn modelId="{9808E128-43B6-3846-B8A7-E70CA87224D5}" type="presParOf" srcId="{310E1AB6-0251-9241-9E55-DB3512E1D8B4}" destId="{4D38CDBE-2F98-3A4D-AB51-86F3052A1446}" srcOrd="2" destOrd="0" presId="urn:microsoft.com/office/officeart/2005/8/layout/hProcess6"/>
    <dgm:cxn modelId="{F6B416C9-BC2A-1E41-A998-68A09E684B7D}" type="presParOf" srcId="{310E1AB6-0251-9241-9E55-DB3512E1D8B4}" destId="{0CE7744C-0E66-584D-9D4E-F0549AEB3C3A}" srcOrd="3" destOrd="0" presId="urn:microsoft.com/office/officeart/2005/8/layout/hProcess6"/>
    <dgm:cxn modelId="{F37A3931-639D-8B4C-A24D-CAD1EE1645A2}" type="presParOf" srcId="{18D1E90A-43A8-0648-8513-B1A9D567D4FA}" destId="{B532FCE9-7C54-AA4D-8FF8-B20C945AA67F}" srcOrd="1" destOrd="0" presId="urn:microsoft.com/office/officeart/2005/8/layout/hProcess6"/>
    <dgm:cxn modelId="{6F208B05-8A70-EE40-A23B-ACE1D2A5BC8B}" type="presParOf" srcId="{18D1E90A-43A8-0648-8513-B1A9D567D4FA}" destId="{CD3C98D3-8CCF-AD46-B97E-71DED9658819}" srcOrd="2" destOrd="0" presId="urn:microsoft.com/office/officeart/2005/8/layout/hProcess6"/>
    <dgm:cxn modelId="{3FDB93F2-B20B-C044-99EB-52EFBC0B5C37}" type="presParOf" srcId="{CD3C98D3-8CCF-AD46-B97E-71DED9658819}" destId="{5EB64655-CF5C-F346-AF71-932771FE79A9}" srcOrd="0" destOrd="0" presId="urn:microsoft.com/office/officeart/2005/8/layout/hProcess6"/>
    <dgm:cxn modelId="{A196A6DD-3121-9746-819A-ACCF1B15BBC1}" type="presParOf" srcId="{CD3C98D3-8CCF-AD46-B97E-71DED9658819}" destId="{325815D6-9768-2A4A-A1ED-FA9D54A72DBA}" srcOrd="1" destOrd="0" presId="urn:microsoft.com/office/officeart/2005/8/layout/hProcess6"/>
    <dgm:cxn modelId="{EAE0352D-BEFB-D449-9183-5BB685B98D5A}" type="presParOf" srcId="{CD3C98D3-8CCF-AD46-B97E-71DED9658819}" destId="{50B5FB11-CDBE-3549-90A9-F27E29658BDD}" srcOrd="2" destOrd="0" presId="urn:microsoft.com/office/officeart/2005/8/layout/hProcess6"/>
    <dgm:cxn modelId="{6EEA762B-1F99-F749-9DFD-EE080BED6C37}" type="presParOf" srcId="{CD3C98D3-8CCF-AD46-B97E-71DED9658819}" destId="{632BFEBF-EAC6-7043-8F0D-3CD7ACD9C9D3}" srcOrd="3" destOrd="0" presId="urn:microsoft.com/office/officeart/2005/8/layout/hProcess6"/>
    <dgm:cxn modelId="{E7750D9C-F46B-C444-88CF-2AE968518E0E}" type="presParOf" srcId="{18D1E90A-43A8-0648-8513-B1A9D567D4FA}" destId="{8F857094-CFA6-6546-A8DA-CE0CE1CE39D4}" srcOrd="3" destOrd="0" presId="urn:microsoft.com/office/officeart/2005/8/layout/hProcess6"/>
    <dgm:cxn modelId="{A8236F66-34B1-D348-895F-656387903C43}" type="presParOf" srcId="{18D1E90A-43A8-0648-8513-B1A9D567D4FA}" destId="{CCF03871-4C9F-7B4F-98BD-5CF650ED7101}" srcOrd="4" destOrd="0" presId="urn:microsoft.com/office/officeart/2005/8/layout/hProcess6"/>
    <dgm:cxn modelId="{CBE9B6EA-A6AE-2C41-86A0-483E2E930BF1}" type="presParOf" srcId="{CCF03871-4C9F-7B4F-98BD-5CF650ED7101}" destId="{1892F7DB-4302-A14E-82E3-C461B02BB88C}" srcOrd="0" destOrd="0" presId="urn:microsoft.com/office/officeart/2005/8/layout/hProcess6"/>
    <dgm:cxn modelId="{7FF6E050-3546-8448-A05C-AD90ABBFCF8B}" type="presParOf" srcId="{CCF03871-4C9F-7B4F-98BD-5CF650ED7101}" destId="{E7DF2EA0-F454-CA48-A48C-491066D43600}" srcOrd="1" destOrd="0" presId="urn:microsoft.com/office/officeart/2005/8/layout/hProcess6"/>
    <dgm:cxn modelId="{A0154A68-A711-1D4F-8994-A75C8C53F826}" type="presParOf" srcId="{CCF03871-4C9F-7B4F-98BD-5CF650ED7101}" destId="{56F4FEE8-297F-6849-8E8F-F67CA413D514}" srcOrd="2" destOrd="0" presId="urn:microsoft.com/office/officeart/2005/8/layout/hProcess6"/>
    <dgm:cxn modelId="{D32E0E82-CC16-A942-AD52-32B29F7C6310}" type="presParOf" srcId="{CCF03871-4C9F-7B4F-98BD-5CF650ED7101}" destId="{72165257-DA10-C64A-A138-2163EEB0CCB1}"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198B03-AEA1-154D-AE05-E43A217DB3D3}" type="doc">
      <dgm:prSet loTypeId="urn:microsoft.com/office/officeart/2005/8/layout/hProcess6" loCatId="process" qsTypeId="urn:microsoft.com/office/officeart/2005/8/quickstyle/simple4" qsCatId="simple" csTypeId="urn:microsoft.com/office/officeart/2005/8/colors/accent1_2" csCatId="accent1" phldr="1"/>
      <dgm:spPr/>
      <dgm:t>
        <a:bodyPr/>
        <a:lstStyle/>
        <a:p>
          <a:endParaRPr kumimoji="1" lang="ja-JP" altLang="en-US"/>
        </a:p>
      </dgm:t>
    </dgm:pt>
    <dgm:pt modelId="{B44BFAE9-F2B3-4546-8728-549489A37CFC}">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問い</a:t>
          </a:r>
          <a:endParaRPr kumimoji="1" lang="ja-JP" altLang="en-US" dirty="0">
            <a:solidFill>
              <a:srgbClr val="7F7F7F"/>
            </a:solidFill>
          </a:endParaRPr>
        </a:p>
      </dgm:t>
    </dgm:pt>
    <dgm:pt modelId="{04C745D2-712E-4F4C-86E7-6D9FAC3D126C}" type="parTrans" cxnId="{BD5702A5-A224-A04A-A535-C5C5FF7AF7AD}">
      <dgm:prSet/>
      <dgm:spPr/>
      <dgm:t>
        <a:bodyPr/>
        <a:lstStyle/>
        <a:p>
          <a:endParaRPr kumimoji="1" lang="ja-JP" altLang="en-US"/>
        </a:p>
      </dgm:t>
    </dgm:pt>
    <dgm:pt modelId="{8BDFE238-F85A-8245-94D3-2D063C95788E}" type="sibTrans" cxnId="{BD5702A5-A224-A04A-A535-C5C5FF7AF7AD}">
      <dgm:prSet/>
      <dgm:spPr/>
      <dgm:t>
        <a:bodyPr/>
        <a:lstStyle/>
        <a:p>
          <a:endParaRPr kumimoji="1" lang="ja-JP" altLang="en-US"/>
        </a:p>
      </dgm:t>
    </dgm:pt>
    <dgm:pt modelId="{244DFE96-05B7-6346-A52E-A232684D798A}">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研究の意義</a:t>
          </a:r>
          <a:endParaRPr kumimoji="1" lang="ja-JP" altLang="en-US" dirty="0">
            <a:solidFill>
              <a:srgbClr val="7F7F7F"/>
            </a:solidFill>
          </a:endParaRPr>
        </a:p>
      </dgm:t>
    </dgm:pt>
    <dgm:pt modelId="{C3E03870-6ADF-7446-9CBC-20B2DF7966A8}" type="parTrans" cxnId="{44848910-627A-E943-AB4D-D471EE54468D}">
      <dgm:prSet/>
      <dgm:spPr/>
      <dgm:t>
        <a:bodyPr/>
        <a:lstStyle/>
        <a:p>
          <a:endParaRPr kumimoji="1" lang="ja-JP" altLang="en-US"/>
        </a:p>
      </dgm:t>
    </dgm:pt>
    <dgm:pt modelId="{F3CD6BB8-C7AC-4048-BFF3-543F8C09C56A}" type="sibTrans" cxnId="{44848910-627A-E943-AB4D-D471EE54468D}">
      <dgm:prSet/>
      <dgm:spPr/>
      <dgm:t>
        <a:bodyPr/>
        <a:lstStyle/>
        <a:p>
          <a:endParaRPr kumimoji="1" lang="ja-JP" altLang="en-US"/>
        </a:p>
      </dgm:t>
    </dgm:pt>
    <dgm:pt modelId="{87762019-5930-1047-A7C5-549EE8C36808}">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研究</a:t>
          </a:r>
          <a:br>
            <a:rPr kumimoji="1" lang="ja-JP" altLang="en-US" dirty="0" smtClean="0">
              <a:solidFill>
                <a:srgbClr val="7F7F7F"/>
              </a:solidFill>
            </a:rPr>
          </a:br>
          <a:r>
            <a:rPr kumimoji="1" lang="ja-JP" altLang="en-US" dirty="0" smtClean="0">
              <a:solidFill>
                <a:srgbClr val="7F7F7F"/>
              </a:solidFill>
            </a:rPr>
            <a:t>課題</a:t>
          </a:r>
          <a:endParaRPr kumimoji="1" lang="ja-JP" altLang="en-US" dirty="0">
            <a:solidFill>
              <a:srgbClr val="7F7F7F"/>
            </a:solidFill>
          </a:endParaRPr>
        </a:p>
      </dgm:t>
    </dgm:pt>
    <dgm:pt modelId="{A916C130-421C-9849-84EA-58CCB856A721}" type="parTrans" cxnId="{960AEC0A-C028-6643-A81A-93EEC016DC2E}">
      <dgm:prSet/>
      <dgm:spPr/>
      <dgm:t>
        <a:bodyPr/>
        <a:lstStyle/>
        <a:p>
          <a:endParaRPr kumimoji="1" lang="ja-JP" altLang="en-US"/>
        </a:p>
      </dgm:t>
    </dgm:pt>
    <dgm:pt modelId="{D7B9264C-6E73-C046-8174-F0907EC08979}" type="sibTrans" cxnId="{960AEC0A-C028-6643-A81A-93EEC016DC2E}">
      <dgm:prSet/>
      <dgm:spPr/>
      <dgm:t>
        <a:bodyPr/>
        <a:lstStyle/>
        <a:p>
          <a:endParaRPr kumimoji="1" lang="ja-JP" altLang="en-US"/>
        </a:p>
      </dgm:t>
    </dgm:pt>
    <dgm:pt modelId="{A6C05057-E92E-E34A-BF71-C20325B11876}">
      <dgm:prSet phldrT="[テキスト]"/>
      <dgm:spPr/>
      <dgm:t>
        <a:bodyPr/>
        <a:lstStyle/>
        <a:p>
          <a:r>
            <a:rPr kumimoji="1" lang="ja-JP" altLang="en-US" dirty="0" smtClean="0"/>
            <a:t>方法</a:t>
          </a:r>
          <a:endParaRPr kumimoji="1" lang="ja-JP" altLang="en-US" dirty="0"/>
        </a:p>
      </dgm:t>
    </dgm:pt>
    <dgm:pt modelId="{6E6681DB-8E9D-0F45-B9BE-1A39F0B890A8}" type="parTrans" cxnId="{F6AC67CA-8930-4B49-98A1-5AFDD94D162F}">
      <dgm:prSet/>
      <dgm:spPr/>
      <dgm:t>
        <a:bodyPr/>
        <a:lstStyle/>
        <a:p>
          <a:endParaRPr kumimoji="1" lang="ja-JP" altLang="en-US"/>
        </a:p>
      </dgm:t>
    </dgm:pt>
    <dgm:pt modelId="{48627FF2-8826-0D49-B4D4-7162D6692D17}" type="sibTrans" cxnId="{F6AC67CA-8930-4B49-98A1-5AFDD94D162F}">
      <dgm:prSet/>
      <dgm:spPr/>
      <dgm:t>
        <a:bodyPr/>
        <a:lstStyle/>
        <a:p>
          <a:endParaRPr kumimoji="1" lang="ja-JP" altLang="en-US"/>
        </a:p>
      </dgm:t>
    </dgm:pt>
    <dgm:pt modelId="{D6BA0684-6D78-954E-A59E-14923F4B99A8}">
      <dgm:prSet phldrT="[テキスト]"/>
      <dgm:spPr/>
      <dgm:t>
        <a:bodyPr/>
        <a:lstStyle/>
        <a:p>
          <a:r>
            <a:rPr kumimoji="1" lang="ja-JP" altLang="en-US" dirty="0" smtClean="0"/>
            <a:t>問いとのフィット</a:t>
          </a:r>
          <a:endParaRPr kumimoji="1" lang="ja-JP" altLang="en-US" dirty="0"/>
        </a:p>
      </dgm:t>
    </dgm:pt>
    <dgm:pt modelId="{24AF58DE-0F70-504B-A578-AD95A54DE23B}" type="parTrans" cxnId="{7A2D2A62-3155-7E41-9300-9BE0A374F420}">
      <dgm:prSet/>
      <dgm:spPr/>
      <dgm:t>
        <a:bodyPr/>
        <a:lstStyle/>
        <a:p>
          <a:endParaRPr kumimoji="1" lang="ja-JP" altLang="en-US"/>
        </a:p>
      </dgm:t>
    </dgm:pt>
    <dgm:pt modelId="{1393AE63-0B58-884F-B5B1-95853260827B}" type="sibTrans" cxnId="{7A2D2A62-3155-7E41-9300-9BE0A374F420}">
      <dgm:prSet/>
      <dgm:spPr/>
      <dgm:t>
        <a:bodyPr/>
        <a:lstStyle/>
        <a:p>
          <a:endParaRPr kumimoji="1" lang="ja-JP" altLang="en-US"/>
        </a:p>
      </dgm:t>
    </dgm:pt>
    <dgm:pt modelId="{1473D95D-4576-D74A-9B87-C97CB3EF7C47}">
      <dgm:prSet phldrT="[テキスト]"/>
      <dgm:spPr/>
      <dgm:t>
        <a:bodyPr/>
        <a:lstStyle/>
        <a:p>
          <a:r>
            <a:rPr kumimoji="1" lang="ja-JP" altLang="en-US" dirty="0" smtClean="0"/>
            <a:t>調査の実施可能性</a:t>
          </a:r>
          <a:endParaRPr kumimoji="1" lang="ja-JP" altLang="en-US" dirty="0"/>
        </a:p>
      </dgm:t>
    </dgm:pt>
    <dgm:pt modelId="{DE4DF331-C3BC-0C41-86F3-F275DFAE2A8E}" type="parTrans" cxnId="{E5E0E59D-71DE-2441-A832-CEDFC470DA4E}">
      <dgm:prSet/>
      <dgm:spPr/>
      <dgm:t>
        <a:bodyPr/>
        <a:lstStyle/>
        <a:p>
          <a:endParaRPr kumimoji="1" lang="ja-JP" altLang="en-US"/>
        </a:p>
      </dgm:t>
    </dgm:pt>
    <dgm:pt modelId="{F879309D-564F-964D-A336-281EDF6F0C18}" type="sibTrans" cxnId="{E5E0E59D-71DE-2441-A832-CEDFC470DA4E}">
      <dgm:prSet/>
      <dgm:spPr/>
      <dgm:t>
        <a:bodyPr/>
        <a:lstStyle/>
        <a:p>
          <a:endParaRPr kumimoji="1" lang="ja-JP" altLang="en-US"/>
        </a:p>
      </dgm:t>
    </dgm:pt>
    <dgm:pt modelId="{CB7D1497-8B14-E046-9DF6-8D1F77CC8FEB}">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答え</a:t>
          </a:r>
          <a:endParaRPr kumimoji="1" lang="ja-JP" altLang="en-US" dirty="0">
            <a:solidFill>
              <a:srgbClr val="7F7F7F"/>
            </a:solidFill>
          </a:endParaRPr>
        </a:p>
      </dgm:t>
    </dgm:pt>
    <dgm:pt modelId="{8A1FAB57-56E8-5849-9365-3FEDD205DC38}" type="parTrans" cxnId="{E2F0B343-74EF-AD45-9A4C-910F37710748}">
      <dgm:prSet/>
      <dgm:spPr/>
      <dgm:t>
        <a:bodyPr/>
        <a:lstStyle/>
        <a:p>
          <a:endParaRPr kumimoji="1" lang="ja-JP" altLang="en-US"/>
        </a:p>
      </dgm:t>
    </dgm:pt>
    <dgm:pt modelId="{6BEA9139-3E53-A44E-86E9-DF5A1A6510D7}" type="sibTrans" cxnId="{E2F0B343-74EF-AD45-9A4C-910F37710748}">
      <dgm:prSet/>
      <dgm:spPr/>
      <dgm:t>
        <a:bodyPr/>
        <a:lstStyle/>
        <a:p>
          <a:endParaRPr kumimoji="1" lang="ja-JP" altLang="en-US"/>
        </a:p>
      </dgm:t>
    </dgm:pt>
    <dgm:pt modelId="{8FFD6A26-D14E-7842-87EE-8B3406672289}">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調査</a:t>
          </a:r>
          <a:br>
            <a:rPr kumimoji="1" lang="ja-JP" altLang="en-US" dirty="0" smtClean="0">
              <a:solidFill>
                <a:srgbClr val="7F7F7F"/>
              </a:solidFill>
            </a:rPr>
          </a:br>
          <a:r>
            <a:rPr kumimoji="1" lang="ja-JP" altLang="en-US" dirty="0" smtClean="0">
              <a:solidFill>
                <a:srgbClr val="7F7F7F"/>
              </a:solidFill>
            </a:rPr>
            <a:t>結果</a:t>
          </a:r>
          <a:endParaRPr kumimoji="1" lang="ja-JP" altLang="en-US" dirty="0">
            <a:solidFill>
              <a:srgbClr val="7F7F7F"/>
            </a:solidFill>
          </a:endParaRPr>
        </a:p>
      </dgm:t>
    </dgm:pt>
    <dgm:pt modelId="{B05B5E6D-54B7-6C40-9227-5A3AE6F00CB3}" type="parTrans" cxnId="{731713F7-DE24-2948-9C05-00C0B956508B}">
      <dgm:prSet/>
      <dgm:spPr/>
      <dgm:t>
        <a:bodyPr/>
        <a:lstStyle/>
        <a:p>
          <a:endParaRPr kumimoji="1" lang="ja-JP" altLang="en-US"/>
        </a:p>
      </dgm:t>
    </dgm:pt>
    <dgm:pt modelId="{FB6136F5-E8FD-AE43-882E-916C27A9AB77}" type="sibTrans" cxnId="{731713F7-DE24-2948-9C05-00C0B956508B}">
      <dgm:prSet/>
      <dgm:spPr/>
      <dgm:t>
        <a:bodyPr/>
        <a:lstStyle/>
        <a:p>
          <a:endParaRPr kumimoji="1" lang="ja-JP" altLang="en-US"/>
        </a:p>
      </dgm:t>
    </dgm:pt>
    <dgm:pt modelId="{CDF4402F-3484-1B44-946D-D4433BF65462}">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言えなかったこと，限界</a:t>
          </a:r>
          <a:endParaRPr kumimoji="1" lang="ja-JP" altLang="en-US" dirty="0">
            <a:solidFill>
              <a:srgbClr val="7F7F7F"/>
            </a:solidFill>
          </a:endParaRPr>
        </a:p>
      </dgm:t>
    </dgm:pt>
    <dgm:pt modelId="{2DC55F6B-905A-E04B-94AF-F43124172F55}" type="parTrans" cxnId="{02E413D8-B1EF-0444-A3F4-11A9B48161C4}">
      <dgm:prSet/>
      <dgm:spPr/>
      <dgm:t>
        <a:bodyPr/>
        <a:lstStyle/>
        <a:p>
          <a:endParaRPr kumimoji="1" lang="ja-JP" altLang="en-US"/>
        </a:p>
      </dgm:t>
    </dgm:pt>
    <dgm:pt modelId="{838F10D2-9778-7342-9EF8-0ABB750A36E6}" type="sibTrans" cxnId="{02E413D8-B1EF-0444-A3F4-11A9B48161C4}">
      <dgm:prSet/>
      <dgm:spPr/>
      <dgm:t>
        <a:bodyPr/>
        <a:lstStyle/>
        <a:p>
          <a:endParaRPr kumimoji="1" lang="ja-JP" altLang="en-US"/>
        </a:p>
      </dgm:t>
    </dgm:pt>
    <dgm:pt modelId="{18D1E90A-43A8-0648-8513-B1A9D567D4FA}" type="pres">
      <dgm:prSet presAssocID="{04198B03-AEA1-154D-AE05-E43A217DB3D3}" presName="theList" presStyleCnt="0">
        <dgm:presLayoutVars>
          <dgm:dir/>
          <dgm:animLvl val="lvl"/>
          <dgm:resizeHandles val="exact"/>
        </dgm:presLayoutVars>
      </dgm:prSet>
      <dgm:spPr/>
      <dgm:t>
        <a:bodyPr/>
        <a:lstStyle/>
        <a:p>
          <a:endParaRPr kumimoji="1" lang="ja-JP" altLang="en-US"/>
        </a:p>
      </dgm:t>
    </dgm:pt>
    <dgm:pt modelId="{310E1AB6-0251-9241-9E55-DB3512E1D8B4}" type="pres">
      <dgm:prSet presAssocID="{B44BFAE9-F2B3-4546-8728-549489A37CFC}" presName="compNode" presStyleCnt="0"/>
      <dgm:spPr/>
    </dgm:pt>
    <dgm:pt modelId="{2D1474A9-C0F0-654D-9883-A5AA21F70A32}" type="pres">
      <dgm:prSet presAssocID="{B44BFAE9-F2B3-4546-8728-549489A37CFC}" presName="noGeometry" presStyleCnt="0"/>
      <dgm:spPr/>
    </dgm:pt>
    <dgm:pt modelId="{6CDF289A-2C64-3B43-9886-58AAFEF9F4FD}" type="pres">
      <dgm:prSet presAssocID="{B44BFAE9-F2B3-4546-8728-549489A37CFC}" presName="childTextVisible" presStyleLbl="bgAccFollowNode1" presStyleIdx="0" presStyleCnt="3">
        <dgm:presLayoutVars>
          <dgm:bulletEnabled val="1"/>
        </dgm:presLayoutVars>
      </dgm:prSet>
      <dgm:spPr/>
      <dgm:t>
        <a:bodyPr/>
        <a:lstStyle/>
        <a:p>
          <a:endParaRPr kumimoji="1" lang="ja-JP" altLang="en-US"/>
        </a:p>
      </dgm:t>
    </dgm:pt>
    <dgm:pt modelId="{4D38CDBE-2F98-3A4D-AB51-86F3052A1446}" type="pres">
      <dgm:prSet presAssocID="{B44BFAE9-F2B3-4546-8728-549489A37CFC}" presName="childTextHidden" presStyleLbl="bgAccFollowNode1" presStyleIdx="0" presStyleCnt="3"/>
      <dgm:spPr/>
      <dgm:t>
        <a:bodyPr/>
        <a:lstStyle/>
        <a:p>
          <a:endParaRPr kumimoji="1" lang="ja-JP" altLang="en-US"/>
        </a:p>
      </dgm:t>
    </dgm:pt>
    <dgm:pt modelId="{0CE7744C-0E66-584D-9D4E-F0549AEB3C3A}" type="pres">
      <dgm:prSet presAssocID="{B44BFAE9-F2B3-4546-8728-549489A37CFC}" presName="parentText" presStyleLbl="node1" presStyleIdx="0" presStyleCnt="3">
        <dgm:presLayoutVars>
          <dgm:chMax val="1"/>
          <dgm:bulletEnabled val="1"/>
        </dgm:presLayoutVars>
      </dgm:prSet>
      <dgm:spPr/>
      <dgm:t>
        <a:bodyPr/>
        <a:lstStyle/>
        <a:p>
          <a:endParaRPr kumimoji="1" lang="ja-JP" altLang="en-US"/>
        </a:p>
      </dgm:t>
    </dgm:pt>
    <dgm:pt modelId="{B532FCE9-7C54-AA4D-8FF8-B20C945AA67F}" type="pres">
      <dgm:prSet presAssocID="{B44BFAE9-F2B3-4546-8728-549489A37CFC}" presName="aSpace" presStyleCnt="0"/>
      <dgm:spPr/>
    </dgm:pt>
    <dgm:pt modelId="{CD3C98D3-8CCF-AD46-B97E-71DED9658819}" type="pres">
      <dgm:prSet presAssocID="{A6C05057-E92E-E34A-BF71-C20325B11876}" presName="compNode" presStyleCnt="0"/>
      <dgm:spPr/>
    </dgm:pt>
    <dgm:pt modelId="{5EB64655-CF5C-F346-AF71-932771FE79A9}" type="pres">
      <dgm:prSet presAssocID="{A6C05057-E92E-E34A-BF71-C20325B11876}" presName="noGeometry" presStyleCnt="0"/>
      <dgm:spPr/>
    </dgm:pt>
    <dgm:pt modelId="{325815D6-9768-2A4A-A1ED-FA9D54A72DBA}" type="pres">
      <dgm:prSet presAssocID="{A6C05057-E92E-E34A-BF71-C20325B11876}" presName="childTextVisible" presStyleLbl="bgAccFollowNode1" presStyleIdx="1" presStyleCnt="3">
        <dgm:presLayoutVars>
          <dgm:bulletEnabled val="1"/>
        </dgm:presLayoutVars>
      </dgm:prSet>
      <dgm:spPr/>
      <dgm:t>
        <a:bodyPr/>
        <a:lstStyle/>
        <a:p>
          <a:endParaRPr kumimoji="1" lang="ja-JP" altLang="en-US"/>
        </a:p>
      </dgm:t>
    </dgm:pt>
    <dgm:pt modelId="{50B5FB11-CDBE-3549-90A9-F27E29658BDD}" type="pres">
      <dgm:prSet presAssocID="{A6C05057-E92E-E34A-BF71-C20325B11876}" presName="childTextHidden" presStyleLbl="bgAccFollowNode1" presStyleIdx="1" presStyleCnt="3"/>
      <dgm:spPr/>
      <dgm:t>
        <a:bodyPr/>
        <a:lstStyle/>
        <a:p>
          <a:endParaRPr kumimoji="1" lang="ja-JP" altLang="en-US"/>
        </a:p>
      </dgm:t>
    </dgm:pt>
    <dgm:pt modelId="{632BFEBF-EAC6-7043-8F0D-3CD7ACD9C9D3}" type="pres">
      <dgm:prSet presAssocID="{A6C05057-E92E-E34A-BF71-C20325B11876}" presName="parentText" presStyleLbl="node1" presStyleIdx="1" presStyleCnt="3">
        <dgm:presLayoutVars>
          <dgm:chMax val="1"/>
          <dgm:bulletEnabled val="1"/>
        </dgm:presLayoutVars>
      </dgm:prSet>
      <dgm:spPr/>
      <dgm:t>
        <a:bodyPr/>
        <a:lstStyle/>
        <a:p>
          <a:endParaRPr kumimoji="1" lang="ja-JP" altLang="en-US"/>
        </a:p>
      </dgm:t>
    </dgm:pt>
    <dgm:pt modelId="{8F857094-CFA6-6546-A8DA-CE0CE1CE39D4}" type="pres">
      <dgm:prSet presAssocID="{A6C05057-E92E-E34A-BF71-C20325B11876}" presName="aSpace" presStyleCnt="0"/>
      <dgm:spPr/>
    </dgm:pt>
    <dgm:pt modelId="{CCF03871-4C9F-7B4F-98BD-5CF650ED7101}" type="pres">
      <dgm:prSet presAssocID="{CB7D1497-8B14-E046-9DF6-8D1F77CC8FEB}" presName="compNode" presStyleCnt="0"/>
      <dgm:spPr/>
    </dgm:pt>
    <dgm:pt modelId="{1892F7DB-4302-A14E-82E3-C461B02BB88C}" type="pres">
      <dgm:prSet presAssocID="{CB7D1497-8B14-E046-9DF6-8D1F77CC8FEB}" presName="noGeometry" presStyleCnt="0"/>
      <dgm:spPr/>
    </dgm:pt>
    <dgm:pt modelId="{E7DF2EA0-F454-CA48-A48C-491066D43600}" type="pres">
      <dgm:prSet presAssocID="{CB7D1497-8B14-E046-9DF6-8D1F77CC8FEB}" presName="childTextVisible" presStyleLbl="bgAccFollowNode1" presStyleIdx="2" presStyleCnt="3">
        <dgm:presLayoutVars>
          <dgm:bulletEnabled val="1"/>
        </dgm:presLayoutVars>
      </dgm:prSet>
      <dgm:spPr/>
      <dgm:t>
        <a:bodyPr/>
        <a:lstStyle/>
        <a:p>
          <a:endParaRPr kumimoji="1" lang="ja-JP" altLang="en-US"/>
        </a:p>
      </dgm:t>
    </dgm:pt>
    <dgm:pt modelId="{56F4FEE8-297F-6849-8E8F-F67CA413D514}" type="pres">
      <dgm:prSet presAssocID="{CB7D1497-8B14-E046-9DF6-8D1F77CC8FEB}" presName="childTextHidden" presStyleLbl="bgAccFollowNode1" presStyleIdx="2" presStyleCnt="3"/>
      <dgm:spPr/>
      <dgm:t>
        <a:bodyPr/>
        <a:lstStyle/>
        <a:p>
          <a:endParaRPr kumimoji="1" lang="ja-JP" altLang="en-US"/>
        </a:p>
      </dgm:t>
    </dgm:pt>
    <dgm:pt modelId="{72165257-DA10-C64A-A138-2163EEB0CCB1}" type="pres">
      <dgm:prSet presAssocID="{CB7D1497-8B14-E046-9DF6-8D1F77CC8FEB}" presName="parentText" presStyleLbl="node1" presStyleIdx="2" presStyleCnt="3">
        <dgm:presLayoutVars>
          <dgm:chMax val="1"/>
          <dgm:bulletEnabled val="1"/>
        </dgm:presLayoutVars>
      </dgm:prSet>
      <dgm:spPr/>
      <dgm:t>
        <a:bodyPr/>
        <a:lstStyle/>
        <a:p>
          <a:endParaRPr kumimoji="1" lang="ja-JP" altLang="en-US"/>
        </a:p>
      </dgm:t>
    </dgm:pt>
  </dgm:ptLst>
  <dgm:cxnLst>
    <dgm:cxn modelId="{960AEC0A-C028-6643-A81A-93EEC016DC2E}" srcId="{B44BFAE9-F2B3-4546-8728-549489A37CFC}" destId="{87762019-5930-1047-A7C5-549EE8C36808}" srcOrd="1" destOrd="0" parTransId="{A916C130-421C-9849-84EA-58CCB856A721}" sibTransId="{D7B9264C-6E73-C046-8174-F0907EC08979}"/>
    <dgm:cxn modelId="{A6ABDA7E-2CA8-534B-8792-1E44ADC153CD}" type="presOf" srcId="{D6BA0684-6D78-954E-A59E-14923F4B99A8}" destId="{325815D6-9768-2A4A-A1ED-FA9D54A72DBA}" srcOrd="0" destOrd="0" presId="urn:microsoft.com/office/officeart/2005/8/layout/hProcess6"/>
    <dgm:cxn modelId="{87D73C05-0865-CF46-969F-DBD53A33AD21}" type="presOf" srcId="{04198B03-AEA1-154D-AE05-E43A217DB3D3}" destId="{18D1E90A-43A8-0648-8513-B1A9D567D4FA}" srcOrd="0" destOrd="0" presId="urn:microsoft.com/office/officeart/2005/8/layout/hProcess6"/>
    <dgm:cxn modelId="{E5E0E59D-71DE-2441-A832-CEDFC470DA4E}" srcId="{A6C05057-E92E-E34A-BF71-C20325B11876}" destId="{1473D95D-4576-D74A-9B87-C97CB3EF7C47}" srcOrd="1" destOrd="0" parTransId="{DE4DF331-C3BC-0C41-86F3-F275DFAE2A8E}" sibTransId="{F879309D-564F-964D-A336-281EDF6F0C18}"/>
    <dgm:cxn modelId="{7EBA75BB-25E6-A34D-AEB9-B0F6658DDFF6}" type="presOf" srcId="{D6BA0684-6D78-954E-A59E-14923F4B99A8}" destId="{50B5FB11-CDBE-3549-90A9-F27E29658BDD}" srcOrd="1" destOrd="0" presId="urn:microsoft.com/office/officeart/2005/8/layout/hProcess6"/>
    <dgm:cxn modelId="{96F14AD2-A79C-5F48-A230-A7C0D7E84A99}" type="presOf" srcId="{87762019-5930-1047-A7C5-549EE8C36808}" destId="{4D38CDBE-2F98-3A4D-AB51-86F3052A1446}" srcOrd="1" destOrd="1" presId="urn:microsoft.com/office/officeart/2005/8/layout/hProcess6"/>
    <dgm:cxn modelId="{E442FDAA-9E92-0847-9241-E85FFE99EDB3}" type="presOf" srcId="{1473D95D-4576-D74A-9B87-C97CB3EF7C47}" destId="{325815D6-9768-2A4A-A1ED-FA9D54A72DBA}" srcOrd="0" destOrd="1" presId="urn:microsoft.com/office/officeart/2005/8/layout/hProcess6"/>
    <dgm:cxn modelId="{D180C686-491C-3747-9D69-B517BECA319D}" type="presOf" srcId="{CDF4402F-3484-1B44-946D-D4433BF65462}" destId="{E7DF2EA0-F454-CA48-A48C-491066D43600}" srcOrd="0" destOrd="1" presId="urn:microsoft.com/office/officeart/2005/8/layout/hProcess6"/>
    <dgm:cxn modelId="{7AEC2BF5-8453-C84A-A5B5-C11994D5A0E6}" type="presOf" srcId="{8FFD6A26-D14E-7842-87EE-8B3406672289}" destId="{56F4FEE8-297F-6849-8E8F-F67CA413D514}" srcOrd="1" destOrd="0" presId="urn:microsoft.com/office/officeart/2005/8/layout/hProcess6"/>
    <dgm:cxn modelId="{44848910-627A-E943-AB4D-D471EE54468D}" srcId="{B44BFAE9-F2B3-4546-8728-549489A37CFC}" destId="{244DFE96-05B7-6346-A52E-A232684D798A}" srcOrd="0" destOrd="0" parTransId="{C3E03870-6ADF-7446-9CBC-20B2DF7966A8}" sibTransId="{F3CD6BB8-C7AC-4048-BFF3-543F8C09C56A}"/>
    <dgm:cxn modelId="{BA15046A-0C4C-874E-9F12-37F8E924439D}" type="presOf" srcId="{244DFE96-05B7-6346-A52E-A232684D798A}" destId="{4D38CDBE-2F98-3A4D-AB51-86F3052A1446}" srcOrd="1" destOrd="0" presId="urn:microsoft.com/office/officeart/2005/8/layout/hProcess6"/>
    <dgm:cxn modelId="{7A2D2A62-3155-7E41-9300-9BE0A374F420}" srcId="{A6C05057-E92E-E34A-BF71-C20325B11876}" destId="{D6BA0684-6D78-954E-A59E-14923F4B99A8}" srcOrd="0" destOrd="0" parTransId="{24AF58DE-0F70-504B-A578-AD95A54DE23B}" sibTransId="{1393AE63-0B58-884F-B5B1-95853260827B}"/>
    <dgm:cxn modelId="{E0438548-383E-E14D-94F6-B96F5B4F9C6D}" type="presOf" srcId="{87762019-5930-1047-A7C5-549EE8C36808}" destId="{6CDF289A-2C64-3B43-9886-58AAFEF9F4FD}" srcOrd="0" destOrd="1" presId="urn:microsoft.com/office/officeart/2005/8/layout/hProcess6"/>
    <dgm:cxn modelId="{731713F7-DE24-2948-9C05-00C0B956508B}" srcId="{CB7D1497-8B14-E046-9DF6-8D1F77CC8FEB}" destId="{8FFD6A26-D14E-7842-87EE-8B3406672289}" srcOrd="0" destOrd="0" parTransId="{B05B5E6D-54B7-6C40-9227-5A3AE6F00CB3}" sibTransId="{FB6136F5-E8FD-AE43-882E-916C27A9AB77}"/>
    <dgm:cxn modelId="{0C6FB545-C434-DB48-A5B4-E8D466C338F7}" type="presOf" srcId="{8FFD6A26-D14E-7842-87EE-8B3406672289}" destId="{E7DF2EA0-F454-CA48-A48C-491066D43600}" srcOrd="0" destOrd="0" presId="urn:microsoft.com/office/officeart/2005/8/layout/hProcess6"/>
    <dgm:cxn modelId="{E2F0B343-74EF-AD45-9A4C-910F37710748}" srcId="{04198B03-AEA1-154D-AE05-E43A217DB3D3}" destId="{CB7D1497-8B14-E046-9DF6-8D1F77CC8FEB}" srcOrd="2" destOrd="0" parTransId="{8A1FAB57-56E8-5849-9365-3FEDD205DC38}" sibTransId="{6BEA9139-3E53-A44E-86E9-DF5A1A6510D7}"/>
    <dgm:cxn modelId="{BD5702A5-A224-A04A-A535-C5C5FF7AF7AD}" srcId="{04198B03-AEA1-154D-AE05-E43A217DB3D3}" destId="{B44BFAE9-F2B3-4546-8728-549489A37CFC}" srcOrd="0" destOrd="0" parTransId="{04C745D2-712E-4F4C-86E7-6D9FAC3D126C}" sibTransId="{8BDFE238-F85A-8245-94D3-2D063C95788E}"/>
    <dgm:cxn modelId="{75B0A5C2-C6D0-9C4B-9E85-F91510A9F977}" type="presOf" srcId="{244DFE96-05B7-6346-A52E-A232684D798A}" destId="{6CDF289A-2C64-3B43-9886-58AAFEF9F4FD}" srcOrd="0" destOrd="0" presId="urn:microsoft.com/office/officeart/2005/8/layout/hProcess6"/>
    <dgm:cxn modelId="{A967722A-4E99-E74A-859A-A6F474E2611E}" type="presOf" srcId="{1473D95D-4576-D74A-9B87-C97CB3EF7C47}" destId="{50B5FB11-CDBE-3549-90A9-F27E29658BDD}" srcOrd="1" destOrd="1" presId="urn:microsoft.com/office/officeart/2005/8/layout/hProcess6"/>
    <dgm:cxn modelId="{F6AC67CA-8930-4B49-98A1-5AFDD94D162F}" srcId="{04198B03-AEA1-154D-AE05-E43A217DB3D3}" destId="{A6C05057-E92E-E34A-BF71-C20325B11876}" srcOrd="1" destOrd="0" parTransId="{6E6681DB-8E9D-0F45-B9BE-1A39F0B890A8}" sibTransId="{48627FF2-8826-0D49-B4D4-7162D6692D17}"/>
    <dgm:cxn modelId="{6C32C500-E4B2-FB47-BBCE-9F23C4CFD133}" type="presOf" srcId="{CB7D1497-8B14-E046-9DF6-8D1F77CC8FEB}" destId="{72165257-DA10-C64A-A138-2163EEB0CCB1}" srcOrd="0" destOrd="0" presId="urn:microsoft.com/office/officeart/2005/8/layout/hProcess6"/>
    <dgm:cxn modelId="{1DFBBB00-8F88-0049-B5DE-ED78A367ECD6}" type="presOf" srcId="{CDF4402F-3484-1B44-946D-D4433BF65462}" destId="{56F4FEE8-297F-6849-8E8F-F67CA413D514}" srcOrd="1" destOrd="1" presId="urn:microsoft.com/office/officeart/2005/8/layout/hProcess6"/>
    <dgm:cxn modelId="{02E413D8-B1EF-0444-A3F4-11A9B48161C4}" srcId="{CB7D1497-8B14-E046-9DF6-8D1F77CC8FEB}" destId="{CDF4402F-3484-1B44-946D-D4433BF65462}" srcOrd="1" destOrd="0" parTransId="{2DC55F6B-905A-E04B-94AF-F43124172F55}" sibTransId="{838F10D2-9778-7342-9EF8-0ABB750A36E6}"/>
    <dgm:cxn modelId="{B1AE6317-3A92-E244-B93A-1E648CC39E8A}" type="presOf" srcId="{A6C05057-E92E-E34A-BF71-C20325B11876}" destId="{632BFEBF-EAC6-7043-8F0D-3CD7ACD9C9D3}" srcOrd="0" destOrd="0" presId="urn:microsoft.com/office/officeart/2005/8/layout/hProcess6"/>
    <dgm:cxn modelId="{7E3ABFB0-9285-0F42-A1AC-B5694854C3A5}" type="presOf" srcId="{B44BFAE9-F2B3-4546-8728-549489A37CFC}" destId="{0CE7744C-0E66-584D-9D4E-F0549AEB3C3A}" srcOrd="0" destOrd="0" presId="urn:microsoft.com/office/officeart/2005/8/layout/hProcess6"/>
    <dgm:cxn modelId="{94E286B4-22D7-9941-969B-C272621AC6F9}" type="presParOf" srcId="{18D1E90A-43A8-0648-8513-B1A9D567D4FA}" destId="{310E1AB6-0251-9241-9E55-DB3512E1D8B4}" srcOrd="0" destOrd="0" presId="urn:microsoft.com/office/officeart/2005/8/layout/hProcess6"/>
    <dgm:cxn modelId="{A7E5014C-5B2F-5448-A236-7B8863EC10F4}" type="presParOf" srcId="{310E1AB6-0251-9241-9E55-DB3512E1D8B4}" destId="{2D1474A9-C0F0-654D-9883-A5AA21F70A32}" srcOrd="0" destOrd="0" presId="urn:microsoft.com/office/officeart/2005/8/layout/hProcess6"/>
    <dgm:cxn modelId="{04DC33D7-DAFB-1D47-8F67-58D4569CCFFB}" type="presParOf" srcId="{310E1AB6-0251-9241-9E55-DB3512E1D8B4}" destId="{6CDF289A-2C64-3B43-9886-58AAFEF9F4FD}" srcOrd="1" destOrd="0" presId="urn:microsoft.com/office/officeart/2005/8/layout/hProcess6"/>
    <dgm:cxn modelId="{C58CF520-F7D2-7D49-945F-3E79212DE435}" type="presParOf" srcId="{310E1AB6-0251-9241-9E55-DB3512E1D8B4}" destId="{4D38CDBE-2F98-3A4D-AB51-86F3052A1446}" srcOrd="2" destOrd="0" presId="urn:microsoft.com/office/officeart/2005/8/layout/hProcess6"/>
    <dgm:cxn modelId="{C75070EB-9A69-BC48-9B07-4D7CEDE15D40}" type="presParOf" srcId="{310E1AB6-0251-9241-9E55-DB3512E1D8B4}" destId="{0CE7744C-0E66-584D-9D4E-F0549AEB3C3A}" srcOrd="3" destOrd="0" presId="urn:microsoft.com/office/officeart/2005/8/layout/hProcess6"/>
    <dgm:cxn modelId="{248EEE21-2F2A-4640-8C60-FDC51793207B}" type="presParOf" srcId="{18D1E90A-43A8-0648-8513-B1A9D567D4FA}" destId="{B532FCE9-7C54-AA4D-8FF8-B20C945AA67F}" srcOrd="1" destOrd="0" presId="urn:microsoft.com/office/officeart/2005/8/layout/hProcess6"/>
    <dgm:cxn modelId="{9FB67ECE-3AB2-EC43-A636-34DA9363E031}" type="presParOf" srcId="{18D1E90A-43A8-0648-8513-B1A9D567D4FA}" destId="{CD3C98D3-8CCF-AD46-B97E-71DED9658819}" srcOrd="2" destOrd="0" presId="urn:microsoft.com/office/officeart/2005/8/layout/hProcess6"/>
    <dgm:cxn modelId="{3A3C6C59-B903-4D45-9AA6-2CC979700005}" type="presParOf" srcId="{CD3C98D3-8CCF-AD46-B97E-71DED9658819}" destId="{5EB64655-CF5C-F346-AF71-932771FE79A9}" srcOrd="0" destOrd="0" presId="urn:microsoft.com/office/officeart/2005/8/layout/hProcess6"/>
    <dgm:cxn modelId="{E0C22476-1111-FD4B-B761-B99CB5FAB083}" type="presParOf" srcId="{CD3C98D3-8CCF-AD46-B97E-71DED9658819}" destId="{325815D6-9768-2A4A-A1ED-FA9D54A72DBA}" srcOrd="1" destOrd="0" presId="urn:microsoft.com/office/officeart/2005/8/layout/hProcess6"/>
    <dgm:cxn modelId="{7FBF5C2B-DF13-504A-8D39-F170A24A6A69}" type="presParOf" srcId="{CD3C98D3-8CCF-AD46-B97E-71DED9658819}" destId="{50B5FB11-CDBE-3549-90A9-F27E29658BDD}" srcOrd="2" destOrd="0" presId="urn:microsoft.com/office/officeart/2005/8/layout/hProcess6"/>
    <dgm:cxn modelId="{389B53BC-44F7-C549-9245-326933B8EF4B}" type="presParOf" srcId="{CD3C98D3-8CCF-AD46-B97E-71DED9658819}" destId="{632BFEBF-EAC6-7043-8F0D-3CD7ACD9C9D3}" srcOrd="3" destOrd="0" presId="urn:microsoft.com/office/officeart/2005/8/layout/hProcess6"/>
    <dgm:cxn modelId="{48392118-E655-024C-AE35-AACC17104942}" type="presParOf" srcId="{18D1E90A-43A8-0648-8513-B1A9D567D4FA}" destId="{8F857094-CFA6-6546-A8DA-CE0CE1CE39D4}" srcOrd="3" destOrd="0" presId="urn:microsoft.com/office/officeart/2005/8/layout/hProcess6"/>
    <dgm:cxn modelId="{A7DFC771-9E99-7747-881F-A76B10DD9590}" type="presParOf" srcId="{18D1E90A-43A8-0648-8513-B1A9D567D4FA}" destId="{CCF03871-4C9F-7B4F-98BD-5CF650ED7101}" srcOrd="4" destOrd="0" presId="urn:microsoft.com/office/officeart/2005/8/layout/hProcess6"/>
    <dgm:cxn modelId="{94F716F9-6290-464C-869C-7BF66F5BB4B7}" type="presParOf" srcId="{CCF03871-4C9F-7B4F-98BD-5CF650ED7101}" destId="{1892F7DB-4302-A14E-82E3-C461B02BB88C}" srcOrd="0" destOrd="0" presId="urn:microsoft.com/office/officeart/2005/8/layout/hProcess6"/>
    <dgm:cxn modelId="{7AA261B7-B1BD-114E-B7A1-705B3618F1A8}" type="presParOf" srcId="{CCF03871-4C9F-7B4F-98BD-5CF650ED7101}" destId="{E7DF2EA0-F454-CA48-A48C-491066D43600}" srcOrd="1" destOrd="0" presId="urn:microsoft.com/office/officeart/2005/8/layout/hProcess6"/>
    <dgm:cxn modelId="{929B0AE3-A121-DF45-8901-03A03D04F444}" type="presParOf" srcId="{CCF03871-4C9F-7B4F-98BD-5CF650ED7101}" destId="{56F4FEE8-297F-6849-8E8F-F67CA413D514}" srcOrd="2" destOrd="0" presId="urn:microsoft.com/office/officeart/2005/8/layout/hProcess6"/>
    <dgm:cxn modelId="{C536AB57-BD98-1941-8139-AA19E93106B6}" type="presParOf" srcId="{CCF03871-4C9F-7B4F-98BD-5CF650ED7101}" destId="{72165257-DA10-C64A-A138-2163EEB0CCB1}"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198B03-AEA1-154D-AE05-E43A217DB3D3}" type="doc">
      <dgm:prSet loTypeId="urn:microsoft.com/office/officeart/2005/8/layout/hProcess6" loCatId="process" qsTypeId="urn:microsoft.com/office/officeart/2005/8/quickstyle/simple4" qsCatId="simple" csTypeId="urn:microsoft.com/office/officeart/2005/8/colors/accent1_2" csCatId="accent1" phldr="1"/>
      <dgm:spPr/>
      <dgm:t>
        <a:bodyPr/>
        <a:lstStyle/>
        <a:p>
          <a:endParaRPr kumimoji="1" lang="ja-JP" altLang="en-US"/>
        </a:p>
      </dgm:t>
    </dgm:pt>
    <dgm:pt modelId="{B44BFAE9-F2B3-4546-8728-549489A37CFC}">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問い</a:t>
          </a:r>
          <a:endParaRPr kumimoji="1" lang="ja-JP" altLang="en-US" dirty="0">
            <a:solidFill>
              <a:srgbClr val="7F7F7F"/>
            </a:solidFill>
          </a:endParaRPr>
        </a:p>
      </dgm:t>
    </dgm:pt>
    <dgm:pt modelId="{04C745D2-712E-4F4C-86E7-6D9FAC3D126C}" type="parTrans" cxnId="{BD5702A5-A224-A04A-A535-C5C5FF7AF7AD}">
      <dgm:prSet/>
      <dgm:spPr/>
      <dgm:t>
        <a:bodyPr/>
        <a:lstStyle/>
        <a:p>
          <a:endParaRPr kumimoji="1" lang="ja-JP" altLang="en-US"/>
        </a:p>
      </dgm:t>
    </dgm:pt>
    <dgm:pt modelId="{8BDFE238-F85A-8245-94D3-2D063C95788E}" type="sibTrans" cxnId="{BD5702A5-A224-A04A-A535-C5C5FF7AF7AD}">
      <dgm:prSet/>
      <dgm:spPr/>
      <dgm:t>
        <a:bodyPr/>
        <a:lstStyle/>
        <a:p>
          <a:endParaRPr kumimoji="1" lang="ja-JP" altLang="en-US"/>
        </a:p>
      </dgm:t>
    </dgm:pt>
    <dgm:pt modelId="{244DFE96-05B7-6346-A52E-A232684D798A}">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研究の意義</a:t>
          </a:r>
          <a:endParaRPr kumimoji="1" lang="ja-JP" altLang="en-US" dirty="0">
            <a:solidFill>
              <a:srgbClr val="7F7F7F"/>
            </a:solidFill>
          </a:endParaRPr>
        </a:p>
      </dgm:t>
    </dgm:pt>
    <dgm:pt modelId="{C3E03870-6ADF-7446-9CBC-20B2DF7966A8}" type="parTrans" cxnId="{44848910-627A-E943-AB4D-D471EE54468D}">
      <dgm:prSet/>
      <dgm:spPr/>
      <dgm:t>
        <a:bodyPr/>
        <a:lstStyle/>
        <a:p>
          <a:endParaRPr kumimoji="1" lang="ja-JP" altLang="en-US"/>
        </a:p>
      </dgm:t>
    </dgm:pt>
    <dgm:pt modelId="{F3CD6BB8-C7AC-4048-BFF3-543F8C09C56A}" type="sibTrans" cxnId="{44848910-627A-E943-AB4D-D471EE54468D}">
      <dgm:prSet/>
      <dgm:spPr/>
      <dgm:t>
        <a:bodyPr/>
        <a:lstStyle/>
        <a:p>
          <a:endParaRPr kumimoji="1" lang="ja-JP" altLang="en-US"/>
        </a:p>
      </dgm:t>
    </dgm:pt>
    <dgm:pt modelId="{87762019-5930-1047-A7C5-549EE8C36808}">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研究</a:t>
          </a:r>
          <a:br>
            <a:rPr kumimoji="1" lang="ja-JP" altLang="en-US" dirty="0" smtClean="0">
              <a:solidFill>
                <a:srgbClr val="7F7F7F"/>
              </a:solidFill>
            </a:rPr>
          </a:br>
          <a:r>
            <a:rPr kumimoji="1" lang="ja-JP" altLang="en-US" dirty="0" smtClean="0">
              <a:solidFill>
                <a:srgbClr val="7F7F7F"/>
              </a:solidFill>
            </a:rPr>
            <a:t>課題</a:t>
          </a:r>
          <a:endParaRPr kumimoji="1" lang="ja-JP" altLang="en-US" dirty="0">
            <a:solidFill>
              <a:srgbClr val="7F7F7F"/>
            </a:solidFill>
          </a:endParaRPr>
        </a:p>
      </dgm:t>
    </dgm:pt>
    <dgm:pt modelId="{A916C130-421C-9849-84EA-58CCB856A721}" type="parTrans" cxnId="{960AEC0A-C028-6643-A81A-93EEC016DC2E}">
      <dgm:prSet/>
      <dgm:spPr/>
      <dgm:t>
        <a:bodyPr/>
        <a:lstStyle/>
        <a:p>
          <a:endParaRPr kumimoji="1" lang="ja-JP" altLang="en-US"/>
        </a:p>
      </dgm:t>
    </dgm:pt>
    <dgm:pt modelId="{D7B9264C-6E73-C046-8174-F0907EC08979}" type="sibTrans" cxnId="{960AEC0A-C028-6643-A81A-93EEC016DC2E}">
      <dgm:prSet/>
      <dgm:spPr/>
      <dgm:t>
        <a:bodyPr/>
        <a:lstStyle/>
        <a:p>
          <a:endParaRPr kumimoji="1" lang="ja-JP" altLang="en-US"/>
        </a:p>
      </dgm:t>
    </dgm:pt>
    <dgm:pt modelId="{A6C05057-E92E-E34A-BF71-C20325B11876}">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方法</a:t>
          </a:r>
          <a:endParaRPr kumimoji="1" lang="ja-JP" altLang="en-US" dirty="0">
            <a:solidFill>
              <a:srgbClr val="7F7F7F"/>
            </a:solidFill>
          </a:endParaRPr>
        </a:p>
      </dgm:t>
    </dgm:pt>
    <dgm:pt modelId="{6E6681DB-8E9D-0F45-B9BE-1A39F0B890A8}" type="parTrans" cxnId="{F6AC67CA-8930-4B49-98A1-5AFDD94D162F}">
      <dgm:prSet/>
      <dgm:spPr/>
      <dgm:t>
        <a:bodyPr/>
        <a:lstStyle/>
        <a:p>
          <a:endParaRPr kumimoji="1" lang="ja-JP" altLang="en-US"/>
        </a:p>
      </dgm:t>
    </dgm:pt>
    <dgm:pt modelId="{48627FF2-8826-0D49-B4D4-7162D6692D17}" type="sibTrans" cxnId="{F6AC67CA-8930-4B49-98A1-5AFDD94D162F}">
      <dgm:prSet/>
      <dgm:spPr/>
      <dgm:t>
        <a:bodyPr/>
        <a:lstStyle/>
        <a:p>
          <a:endParaRPr kumimoji="1" lang="ja-JP" altLang="en-US"/>
        </a:p>
      </dgm:t>
    </dgm:pt>
    <dgm:pt modelId="{D6BA0684-6D78-954E-A59E-14923F4B99A8}">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問いとのフィット</a:t>
          </a:r>
          <a:endParaRPr kumimoji="1" lang="ja-JP" altLang="en-US" dirty="0">
            <a:solidFill>
              <a:srgbClr val="7F7F7F"/>
            </a:solidFill>
          </a:endParaRPr>
        </a:p>
      </dgm:t>
    </dgm:pt>
    <dgm:pt modelId="{24AF58DE-0F70-504B-A578-AD95A54DE23B}" type="parTrans" cxnId="{7A2D2A62-3155-7E41-9300-9BE0A374F420}">
      <dgm:prSet/>
      <dgm:spPr/>
      <dgm:t>
        <a:bodyPr/>
        <a:lstStyle/>
        <a:p>
          <a:endParaRPr kumimoji="1" lang="ja-JP" altLang="en-US"/>
        </a:p>
      </dgm:t>
    </dgm:pt>
    <dgm:pt modelId="{1393AE63-0B58-884F-B5B1-95853260827B}" type="sibTrans" cxnId="{7A2D2A62-3155-7E41-9300-9BE0A374F420}">
      <dgm:prSet/>
      <dgm:spPr/>
      <dgm:t>
        <a:bodyPr/>
        <a:lstStyle/>
        <a:p>
          <a:endParaRPr kumimoji="1" lang="ja-JP" altLang="en-US"/>
        </a:p>
      </dgm:t>
    </dgm:pt>
    <dgm:pt modelId="{1473D95D-4576-D74A-9B87-C97CB3EF7C47}">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solidFill>
                <a:srgbClr val="7F7F7F"/>
              </a:solidFill>
            </a:rPr>
            <a:t>調査の実施可能性</a:t>
          </a:r>
          <a:endParaRPr kumimoji="1" lang="ja-JP" altLang="en-US" dirty="0">
            <a:solidFill>
              <a:srgbClr val="7F7F7F"/>
            </a:solidFill>
          </a:endParaRPr>
        </a:p>
      </dgm:t>
    </dgm:pt>
    <dgm:pt modelId="{DE4DF331-C3BC-0C41-86F3-F275DFAE2A8E}" type="parTrans" cxnId="{E5E0E59D-71DE-2441-A832-CEDFC470DA4E}">
      <dgm:prSet/>
      <dgm:spPr/>
      <dgm:t>
        <a:bodyPr/>
        <a:lstStyle/>
        <a:p>
          <a:endParaRPr kumimoji="1" lang="ja-JP" altLang="en-US"/>
        </a:p>
      </dgm:t>
    </dgm:pt>
    <dgm:pt modelId="{F879309D-564F-964D-A336-281EDF6F0C18}" type="sibTrans" cxnId="{E5E0E59D-71DE-2441-A832-CEDFC470DA4E}">
      <dgm:prSet/>
      <dgm:spPr/>
      <dgm:t>
        <a:bodyPr/>
        <a:lstStyle/>
        <a:p>
          <a:endParaRPr kumimoji="1" lang="ja-JP" altLang="en-US"/>
        </a:p>
      </dgm:t>
    </dgm:pt>
    <dgm:pt modelId="{CB7D1497-8B14-E046-9DF6-8D1F77CC8FEB}">
      <dgm:prSet phldrT="[テキスト]"/>
      <dgm:spPr/>
      <dgm:t>
        <a:bodyPr/>
        <a:lstStyle/>
        <a:p>
          <a:r>
            <a:rPr kumimoji="1" lang="ja-JP" altLang="en-US" dirty="0" smtClean="0"/>
            <a:t>答え</a:t>
          </a:r>
          <a:endParaRPr kumimoji="1" lang="ja-JP" altLang="en-US" dirty="0"/>
        </a:p>
      </dgm:t>
    </dgm:pt>
    <dgm:pt modelId="{8A1FAB57-56E8-5849-9365-3FEDD205DC38}" type="parTrans" cxnId="{E2F0B343-74EF-AD45-9A4C-910F37710748}">
      <dgm:prSet/>
      <dgm:spPr/>
      <dgm:t>
        <a:bodyPr/>
        <a:lstStyle/>
        <a:p>
          <a:endParaRPr kumimoji="1" lang="ja-JP" altLang="en-US"/>
        </a:p>
      </dgm:t>
    </dgm:pt>
    <dgm:pt modelId="{6BEA9139-3E53-A44E-86E9-DF5A1A6510D7}" type="sibTrans" cxnId="{E2F0B343-74EF-AD45-9A4C-910F37710748}">
      <dgm:prSet/>
      <dgm:spPr/>
      <dgm:t>
        <a:bodyPr/>
        <a:lstStyle/>
        <a:p>
          <a:endParaRPr kumimoji="1" lang="ja-JP" altLang="en-US"/>
        </a:p>
      </dgm:t>
    </dgm:pt>
    <dgm:pt modelId="{8FFD6A26-D14E-7842-87EE-8B3406672289}">
      <dgm:prSet phldrT="[テキスト]"/>
      <dgm:spPr/>
      <dgm:t>
        <a:bodyPr/>
        <a:lstStyle/>
        <a:p>
          <a:r>
            <a:rPr kumimoji="1" lang="ja-JP" altLang="en-US" dirty="0" smtClean="0"/>
            <a:t>調査</a:t>
          </a:r>
          <a:br>
            <a:rPr kumimoji="1" lang="ja-JP" altLang="en-US" dirty="0" smtClean="0"/>
          </a:br>
          <a:r>
            <a:rPr kumimoji="1" lang="ja-JP" altLang="en-US" dirty="0" smtClean="0"/>
            <a:t>結果</a:t>
          </a:r>
          <a:endParaRPr kumimoji="1" lang="ja-JP" altLang="en-US" dirty="0"/>
        </a:p>
      </dgm:t>
    </dgm:pt>
    <dgm:pt modelId="{B05B5E6D-54B7-6C40-9227-5A3AE6F00CB3}" type="parTrans" cxnId="{731713F7-DE24-2948-9C05-00C0B956508B}">
      <dgm:prSet/>
      <dgm:spPr/>
      <dgm:t>
        <a:bodyPr/>
        <a:lstStyle/>
        <a:p>
          <a:endParaRPr kumimoji="1" lang="ja-JP" altLang="en-US"/>
        </a:p>
      </dgm:t>
    </dgm:pt>
    <dgm:pt modelId="{FB6136F5-E8FD-AE43-882E-916C27A9AB77}" type="sibTrans" cxnId="{731713F7-DE24-2948-9C05-00C0B956508B}">
      <dgm:prSet/>
      <dgm:spPr/>
      <dgm:t>
        <a:bodyPr/>
        <a:lstStyle/>
        <a:p>
          <a:endParaRPr kumimoji="1" lang="ja-JP" altLang="en-US"/>
        </a:p>
      </dgm:t>
    </dgm:pt>
    <dgm:pt modelId="{CDF4402F-3484-1B44-946D-D4433BF65462}">
      <dgm:prSet phldrT="[テキスト]"/>
      <dgm:spPr/>
      <dgm:t>
        <a:bodyPr/>
        <a:lstStyle/>
        <a:p>
          <a:r>
            <a:rPr kumimoji="1" lang="ja-JP" altLang="en-US" dirty="0" smtClean="0"/>
            <a:t>言えなかったこと，限界</a:t>
          </a:r>
          <a:endParaRPr kumimoji="1" lang="ja-JP" altLang="en-US" dirty="0"/>
        </a:p>
      </dgm:t>
    </dgm:pt>
    <dgm:pt modelId="{2DC55F6B-905A-E04B-94AF-F43124172F55}" type="parTrans" cxnId="{02E413D8-B1EF-0444-A3F4-11A9B48161C4}">
      <dgm:prSet/>
      <dgm:spPr/>
      <dgm:t>
        <a:bodyPr/>
        <a:lstStyle/>
        <a:p>
          <a:endParaRPr kumimoji="1" lang="ja-JP" altLang="en-US"/>
        </a:p>
      </dgm:t>
    </dgm:pt>
    <dgm:pt modelId="{838F10D2-9778-7342-9EF8-0ABB750A36E6}" type="sibTrans" cxnId="{02E413D8-B1EF-0444-A3F4-11A9B48161C4}">
      <dgm:prSet/>
      <dgm:spPr/>
      <dgm:t>
        <a:bodyPr/>
        <a:lstStyle/>
        <a:p>
          <a:endParaRPr kumimoji="1" lang="ja-JP" altLang="en-US"/>
        </a:p>
      </dgm:t>
    </dgm:pt>
    <dgm:pt modelId="{18D1E90A-43A8-0648-8513-B1A9D567D4FA}" type="pres">
      <dgm:prSet presAssocID="{04198B03-AEA1-154D-AE05-E43A217DB3D3}" presName="theList" presStyleCnt="0">
        <dgm:presLayoutVars>
          <dgm:dir/>
          <dgm:animLvl val="lvl"/>
          <dgm:resizeHandles val="exact"/>
        </dgm:presLayoutVars>
      </dgm:prSet>
      <dgm:spPr/>
      <dgm:t>
        <a:bodyPr/>
        <a:lstStyle/>
        <a:p>
          <a:endParaRPr kumimoji="1" lang="ja-JP" altLang="en-US"/>
        </a:p>
      </dgm:t>
    </dgm:pt>
    <dgm:pt modelId="{310E1AB6-0251-9241-9E55-DB3512E1D8B4}" type="pres">
      <dgm:prSet presAssocID="{B44BFAE9-F2B3-4546-8728-549489A37CFC}" presName="compNode" presStyleCnt="0"/>
      <dgm:spPr/>
    </dgm:pt>
    <dgm:pt modelId="{2D1474A9-C0F0-654D-9883-A5AA21F70A32}" type="pres">
      <dgm:prSet presAssocID="{B44BFAE9-F2B3-4546-8728-549489A37CFC}" presName="noGeometry" presStyleCnt="0"/>
      <dgm:spPr/>
    </dgm:pt>
    <dgm:pt modelId="{6CDF289A-2C64-3B43-9886-58AAFEF9F4FD}" type="pres">
      <dgm:prSet presAssocID="{B44BFAE9-F2B3-4546-8728-549489A37CFC}" presName="childTextVisible" presStyleLbl="bgAccFollowNode1" presStyleIdx="0" presStyleCnt="3">
        <dgm:presLayoutVars>
          <dgm:bulletEnabled val="1"/>
        </dgm:presLayoutVars>
      </dgm:prSet>
      <dgm:spPr/>
      <dgm:t>
        <a:bodyPr/>
        <a:lstStyle/>
        <a:p>
          <a:endParaRPr kumimoji="1" lang="ja-JP" altLang="en-US"/>
        </a:p>
      </dgm:t>
    </dgm:pt>
    <dgm:pt modelId="{4D38CDBE-2F98-3A4D-AB51-86F3052A1446}" type="pres">
      <dgm:prSet presAssocID="{B44BFAE9-F2B3-4546-8728-549489A37CFC}" presName="childTextHidden" presStyleLbl="bgAccFollowNode1" presStyleIdx="0" presStyleCnt="3"/>
      <dgm:spPr/>
      <dgm:t>
        <a:bodyPr/>
        <a:lstStyle/>
        <a:p>
          <a:endParaRPr kumimoji="1" lang="ja-JP" altLang="en-US"/>
        </a:p>
      </dgm:t>
    </dgm:pt>
    <dgm:pt modelId="{0CE7744C-0E66-584D-9D4E-F0549AEB3C3A}" type="pres">
      <dgm:prSet presAssocID="{B44BFAE9-F2B3-4546-8728-549489A37CFC}" presName="parentText" presStyleLbl="node1" presStyleIdx="0" presStyleCnt="3">
        <dgm:presLayoutVars>
          <dgm:chMax val="1"/>
          <dgm:bulletEnabled val="1"/>
        </dgm:presLayoutVars>
      </dgm:prSet>
      <dgm:spPr/>
      <dgm:t>
        <a:bodyPr/>
        <a:lstStyle/>
        <a:p>
          <a:endParaRPr kumimoji="1" lang="ja-JP" altLang="en-US"/>
        </a:p>
      </dgm:t>
    </dgm:pt>
    <dgm:pt modelId="{B532FCE9-7C54-AA4D-8FF8-B20C945AA67F}" type="pres">
      <dgm:prSet presAssocID="{B44BFAE9-F2B3-4546-8728-549489A37CFC}" presName="aSpace" presStyleCnt="0"/>
      <dgm:spPr/>
    </dgm:pt>
    <dgm:pt modelId="{CD3C98D3-8CCF-AD46-B97E-71DED9658819}" type="pres">
      <dgm:prSet presAssocID="{A6C05057-E92E-E34A-BF71-C20325B11876}" presName="compNode" presStyleCnt="0"/>
      <dgm:spPr/>
    </dgm:pt>
    <dgm:pt modelId="{5EB64655-CF5C-F346-AF71-932771FE79A9}" type="pres">
      <dgm:prSet presAssocID="{A6C05057-E92E-E34A-BF71-C20325B11876}" presName="noGeometry" presStyleCnt="0"/>
      <dgm:spPr/>
    </dgm:pt>
    <dgm:pt modelId="{325815D6-9768-2A4A-A1ED-FA9D54A72DBA}" type="pres">
      <dgm:prSet presAssocID="{A6C05057-E92E-E34A-BF71-C20325B11876}" presName="childTextVisible" presStyleLbl="bgAccFollowNode1" presStyleIdx="1" presStyleCnt="3">
        <dgm:presLayoutVars>
          <dgm:bulletEnabled val="1"/>
        </dgm:presLayoutVars>
      </dgm:prSet>
      <dgm:spPr/>
      <dgm:t>
        <a:bodyPr/>
        <a:lstStyle/>
        <a:p>
          <a:endParaRPr kumimoji="1" lang="ja-JP" altLang="en-US"/>
        </a:p>
      </dgm:t>
    </dgm:pt>
    <dgm:pt modelId="{50B5FB11-CDBE-3549-90A9-F27E29658BDD}" type="pres">
      <dgm:prSet presAssocID="{A6C05057-E92E-E34A-BF71-C20325B11876}" presName="childTextHidden" presStyleLbl="bgAccFollowNode1" presStyleIdx="1" presStyleCnt="3"/>
      <dgm:spPr/>
      <dgm:t>
        <a:bodyPr/>
        <a:lstStyle/>
        <a:p>
          <a:endParaRPr kumimoji="1" lang="ja-JP" altLang="en-US"/>
        </a:p>
      </dgm:t>
    </dgm:pt>
    <dgm:pt modelId="{632BFEBF-EAC6-7043-8F0D-3CD7ACD9C9D3}" type="pres">
      <dgm:prSet presAssocID="{A6C05057-E92E-E34A-BF71-C20325B11876}" presName="parentText" presStyleLbl="node1" presStyleIdx="1" presStyleCnt="3">
        <dgm:presLayoutVars>
          <dgm:chMax val="1"/>
          <dgm:bulletEnabled val="1"/>
        </dgm:presLayoutVars>
      </dgm:prSet>
      <dgm:spPr/>
      <dgm:t>
        <a:bodyPr/>
        <a:lstStyle/>
        <a:p>
          <a:endParaRPr kumimoji="1" lang="ja-JP" altLang="en-US"/>
        </a:p>
      </dgm:t>
    </dgm:pt>
    <dgm:pt modelId="{8F857094-CFA6-6546-A8DA-CE0CE1CE39D4}" type="pres">
      <dgm:prSet presAssocID="{A6C05057-E92E-E34A-BF71-C20325B11876}" presName="aSpace" presStyleCnt="0"/>
      <dgm:spPr/>
    </dgm:pt>
    <dgm:pt modelId="{CCF03871-4C9F-7B4F-98BD-5CF650ED7101}" type="pres">
      <dgm:prSet presAssocID="{CB7D1497-8B14-E046-9DF6-8D1F77CC8FEB}" presName="compNode" presStyleCnt="0"/>
      <dgm:spPr/>
    </dgm:pt>
    <dgm:pt modelId="{1892F7DB-4302-A14E-82E3-C461B02BB88C}" type="pres">
      <dgm:prSet presAssocID="{CB7D1497-8B14-E046-9DF6-8D1F77CC8FEB}" presName="noGeometry" presStyleCnt="0"/>
      <dgm:spPr/>
    </dgm:pt>
    <dgm:pt modelId="{E7DF2EA0-F454-CA48-A48C-491066D43600}" type="pres">
      <dgm:prSet presAssocID="{CB7D1497-8B14-E046-9DF6-8D1F77CC8FEB}" presName="childTextVisible" presStyleLbl="bgAccFollowNode1" presStyleIdx="2" presStyleCnt="3">
        <dgm:presLayoutVars>
          <dgm:bulletEnabled val="1"/>
        </dgm:presLayoutVars>
      </dgm:prSet>
      <dgm:spPr/>
      <dgm:t>
        <a:bodyPr/>
        <a:lstStyle/>
        <a:p>
          <a:endParaRPr kumimoji="1" lang="ja-JP" altLang="en-US"/>
        </a:p>
      </dgm:t>
    </dgm:pt>
    <dgm:pt modelId="{56F4FEE8-297F-6849-8E8F-F67CA413D514}" type="pres">
      <dgm:prSet presAssocID="{CB7D1497-8B14-E046-9DF6-8D1F77CC8FEB}" presName="childTextHidden" presStyleLbl="bgAccFollowNode1" presStyleIdx="2" presStyleCnt="3"/>
      <dgm:spPr/>
      <dgm:t>
        <a:bodyPr/>
        <a:lstStyle/>
        <a:p>
          <a:endParaRPr kumimoji="1" lang="ja-JP" altLang="en-US"/>
        </a:p>
      </dgm:t>
    </dgm:pt>
    <dgm:pt modelId="{72165257-DA10-C64A-A138-2163EEB0CCB1}" type="pres">
      <dgm:prSet presAssocID="{CB7D1497-8B14-E046-9DF6-8D1F77CC8FEB}" presName="parentText" presStyleLbl="node1" presStyleIdx="2" presStyleCnt="3">
        <dgm:presLayoutVars>
          <dgm:chMax val="1"/>
          <dgm:bulletEnabled val="1"/>
        </dgm:presLayoutVars>
      </dgm:prSet>
      <dgm:spPr/>
      <dgm:t>
        <a:bodyPr/>
        <a:lstStyle/>
        <a:p>
          <a:endParaRPr kumimoji="1" lang="ja-JP" altLang="en-US"/>
        </a:p>
      </dgm:t>
    </dgm:pt>
  </dgm:ptLst>
  <dgm:cxnLst>
    <dgm:cxn modelId="{87000B46-57DA-7142-A17A-8D7DDE19852D}" type="presOf" srcId="{CDF4402F-3484-1B44-946D-D4433BF65462}" destId="{56F4FEE8-297F-6849-8E8F-F67CA413D514}" srcOrd="1" destOrd="1" presId="urn:microsoft.com/office/officeart/2005/8/layout/hProcess6"/>
    <dgm:cxn modelId="{15D5C6B9-782D-D748-AAE9-56B7CB016995}" type="presOf" srcId="{04198B03-AEA1-154D-AE05-E43A217DB3D3}" destId="{18D1E90A-43A8-0648-8513-B1A9D567D4FA}" srcOrd="0" destOrd="0" presId="urn:microsoft.com/office/officeart/2005/8/layout/hProcess6"/>
    <dgm:cxn modelId="{F6AC67CA-8930-4B49-98A1-5AFDD94D162F}" srcId="{04198B03-AEA1-154D-AE05-E43A217DB3D3}" destId="{A6C05057-E92E-E34A-BF71-C20325B11876}" srcOrd="1" destOrd="0" parTransId="{6E6681DB-8E9D-0F45-B9BE-1A39F0B890A8}" sibTransId="{48627FF2-8826-0D49-B4D4-7162D6692D17}"/>
    <dgm:cxn modelId="{6BFB4E91-24C4-2F41-9F31-C51C5115137B}" type="presOf" srcId="{8FFD6A26-D14E-7842-87EE-8B3406672289}" destId="{56F4FEE8-297F-6849-8E8F-F67CA413D514}" srcOrd="1" destOrd="0" presId="urn:microsoft.com/office/officeart/2005/8/layout/hProcess6"/>
    <dgm:cxn modelId="{A355707B-A6E3-5144-BD6E-BEABBFA677C0}" type="presOf" srcId="{D6BA0684-6D78-954E-A59E-14923F4B99A8}" destId="{325815D6-9768-2A4A-A1ED-FA9D54A72DBA}" srcOrd="0" destOrd="0" presId="urn:microsoft.com/office/officeart/2005/8/layout/hProcess6"/>
    <dgm:cxn modelId="{E5E0E59D-71DE-2441-A832-CEDFC470DA4E}" srcId="{A6C05057-E92E-E34A-BF71-C20325B11876}" destId="{1473D95D-4576-D74A-9B87-C97CB3EF7C47}" srcOrd="1" destOrd="0" parTransId="{DE4DF331-C3BC-0C41-86F3-F275DFAE2A8E}" sibTransId="{F879309D-564F-964D-A336-281EDF6F0C18}"/>
    <dgm:cxn modelId="{960AEC0A-C028-6643-A81A-93EEC016DC2E}" srcId="{B44BFAE9-F2B3-4546-8728-549489A37CFC}" destId="{87762019-5930-1047-A7C5-549EE8C36808}" srcOrd="1" destOrd="0" parTransId="{A916C130-421C-9849-84EA-58CCB856A721}" sibTransId="{D7B9264C-6E73-C046-8174-F0907EC08979}"/>
    <dgm:cxn modelId="{55760E4E-C02F-3A42-AFFF-F57CFC17073E}" type="presOf" srcId="{D6BA0684-6D78-954E-A59E-14923F4B99A8}" destId="{50B5FB11-CDBE-3549-90A9-F27E29658BDD}" srcOrd="1" destOrd="0" presId="urn:microsoft.com/office/officeart/2005/8/layout/hProcess6"/>
    <dgm:cxn modelId="{64FA8FE7-CB3E-EB49-B047-C656396CBEB1}" type="presOf" srcId="{244DFE96-05B7-6346-A52E-A232684D798A}" destId="{4D38CDBE-2F98-3A4D-AB51-86F3052A1446}" srcOrd="1" destOrd="0" presId="urn:microsoft.com/office/officeart/2005/8/layout/hProcess6"/>
    <dgm:cxn modelId="{24D3976F-A2D5-6A4A-AA13-F2DED4FCB584}" type="presOf" srcId="{87762019-5930-1047-A7C5-549EE8C36808}" destId="{4D38CDBE-2F98-3A4D-AB51-86F3052A1446}" srcOrd="1" destOrd="1" presId="urn:microsoft.com/office/officeart/2005/8/layout/hProcess6"/>
    <dgm:cxn modelId="{E2F0B343-74EF-AD45-9A4C-910F37710748}" srcId="{04198B03-AEA1-154D-AE05-E43A217DB3D3}" destId="{CB7D1497-8B14-E046-9DF6-8D1F77CC8FEB}" srcOrd="2" destOrd="0" parTransId="{8A1FAB57-56E8-5849-9365-3FEDD205DC38}" sibTransId="{6BEA9139-3E53-A44E-86E9-DF5A1A6510D7}"/>
    <dgm:cxn modelId="{731713F7-DE24-2948-9C05-00C0B956508B}" srcId="{CB7D1497-8B14-E046-9DF6-8D1F77CC8FEB}" destId="{8FFD6A26-D14E-7842-87EE-8B3406672289}" srcOrd="0" destOrd="0" parTransId="{B05B5E6D-54B7-6C40-9227-5A3AE6F00CB3}" sibTransId="{FB6136F5-E8FD-AE43-882E-916C27A9AB77}"/>
    <dgm:cxn modelId="{91CCD9CB-DB0F-D74E-99FD-1DB3DBB67009}" type="presOf" srcId="{CB7D1497-8B14-E046-9DF6-8D1F77CC8FEB}" destId="{72165257-DA10-C64A-A138-2163EEB0CCB1}" srcOrd="0" destOrd="0" presId="urn:microsoft.com/office/officeart/2005/8/layout/hProcess6"/>
    <dgm:cxn modelId="{44848910-627A-E943-AB4D-D471EE54468D}" srcId="{B44BFAE9-F2B3-4546-8728-549489A37CFC}" destId="{244DFE96-05B7-6346-A52E-A232684D798A}" srcOrd="0" destOrd="0" parTransId="{C3E03870-6ADF-7446-9CBC-20B2DF7966A8}" sibTransId="{F3CD6BB8-C7AC-4048-BFF3-543F8C09C56A}"/>
    <dgm:cxn modelId="{BD5702A5-A224-A04A-A535-C5C5FF7AF7AD}" srcId="{04198B03-AEA1-154D-AE05-E43A217DB3D3}" destId="{B44BFAE9-F2B3-4546-8728-549489A37CFC}" srcOrd="0" destOrd="0" parTransId="{04C745D2-712E-4F4C-86E7-6D9FAC3D126C}" sibTransId="{8BDFE238-F85A-8245-94D3-2D063C95788E}"/>
    <dgm:cxn modelId="{52BC747A-02E8-604F-92B1-D18B234C17AB}" type="presOf" srcId="{1473D95D-4576-D74A-9B87-C97CB3EF7C47}" destId="{325815D6-9768-2A4A-A1ED-FA9D54A72DBA}" srcOrd="0" destOrd="1" presId="urn:microsoft.com/office/officeart/2005/8/layout/hProcess6"/>
    <dgm:cxn modelId="{8EC703CD-D9ED-EF46-992D-6359237D4C07}" type="presOf" srcId="{1473D95D-4576-D74A-9B87-C97CB3EF7C47}" destId="{50B5FB11-CDBE-3549-90A9-F27E29658BDD}" srcOrd="1" destOrd="1" presId="urn:microsoft.com/office/officeart/2005/8/layout/hProcess6"/>
    <dgm:cxn modelId="{72EA5C6B-51FB-E240-9E91-1F66BF2CDB21}" type="presOf" srcId="{8FFD6A26-D14E-7842-87EE-8B3406672289}" destId="{E7DF2EA0-F454-CA48-A48C-491066D43600}" srcOrd="0" destOrd="0" presId="urn:microsoft.com/office/officeart/2005/8/layout/hProcess6"/>
    <dgm:cxn modelId="{7A2D2A62-3155-7E41-9300-9BE0A374F420}" srcId="{A6C05057-E92E-E34A-BF71-C20325B11876}" destId="{D6BA0684-6D78-954E-A59E-14923F4B99A8}" srcOrd="0" destOrd="0" parTransId="{24AF58DE-0F70-504B-A578-AD95A54DE23B}" sibTransId="{1393AE63-0B58-884F-B5B1-95853260827B}"/>
    <dgm:cxn modelId="{3B949DBA-BC68-DD46-9953-F8DF76863703}" type="presOf" srcId="{A6C05057-E92E-E34A-BF71-C20325B11876}" destId="{632BFEBF-EAC6-7043-8F0D-3CD7ACD9C9D3}" srcOrd="0" destOrd="0" presId="urn:microsoft.com/office/officeart/2005/8/layout/hProcess6"/>
    <dgm:cxn modelId="{12ACF71C-8F17-6A40-886B-6A4929762B64}" type="presOf" srcId="{B44BFAE9-F2B3-4546-8728-549489A37CFC}" destId="{0CE7744C-0E66-584D-9D4E-F0549AEB3C3A}" srcOrd="0" destOrd="0" presId="urn:microsoft.com/office/officeart/2005/8/layout/hProcess6"/>
    <dgm:cxn modelId="{6228869B-8582-F942-A915-53FB585704AA}" type="presOf" srcId="{244DFE96-05B7-6346-A52E-A232684D798A}" destId="{6CDF289A-2C64-3B43-9886-58AAFEF9F4FD}" srcOrd="0" destOrd="0" presId="urn:microsoft.com/office/officeart/2005/8/layout/hProcess6"/>
    <dgm:cxn modelId="{EC827505-52D0-EE42-B18A-8A14B474289D}" type="presOf" srcId="{87762019-5930-1047-A7C5-549EE8C36808}" destId="{6CDF289A-2C64-3B43-9886-58AAFEF9F4FD}" srcOrd="0" destOrd="1" presId="urn:microsoft.com/office/officeart/2005/8/layout/hProcess6"/>
    <dgm:cxn modelId="{B13FC90E-8485-004A-B3DA-3B09EDC0321D}" type="presOf" srcId="{CDF4402F-3484-1B44-946D-D4433BF65462}" destId="{E7DF2EA0-F454-CA48-A48C-491066D43600}" srcOrd="0" destOrd="1" presId="urn:microsoft.com/office/officeart/2005/8/layout/hProcess6"/>
    <dgm:cxn modelId="{02E413D8-B1EF-0444-A3F4-11A9B48161C4}" srcId="{CB7D1497-8B14-E046-9DF6-8D1F77CC8FEB}" destId="{CDF4402F-3484-1B44-946D-D4433BF65462}" srcOrd="1" destOrd="0" parTransId="{2DC55F6B-905A-E04B-94AF-F43124172F55}" sibTransId="{838F10D2-9778-7342-9EF8-0ABB750A36E6}"/>
    <dgm:cxn modelId="{204D3714-1C87-954F-9CDF-BCA1CEC5A52E}" type="presParOf" srcId="{18D1E90A-43A8-0648-8513-B1A9D567D4FA}" destId="{310E1AB6-0251-9241-9E55-DB3512E1D8B4}" srcOrd="0" destOrd="0" presId="urn:microsoft.com/office/officeart/2005/8/layout/hProcess6"/>
    <dgm:cxn modelId="{3971A3F0-EF63-CA48-93E0-D942252A8B4A}" type="presParOf" srcId="{310E1AB6-0251-9241-9E55-DB3512E1D8B4}" destId="{2D1474A9-C0F0-654D-9883-A5AA21F70A32}" srcOrd="0" destOrd="0" presId="urn:microsoft.com/office/officeart/2005/8/layout/hProcess6"/>
    <dgm:cxn modelId="{491A2C50-9347-1647-99A8-9B8DF47A0E3A}" type="presParOf" srcId="{310E1AB6-0251-9241-9E55-DB3512E1D8B4}" destId="{6CDF289A-2C64-3B43-9886-58AAFEF9F4FD}" srcOrd="1" destOrd="0" presId="urn:microsoft.com/office/officeart/2005/8/layout/hProcess6"/>
    <dgm:cxn modelId="{50C1DDC7-766F-EA49-9DA9-85A907EA90CE}" type="presParOf" srcId="{310E1AB6-0251-9241-9E55-DB3512E1D8B4}" destId="{4D38CDBE-2F98-3A4D-AB51-86F3052A1446}" srcOrd="2" destOrd="0" presId="urn:microsoft.com/office/officeart/2005/8/layout/hProcess6"/>
    <dgm:cxn modelId="{0626A069-EA19-4E4D-9A9A-CE9A70CF9177}" type="presParOf" srcId="{310E1AB6-0251-9241-9E55-DB3512E1D8B4}" destId="{0CE7744C-0E66-584D-9D4E-F0549AEB3C3A}" srcOrd="3" destOrd="0" presId="urn:microsoft.com/office/officeart/2005/8/layout/hProcess6"/>
    <dgm:cxn modelId="{4D279400-1688-CB47-B622-C90ED6E9C5AF}" type="presParOf" srcId="{18D1E90A-43A8-0648-8513-B1A9D567D4FA}" destId="{B532FCE9-7C54-AA4D-8FF8-B20C945AA67F}" srcOrd="1" destOrd="0" presId="urn:microsoft.com/office/officeart/2005/8/layout/hProcess6"/>
    <dgm:cxn modelId="{E98AB2EB-6ADA-DB42-B72A-A578286C012C}" type="presParOf" srcId="{18D1E90A-43A8-0648-8513-B1A9D567D4FA}" destId="{CD3C98D3-8CCF-AD46-B97E-71DED9658819}" srcOrd="2" destOrd="0" presId="urn:microsoft.com/office/officeart/2005/8/layout/hProcess6"/>
    <dgm:cxn modelId="{AC780646-A037-4B4A-93DB-8A75A57107C0}" type="presParOf" srcId="{CD3C98D3-8CCF-AD46-B97E-71DED9658819}" destId="{5EB64655-CF5C-F346-AF71-932771FE79A9}" srcOrd="0" destOrd="0" presId="urn:microsoft.com/office/officeart/2005/8/layout/hProcess6"/>
    <dgm:cxn modelId="{51EBEF05-1686-1943-9D57-A723A1F1C5CF}" type="presParOf" srcId="{CD3C98D3-8CCF-AD46-B97E-71DED9658819}" destId="{325815D6-9768-2A4A-A1ED-FA9D54A72DBA}" srcOrd="1" destOrd="0" presId="urn:microsoft.com/office/officeart/2005/8/layout/hProcess6"/>
    <dgm:cxn modelId="{02D6AF96-FA92-004A-AF28-3503B6A560C3}" type="presParOf" srcId="{CD3C98D3-8CCF-AD46-B97E-71DED9658819}" destId="{50B5FB11-CDBE-3549-90A9-F27E29658BDD}" srcOrd="2" destOrd="0" presId="urn:microsoft.com/office/officeart/2005/8/layout/hProcess6"/>
    <dgm:cxn modelId="{5DB7ABDA-D9D4-F149-AA4A-D6246D535D45}" type="presParOf" srcId="{CD3C98D3-8CCF-AD46-B97E-71DED9658819}" destId="{632BFEBF-EAC6-7043-8F0D-3CD7ACD9C9D3}" srcOrd="3" destOrd="0" presId="urn:microsoft.com/office/officeart/2005/8/layout/hProcess6"/>
    <dgm:cxn modelId="{8E2EAC7B-61BE-A44D-9881-4ACD4D93A549}" type="presParOf" srcId="{18D1E90A-43A8-0648-8513-B1A9D567D4FA}" destId="{8F857094-CFA6-6546-A8DA-CE0CE1CE39D4}" srcOrd="3" destOrd="0" presId="urn:microsoft.com/office/officeart/2005/8/layout/hProcess6"/>
    <dgm:cxn modelId="{3FE1E6EF-2200-974E-A820-84173FFEE34E}" type="presParOf" srcId="{18D1E90A-43A8-0648-8513-B1A9D567D4FA}" destId="{CCF03871-4C9F-7B4F-98BD-5CF650ED7101}" srcOrd="4" destOrd="0" presId="urn:microsoft.com/office/officeart/2005/8/layout/hProcess6"/>
    <dgm:cxn modelId="{CEDDD57D-7E0D-F64D-9A4F-817A572FBDF7}" type="presParOf" srcId="{CCF03871-4C9F-7B4F-98BD-5CF650ED7101}" destId="{1892F7DB-4302-A14E-82E3-C461B02BB88C}" srcOrd="0" destOrd="0" presId="urn:microsoft.com/office/officeart/2005/8/layout/hProcess6"/>
    <dgm:cxn modelId="{106FDE3E-51B1-9A46-A64C-B165EE364A3E}" type="presParOf" srcId="{CCF03871-4C9F-7B4F-98BD-5CF650ED7101}" destId="{E7DF2EA0-F454-CA48-A48C-491066D43600}" srcOrd="1" destOrd="0" presId="urn:microsoft.com/office/officeart/2005/8/layout/hProcess6"/>
    <dgm:cxn modelId="{50D9B9A0-4F4A-3749-8E3C-22F3CEFCCA2E}" type="presParOf" srcId="{CCF03871-4C9F-7B4F-98BD-5CF650ED7101}" destId="{56F4FEE8-297F-6849-8E8F-F67CA413D514}" srcOrd="2" destOrd="0" presId="urn:microsoft.com/office/officeart/2005/8/layout/hProcess6"/>
    <dgm:cxn modelId="{566789FA-77FF-0148-BB7D-423B67AAF5DB}" type="presParOf" srcId="{CCF03871-4C9F-7B4F-98BD-5CF650ED7101}" destId="{72165257-DA10-C64A-A138-2163EEB0CCB1}"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198B03-AEA1-154D-AE05-E43A217DB3D3}" type="doc">
      <dgm:prSet loTypeId="urn:microsoft.com/office/officeart/2005/8/layout/hProcess6" loCatId="process" qsTypeId="urn:microsoft.com/office/officeart/2005/8/quickstyle/simple4" qsCatId="simple" csTypeId="urn:microsoft.com/office/officeart/2005/8/colors/accent1_2" csCatId="accent1" phldr="1"/>
      <dgm:spPr/>
      <dgm:t>
        <a:bodyPr/>
        <a:lstStyle/>
        <a:p>
          <a:endParaRPr kumimoji="1" lang="ja-JP" altLang="en-US"/>
        </a:p>
      </dgm:t>
    </dgm:pt>
    <dgm:pt modelId="{B44BFAE9-F2B3-4546-8728-549489A37CFC}">
      <dgm:prSet phldrT="[テキスト]"/>
      <dgm:spPr/>
      <dgm:t>
        <a:bodyPr/>
        <a:lstStyle/>
        <a:p>
          <a:r>
            <a:rPr kumimoji="1" lang="ja-JP" altLang="en-US" dirty="0" smtClean="0"/>
            <a:t>問い</a:t>
          </a:r>
          <a:endParaRPr kumimoji="1" lang="ja-JP" altLang="en-US" dirty="0"/>
        </a:p>
      </dgm:t>
    </dgm:pt>
    <dgm:pt modelId="{04C745D2-712E-4F4C-86E7-6D9FAC3D126C}" type="parTrans" cxnId="{BD5702A5-A224-A04A-A535-C5C5FF7AF7AD}">
      <dgm:prSet/>
      <dgm:spPr/>
      <dgm:t>
        <a:bodyPr/>
        <a:lstStyle/>
        <a:p>
          <a:endParaRPr kumimoji="1" lang="ja-JP" altLang="en-US"/>
        </a:p>
      </dgm:t>
    </dgm:pt>
    <dgm:pt modelId="{8BDFE238-F85A-8245-94D3-2D063C95788E}" type="sibTrans" cxnId="{BD5702A5-A224-A04A-A535-C5C5FF7AF7AD}">
      <dgm:prSet/>
      <dgm:spPr/>
      <dgm:t>
        <a:bodyPr/>
        <a:lstStyle/>
        <a:p>
          <a:endParaRPr kumimoji="1" lang="ja-JP" altLang="en-US"/>
        </a:p>
      </dgm:t>
    </dgm:pt>
    <dgm:pt modelId="{244DFE96-05B7-6346-A52E-A232684D798A}">
      <dgm:prSet phldrT="[テキスト]"/>
      <dgm:spPr/>
      <dgm:t>
        <a:bodyPr/>
        <a:lstStyle/>
        <a:p>
          <a:r>
            <a:rPr kumimoji="1" lang="ja-JP" altLang="en-US" dirty="0" smtClean="0"/>
            <a:t>研究の意義</a:t>
          </a:r>
          <a:endParaRPr kumimoji="1" lang="ja-JP" altLang="en-US" dirty="0"/>
        </a:p>
      </dgm:t>
    </dgm:pt>
    <dgm:pt modelId="{C3E03870-6ADF-7446-9CBC-20B2DF7966A8}" type="parTrans" cxnId="{44848910-627A-E943-AB4D-D471EE54468D}">
      <dgm:prSet/>
      <dgm:spPr/>
      <dgm:t>
        <a:bodyPr/>
        <a:lstStyle/>
        <a:p>
          <a:endParaRPr kumimoji="1" lang="ja-JP" altLang="en-US"/>
        </a:p>
      </dgm:t>
    </dgm:pt>
    <dgm:pt modelId="{F3CD6BB8-C7AC-4048-BFF3-543F8C09C56A}" type="sibTrans" cxnId="{44848910-627A-E943-AB4D-D471EE54468D}">
      <dgm:prSet/>
      <dgm:spPr/>
      <dgm:t>
        <a:bodyPr/>
        <a:lstStyle/>
        <a:p>
          <a:endParaRPr kumimoji="1" lang="ja-JP" altLang="en-US"/>
        </a:p>
      </dgm:t>
    </dgm:pt>
    <dgm:pt modelId="{87762019-5930-1047-A7C5-549EE8C36808}">
      <dgm:prSet phldrT="[テキスト]"/>
      <dgm:spPr/>
      <dgm:t>
        <a:bodyPr/>
        <a:lstStyle/>
        <a:p>
          <a:r>
            <a:rPr kumimoji="1" lang="ja-JP" altLang="en-US" dirty="0" smtClean="0"/>
            <a:t>研究</a:t>
          </a:r>
          <a:br>
            <a:rPr kumimoji="1" lang="ja-JP" altLang="en-US" dirty="0" smtClean="0"/>
          </a:br>
          <a:r>
            <a:rPr kumimoji="1" lang="ja-JP" altLang="en-US" dirty="0" smtClean="0"/>
            <a:t>課題</a:t>
          </a:r>
          <a:endParaRPr kumimoji="1" lang="ja-JP" altLang="en-US" dirty="0"/>
        </a:p>
      </dgm:t>
    </dgm:pt>
    <dgm:pt modelId="{A916C130-421C-9849-84EA-58CCB856A721}" type="parTrans" cxnId="{960AEC0A-C028-6643-A81A-93EEC016DC2E}">
      <dgm:prSet/>
      <dgm:spPr/>
      <dgm:t>
        <a:bodyPr/>
        <a:lstStyle/>
        <a:p>
          <a:endParaRPr kumimoji="1" lang="ja-JP" altLang="en-US"/>
        </a:p>
      </dgm:t>
    </dgm:pt>
    <dgm:pt modelId="{D7B9264C-6E73-C046-8174-F0907EC08979}" type="sibTrans" cxnId="{960AEC0A-C028-6643-A81A-93EEC016DC2E}">
      <dgm:prSet/>
      <dgm:spPr/>
      <dgm:t>
        <a:bodyPr/>
        <a:lstStyle/>
        <a:p>
          <a:endParaRPr kumimoji="1" lang="ja-JP" altLang="en-US"/>
        </a:p>
      </dgm:t>
    </dgm:pt>
    <dgm:pt modelId="{A6C05057-E92E-E34A-BF71-C20325B11876}">
      <dgm:prSet phldrT="[テキスト]"/>
      <dgm:spPr/>
      <dgm:t>
        <a:bodyPr/>
        <a:lstStyle/>
        <a:p>
          <a:r>
            <a:rPr kumimoji="1" lang="ja-JP" altLang="en-US" dirty="0" smtClean="0"/>
            <a:t>方法</a:t>
          </a:r>
          <a:endParaRPr kumimoji="1" lang="ja-JP" altLang="en-US" dirty="0"/>
        </a:p>
      </dgm:t>
    </dgm:pt>
    <dgm:pt modelId="{6E6681DB-8E9D-0F45-B9BE-1A39F0B890A8}" type="parTrans" cxnId="{F6AC67CA-8930-4B49-98A1-5AFDD94D162F}">
      <dgm:prSet/>
      <dgm:spPr/>
      <dgm:t>
        <a:bodyPr/>
        <a:lstStyle/>
        <a:p>
          <a:endParaRPr kumimoji="1" lang="ja-JP" altLang="en-US"/>
        </a:p>
      </dgm:t>
    </dgm:pt>
    <dgm:pt modelId="{48627FF2-8826-0D49-B4D4-7162D6692D17}" type="sibTrans" cxnId="{F6AC67CA-8930-4B49-98A1-5AFDD94D162F}">
      <dgm:prSet/>
      <dgm:spPr/>
      <dgm:t>
        <a:bodyPr/>
        <a:lstStyle/>
        <a:p>
          <a:endParaRPr kumimoji="1" lang="ja-JP" altLang="en-US"/>
        </a:p>
      </dgm:t>
    </dgm:pt>
    <dgm:pt modelId="{D6BA0684-6D78-954E-A59E-14923F4B99A8}">
      <dgm:prSet phldrT="[テキスト]"/>
      <dgm:spPr/>
      <dgm:t>
        <a:bodyPr/>
        <a:lstStyle/>
        <a:p>
          <a:r>
            <a:rPr kumimoji="1" lang="ja-JP" altLang="en-US" dirty="0" smtClean="0"/>
            <a:t>問いとのフィット</a:t>
          </a:r>
          <a:endParaRPr kumimoji="1" lang="ja-JP" altLang="en-US" dirty="0"/>
        </a:p>
      </dgm:t>
    </dgm:pt>
    <dgm:pt modelId="{24AF58DE-0F70-504B-A578-AD95A54DE23B}" type="parTrans" cxnId="{7A2D2A62-3155-7E41-9300-9BE0A374F420}">
      <dgm:prSet/>
      <dgm:spPr/>
      <dgm:t>
        <a:bodyPr/>
        <a:lstStyle/>
        <a:p>
          <a:endParaRPr kumimoji="1" lang="ja-JP" altLang="en-US"/>
        </a:p>
      </dgm:t>
    </dgm:pt>
    <dgm:pt modelId="{1393AE63-0B58-884F-B5B1-95853260827B}" type="sibTrans" cxnId="{7A2D2A62-3155-7E41-9300-9BE0A374F420}">
      <dgm:prSet/>
      <dgm:spPr/>
      <dgm:t>
        <a:bodyPr/>
        <a:lstStyle/>
        <a:p>
          <a:endParaRPr kumimoji="1" lang="ja-JP" altLang="en-US"/>
        </a:p>
      </dgm:t>
    </dgm:pt>
    <dgm:pt modelId="{1473D95D-4576-D74A-9B87-C97CB3EF7C47}">
      <dgm:prSet phldrT="[テキスト]"/>
      <dgm:spPr/>
      <dgm:t>
        <a:bodyPr/>
        <a:lstStyle/>
        <a:p>
          <a:r>
            <a:rPr kumimoji="1" lang="ja-JP" altLang="en-US" dirty="0" smtClean="0"/>
            <a:t>調査の実施可能性</a:t>
          </a:r>
          <a:endParaRPr kumimoji="1" lang="ja-JP" altLang="en-US" dirty="0"/>
        </a:p>
      </dgm:t>
    </dgm:pt>
    <dgm:pt modelId="{DE4DF331-C3BC-0C41-86F3-F275DFAE2A8E}" type="parTrans" cxnId="{E5E0E59D-71DE-2441-A832-CEDFC470DA4E}">
      <dgm:prSet/>
      <dgm:spPr/>
      <dgm:t>
        <a:bodyPr/>
        <a:lstStyle/>
        <a:p>
          <a:endParaRPr kumimoji="1" lang="ja-JP" altLang="en-US"/>
        </a:p>
      </dgm:t>
    </dgm:pt>
    <dgm:pt modelId="{F879309D-564F-964D-A336-281EDF6F0C18}" type="sibTrans" cxnId="{E5E0E59D-71DE-2441-A832-CEDFC470DA4E}">
      <dgm:prSet/>
      <dgm:spPr/>
      <dgm:t>
        <a:bodyPr/>
        <a:lstStyle/>
        <a:p>
          <a:endParaRPr kumimoji="1" lang="ja-JP" altLang="en-US"/>
        </a:p>
      </dgm:t>
    </dgm:pt>
    <dgm:pt modelId="{CB7D1497-8B14-E046-9DF6-8D1F77CC8FEB}">
      <dgm:prSet phldrT="[テキスト]"/>
      <dgm:spPr/>
      <dgm:t>
        <a:bodyPr/>
        <a:lstStyle/>
        <a:p>
          <a:r>
            <a:rPr kumimoji="1" lang="ja-JP" altLang="en-US" dirty="0" smtClean="0"/>
            <a:t>答え</a:t>
          </a:r>
          <a:endParaRPr kumimoji="1" lang="ja-JP" altLang="en-US" dirty="0"/>
        </a:p>
      </dgm:t>
    </dgm:pt>
    <dgm:pt modelId="{8A1FAB57-56E8-5849-9365-3FEDD205DC38}" type="parTrans" cxnId="{E2F0B343-74EF-AD45-9A4C-910F37710748}">
      <dgm:prSet/>
      <dgm:spPr/>
      <dgm:t>
        <a:bodyPr/>
        <a:lstStyle/>
        <a:p>
          <a:endParaRPr kumimoji="1" lang="ja-JP" altLang="en-US"/>
        </a:p>
      </dgm:t>
    </dgm:pt>
    <dgm:pt modelId="{6BEA9139-3E53-A44E-86E9-DF5A1A6510D7}" type="sibTrans" cxnId="{E2F0B343-74EF-AD45-9A4C-910F37710748}">
      <dgm:prSet/>
      <dgm:spPr/>
      <dgm:t>
        <a:bodyPr/>
        <a:lstStyle/>
        <a:p>
          <a:endParaRPr kumimoji="1" lang="ja-JP" altLang="en-US"/>
        </a:p>
      </dgm:t>
    </dgm:pt>
    <dgm:pt modelId="{8FFD6A26-D14E-7842-87EE-8B3406672289}">
      <dgm:prSet phldrT="[テキスト]"/>
      <dgm:spPr/>
      <dgm:t>
        <a:bodyPr/>
        <a:lstStyle/>
        <a:p>
          <a:r>
            <a:rPr kumimoji="1" lang="ja-JP" altLang="en-US" dirty="0" smtClean="0"/>
            <a:t>調査</a:t>
          </a:r>
          <a:br>
            <a:rPr kumimoji="1" lang="ja-JP" altLang="en-US" dirty="0" smtClean="0"/>
          </a:br>
          <a:r>
            <a:rPr kumimoji="1" lang="ja-JP" altLang="en-US" dirty="0" smtClean="0"/>
            <a:t>結果</a:t>
          </a:r>
          <a:endParaRPr kumimoji="1" lang="ja-JP" altLang="en-US" dirty="0"/>
        </a:p>
      </dgm:t>
    </dgm:pt>
    <dgm:pt modelId="{B05B5E6D-54B7-6C40-9227-5A3AE6F00CB3}" type="parTrans" cxnId="{731713F7-DE24-2948-9C05-00C0B956508B}">
      <dgm:prSet/>
      <dgm:spPr/>
      <dgm:t>
        <a:bodyPr/>
        <a:lstStyle/>
        <a:p>
          <a:endParaRPr kumimoji="1" lang="ja-JP" altLang="en-US"/>
        </a:p>
      </dgm:t>
    </dgm:pt>
    <dgm:pt modelId="{FB6136F5-E8FD-AE43-882E-916C27A9AB77}" type="sibTrans" cxnId="{731713F7-DE24-2948-9C05-00C0B956508B}">
      <dgm:prSet/>
      <dgm:spPr/>
      <dgm:t>
        <a:bodyPr/>
        <a:lstStyle/>
        <a:p>
          <a:endParaRPr kumimoji="1" lang="ja-JP" altLang="en-US"/>
        </a:p>
      </dgm:t>
    </dgm:pt>
    <dgm:pt modelId="{CDF4402F-3484-1B44-946D-D4433BF65462}">
      <dgm:prSet phldrT="[テキスト]"/>
      <dgm:spPr/>
      <dgm:t>
        <a:bodyPr/>
        <a:lstStyle/>
        <a:p>
          <a:r>
            <a:rPr kumimoji="1" lang="ja-JP" altLang="en-US" dirty="0" smtClean="0"/>
            <a:t>言えなかったこと，限界</a:t>
          </a:r>
          <a:endParaRPr kumimoji="1" lang="ja-JP" altLang="en-US" dirty="0"/>
        </a:p>
      </dgm:t>
    </dgm:pt>
    <dgm:pt modelId="{2DC55F6B-905A-E04B-94AF-F43124172F55}" type="parTrans" cxnId="{02E413D8-B1EF-0444-A3F4-11A9B48161C4}">
      <dgm:prSet/>
      <dgm:spPr/>
      <dgm:t>
        <a:bodyPr/>
        <a:lstStyle/>
        <a:p>
          <a:endParaRPr kumimoji="1" lang="ja-JP" altLang="en-US"/>
        </a:p>
      </dgm:t>
    </dgm:pt>
    <dgm:pt modelId="{838F10D2-9778-7342-9EF8-0ABB750A36E6}" type="sibTrans" cxnId="{02E413D8-B1EF-0444-A3F4-11A9B48161C4}">
      <dgm:prSet/>
      <dgm:spPr/>
      <dgm:t>
        <a:bodyPr/>
        <a:lstStyle/>
        <a:p>
          <a:endParaRPr kumimoji="1" lang="ja-JP" altLang="en-US"/>
        </a:p>
      </dgm:t>
    </dgm:pt>
    <dgm:pt modelId="{18D1E90A-43A8-0648-8513-B1A9D567D4FA}" type="pres">
      <dgm:prSet presAssocID="{04198B03-AEA1-154D-AE05-E43A217DB3D3}" presName="theList" presStyleCnt="0">
        <dgm:presLayoutVars>
          <dgm:dir/>
          <dgm:animLvl val="lvl"/>
          <dgm:resizeHandles val="exact"/>
        </dgm:presLayoutVars>
      </dgm:prSet>
      <dgm:spPr/>
      <dgm:t>
        <a:bodyPr/>
        <a:lstStyle/>
        <a:p>
          <a:endParaRPr kumimoji="1" lang="ja-JP" altLang="en-US"/>
        </a:p>
      </dgm:t>
    </dgm:pt>
    <dgm:pt modelId="{310E1AB6-0251-9241-9E55-DB3512E1D8B4}" type="pres">
      <dgm:prSet presAssocID="{B44BFAE9-F2B3-4546-8728-549489A37CFC}" presName="compNode" presStyleCnt="0"/>
      <dgm:spPr/>
    </dgm:pt>
    <dgm:pt modelId="{2D1474A9-C0F0-654D-9883-A5AA21F70A32}" type="pres">
      <dgm:prSet presAssocID="{B44BFAE9-F2B3-4546-8728-549489A37CFC}" presName="noGeometry" presStyleCnt="0"/>
      <dgm:spPr/>
    </dgm:pt>
    <dgm:pt modelId="{6CDF289A-2C64-3B43-9886-58AAFEF9F4FD}" type="pres">
      <dgm:prSet presAssocID="{B44BFAE9-F2B3-4546-8728-549489A37CFC}" presName="childTextVisible" presStyleLbl="bgAccFollowNode1" presStyleIdx="0" presStyleCnt="3">
        <dgm:presLayoutVars>
          <dgm:bulletEnabled val="1"/>
        </dgm:presLayoutVars>
      </dgm:prSet>
      <dgm:spPr/>
      <dgm:t>
        <a:bodyPr/>
        <a:lstStyle/>
        <a:p>
          <a:endParaRPr kumimoji="1" lang="ja-JP" altLang="en-US"/>
        </a:p>
      </dgm:t>
    </dgm:pt>
    <dgm:pt modelId="{4D38CDBE-2F98-3A4D-AB51-86F3052A1446}" type="pres">
      <dgm:prSet presAssocID="{B44BFAE9-F2B3-4546-8728-549489A37CFC}" presName="childTextHidden" presStyleLbl="bgAccFollowNode1" presStyleIdx="0" presStyleCnt="3"/>
      <dgm:spPr/>
      <dgm:t>
        <a:bodyPr/>
        <a:lstStyle/>
        <a:p>
          <a:endParaRPr kumimoji="1" lang="ja-JP" altLang="en-US"/>
        </a:p>
      </dgm:t>
    </dgm:pt>
    <dgm:pt modelId="{0CE7744C-0E66-584D-9D4E-F0549AEB3C3A}" type="pres">
      <dgm:prSet presAssocID="{B44BFAE9-F2B3-4546-8728-549489A37CFC}" presName="parentText" presStyleLbl="node1" presStyleIdx="0" presStyleCnt="3">
        <dgm:presLayoutVars>
          <dgm:chMax val="1"/>
          <dgm:bulletEnabled val="1"/>
        </dgm:presLayoutVars>
      </dgm:prSet>
      <dgm:spPr/>
      <dgm:t>
        <a:bodyPr/>
        <a:lstStyle/>
        <a:p>
          <a:endParaRPr kumimoji="1" lang="ja-JP" altLang="en-US"/>
        </a:p>
      </dgm:t>
    </dgm:pt>
    <dgm:pt modelId="{B532FCE9-7C54-AA4D-8FF8-B20C945AA67F}" type="pres">
      <dgm:prSet presAssocID="{B44BFAE9-F2B3-4546-8728-549489A37CFC}" presName="aSpace" presStyleCnt="0"/>
      <dgm:spPr/>
    </dgm:pt>
    <dgm:pt modelId="{CD3C98D3-8CCF-AD46-B97E-71DED9658819}" type="pres">
      <dgm:prSet presAssocID="{A6C05057-E92E-E34A-BF71-C20325B11876}" presName="compNode" presStyleCnt="0"/>
      <dgm:spPr/>
    </dgm:pt>
    <dgm:pt modelId="{5EB64655-CF5C-F346-AF71-932771FE79A9}" type="pres">
      <dgm:prSet presAssocID="{A6C05057-E92E-E34A-BF71-C20325B11876}" presName="noGeometry" presStyleCnt="0"/>
      <dgm:spPr/>
    </dgm:pt>
    <dgm:pt modelId="{325815D6-9768-2A4A-A1ED-FA9D54A72DBA}" type="pres">
      <dgm:prSet presAssocID="{A6C05057-E92E-E34A-BF71-C20325B11876}" presName="childTextVisible" presStyleLbl="bgAccFollowNode1" presStyleIdx="1" presStyleCnt="3">
        <dgm:presLayoutVars>
          <dgm:bulletEnabled val="1"/>
        </dgm:presLayoutVars>
      </dgm:prSet>
      <dgm:spPr/>
      <dgm:t>
        <a:bodyPr/>
        <a:lstStyle/>
        <a:p>
          <a:endParaRPr kumimoji="1" lang="ja-JP" altLang="en-US"/>
        </a:p>
      </dgm:t>
    </dgm:pt>
    <dgm:pt modelId="{50B5FB11-CDBE-3549-90A9-F27E29658BDD}" type="pres">
      <dgm:prSet presAssocID="{A6C05057-E92E-E34A-BF71-C20325B11876}" presName="childTextHidden" presStyleLbl="bgAccFollowNode1" presStyleIdx="1" presStyleCnt="3"/>
      <dgm:spPr/>
      <dgm:t>
        <a:bodyPr/>
        <a:lstStyle/>
        <a:p>
          <a:endParaRPr kumimoji="1" lang="ja-JP" altLang="en-US"/>
        </a:p>
      </dgm:t>
    </dgm:pt>
    <dgm:pt modelId="{632BFEBF-EAC6-7043-8F0D-3CD7ACD9C9D3}" type="pres">
      <dgm:prSet presAssocID="{A6C05057-E92E-E34A-BF71-C20325B11876}" presName="parentText" presStyleLbl="node1" presStyleIdx="1" presStyleCnt="3">
        <dgm:presLayoutVars>
          <dgm:chMax val="1"/>
          <dgm:bulletEnabled val="1"/>
        </dgm:presLayoutVars>
      </dgm:prSet>
      <dgm:spPr/>
      <dgm:t>
        <a:bodyPr/>
        <a:lstStyle/>
        <a:p>
          <a:endParaRPr kumimoji="1" lang="ja-JP" altLang="en-US"/>
        </a:p>
      </dgm:t>
    </dgm:pt>
    <dgm:pt modelId="{8F857094-CFA6-6546-A8DA-CE0CE1CE39D4}" type="pres">
      <dgm:prSet presAssocID="{A6C05057-E92E-E34A-BF71-C20325B11876}" presName="aSpace" presStyleCnt="0"/>
      <dgm:spPr/>
    </dgm:pt>
    <dgm:pt modelId="{CCF03871-4C9F-7B4F-98BD-5CF650ED7101}" type="pres">
      <dgm:prSet presAssocID="{CB7D1497-8B14-E046-9DF6-8D1F77CC8FEB}" presName="compNode" presStyleCnt="0"/>
      <dgm:spPr/>
    </dgm:pt>
    <dgm:pt modelId="{1892F7DB-4302-A14E-82E3-C461B02BB88C}" type="pres">
      <dgm:prSet presAssocID="{CB7D1497-8B14-E046-9DF6-8D1F77CC8FEB}" presName="noGeometry" presStyleCnt="0"/>
      <dgm:spPr/>
    </dgm:pt>
    <dgm:pt modelId="{E7DF2EA0-F454-CA48-A48C-491066D43600}" type="pres">
      <dgm:prSet presAssocID="{CB7D1497-8B14-E046-9DF6-8D1F77CC8FEB}" presName="childTextVisible" presStyleLbl="bgAccFollowNode1" presStyleIdx="2" presStyleCnt="3">
        <dgm:presLayoutVars>
          <dgm:bulletEnabled val="1"/>
        </dgm:presLayoutVars>
      </dgm:prSet>
      <dgm:spPr/>
      <dgm:t>
        <a:bodyPr/>
        <a:lstStyle/>
        <a:p>
          <a:endParaRPr kumimoji="1" lang="ja-JP" altLang="en-US"/>
        </a:p>
      </dgm:t>
    </dgm:pt>
    <dgm:pt modelId="{56F4FEE8-297F-6849-8E8F-F67CA413D514}" type="pres">
      <dgm:prSet presAssocID="{CB7D1497-8B14-E046-9DF6-8D1F77CC8FEB}" presName="childTextHidden" presStyleLbl="bgAccFollowNode1" presStyleIdx="2" presStyleCnt="3"/>
      <dgm:spPr/>
      <dgm:t>
        <a:bodyPr/>
        <a:lstStyle/>
        <a:p>
          <a:endParaRPr kumimoji="1" lang="ja-JP" altLang="en-US"/>
        </a:p>
      </dgm:t>
    </dgm:pt>
    <dgm:pt modelId="{72165257-DA10-C64A-A138-2163EEB0CCB1}" type="pres">
      <dgm:prSet presAssocID="{CB7D1497-8B14-E046-9DF6-8D1F77CC8FEB}" presName="parentText" presStyleLbl="node1" presStyleIdx="2" presStyleCnt="3">
        <dgm:presLayoutVars>
          <dgm:chMax val="1"/>
          <dgm:bulletEnabled val="1"/>
        </dgm:presLayoutVars>
      </dgm:prSet>
      <dgm:spPr/>
      <dgm:t>
        <a:bodyPr/>
        <a:lstStyle/>
        <a:p>
          <a:endParaRPr kumimoji="1" lang="ja-JP" altLang="en-US"/>
        </a:p>
      </dgm:t>
    </dgm:pt>
  </dgm:ptLst>
  <dgm:cxnLst>
    <dgm:cxn modelId="{BA8C56F1-222A-F746-B600-49BF47B5E4EF}" type="presOf" srcId="{1473D95D-4576-D74A-9B87-C97CB3EF7C47}" destId="{50B5FB11-CDBE-3549-90A9-F27E29658BDD}" srcOrd="1" destOrd="1" presId="urn:microsoft.com/office/officeart/2005/8/layout/hProcess6"/>
    <dgm:cxn modelId="{C3386D33-B990-BB46-BDAF-DE4F8E8563E4}" type="presOf" srcId="{D6BA0684-6D78-954E-A59E-14923F4B99A8}" destId="{325815D6-9768-2A4A-A1ED-FA9D54A72DBA}" srcOrd="0" destOrd="0" presId="urn:microsoft.com/office/officeart/2005/8/layout/hProcess6"/>
    <dgm:cxn modelId="{F6AC67CA-8930-4B49-98A1-5AFDD94D162F}" srcId="{04198B03-AEA1-154D-AE05-E43A217DB3D3}" destId="{A6C05057-E92E-E34A-BF71-C20325B11876}" srcOrd="1" destOrd="0" parTransId="{6E6681DB-8E9D-0F45-B9BE-1A39F0B890A8}" sibTransId="{48627FF2-8826-0D49-B4D4-7162D6692D17}"/>
    <dgm:cxn modelId="{1F580329-4003-C944-9911-41B762463273}" type="presOf" srcId="{CDF4402F-3484-1B44-946D-D4433BF65462}" destId="{E7DF2EA0-F454-CA48-A48C-491066D43600}" srcOrd="0" destOrd="1" presId="urn:microsoft.com/office/officeart/2005/8/layout/hProcess6"/>
    <dgm:cxn modelId="{E5E0E59D-71DE-2441-A832-CEDFC470DA4E}" srcId="{A6C05057-E92E-E34A-BF71-C20325B11876}" destId="{1473D95D-4576-D74A-9B87-C97CB3EF7C47}" srcOrd="1" destOrd="0" parTransId="{DE4DF331-C3BC-0C41-86F3-F275DFAE2A8E}" sibTransId="{F879309D-564F-964D-A336-281EDF6F0C18}"/>
    <dgm:cxn modelId="{C0596592-A183-CD47-BCB5-F140E945C3F6}" type="presOf" srcId="{244DFE96-05B7-6346-A52E-A232684D798A}" destId="{4D38CDBE-2F98-3A4D-AB51-86F3052A1446}" srcOrd="1" destOrd="0" presId="urn:microsoft.com/office/officeart/2005/8/layout/hProcess6"/>
    <dgm:cxn modelId="{960AEC0A-C028-6643-A81A-93EEC016DC2E}" srcId="{B44BFAE9-F2B3-4546-8728-549489A37CFC}" destId="{87762019-5930-1047-A7C5-549EE8C36808}" srcOrd="1" destOrd="0" parTransId="{A916C130-421C-9849-84EA-58CCB856A721}" sibTransId="{D7B9264C-6E73-C046-8174-F0907EC08979}"/>
    <dgm:cxn modelId="{0328BB7A-D19A-E44A-9C4E-B154D5F2BC91}" type="presOf" srcId="{CDF4402F-3484-1B44-946D-D4433BF65462}" destId="{56F4FEE8-297F-6849-8E8F-F67CA413D514}" srcOrd="1" destOrd="1" presId="urn:microsoft.com/office/officeart/2005/8/layout/hProcess6"/>
    <dgm:cxn modelId="{4D866627-D860-5245-BD69-945415FAB5FC}" type="presOf" srcId="{A6C05057-E92E-E34A-BF71-C20325B11876}" destId="{632BFEBF-EAC6-7043-8F0D-3CD7ACD9C9D3}" srcOrd="0" destOrd="0" presId="urn:microsoft.com/office/officeart/2005/8/layout/hProcess6"/>
    <dgm:cxn modelId="{013E0BE7-F20B-AA42-8ECF-F918A894E952}" type="presOf" srcId="{8FFD6A26-D14E-7842-87EE-8B3406672289}" destId="{56F4FEE8-297F-6849-8E8F-F67CA413D514}" srcOrd="1" destOrd="0" presId="urn:microsoft.com/office/officeart/2005/8/layout/hProcess6"/>
    <dgm:cxn modelId="{464F7D56-3353-EC47-83F3-EE58AA0B51BF}" type="presOf" srcId="{B44BFAE9-F2B3-4546-8728-549489A37CFC}" destId="{0CE7744C-0E66-584D-9D4E-F0549AEB3C3A}" srcOrd="0" destOrd="0" presId="urn:microsoft.com/office/officeart/2005/8/layout/hProcess6"/>
    <dgm:cxn modelId="{E2F0B343-74EF-AD45-9A4C-910F37710748}" srcId="{04198B03-AEA1-154D-AE05-E43A217DB3D3}" destId="{CB7D1497-8B14-E046-9DF6-8D1F77CC8FEB}" srcOrd="2" destOrd="0" parTransId="{8A1FAB57-56E8-5849-9365-3FEDD205DC38}" sibTransId="{6BEA9139-3E53-A44E-86E9-DF5A1A6510D7}"/>
    <dgm:cxn modelId="{235B4C32-C116-D647-8239-596EBC0B9796}" type="presOf" srcId="{87762019-5930-1047-A7C5-549EE8C36808}" destId="{4D38CDBE-2F98-3A4D-AB51-86F3052A1446}" srcOrd="1" destOrd="1" presId="urn:microsoft.com/office/officeart/2005/8/layout/hProcess6"/>
    <dgm:cxn modelId="{731713F7-DE24-2948-9C05-00C0B956508B}" srcId="{CB7D1497-8B14-E046-9DF6-8D1F77CC8FEB}" destId="{8FFD6A26-D14E-7842-87EE-8B3406672289}" srcOrd="0" destOrd="0" parTransId="{B05B5E6D-54B7-6C40-9227-5A3AE6F00CB3}" sibTransId="{FB6136F5-E8FD-AE43-882E-916C27A9AB77}"/>
    <dgm:cxn modelId="{DDE63A83-07D6-B443-A109-D93E4412BB8B}" type="presOf" srcId="{1473D95D-4576-D74A-9B87-C97CB3EF7C47}" destId="{325815D6-9768-2A4A-A1ED-FA9D54A72DBA}" srcOrd="0" destOrd="1" presId="urn:microsoft.com/office/officeart/2005/8/layout/hProcess6"/>
    <dgm:cxn modelId="{44848910-627A-E943-AB4D-D471EE54468D}" srcId="{B44BFAE9-F2B3-4546-8728-549489A37CFC}" destId="{244DFE96-05B7-6346-A52E-A232684D798A}" srcOrd="0" destOrd="0" parTransId="{C3E03870-6ADF-7446-9CBC-20B2DF7966A8}" sibTransId="{F3CD6BB8-C7AC-4048-BFF3-543F8C09C56A}"/>
    <dgm:cxn modelId="{BD5702A5-A224-A04A-A535-C5C5FF7AF7AD}" srcId="{04198B03-AEA1-154D-AE05-E43A217DB3D3}" destId="{B44BFAE9-F2B3-4546-8728-549489A37CFC}" srcOrd="0" destOrd="0" parTransId="{04C745D2-712E-4F4C-86E7-6D9FAC3D126C}" sibTransId="{8BDFE238-F85A-8245-94D3-2D063C95788E}"/>
    <dgm:cxn modelId="{FF350263-C1F7-374B-A3B7-F4E6AD54BE26}" type="presOf" srcId="{8FFD6A26-D14E-7842-87EE-8B3406672289}" destId="{E7DF2EA0-F454-CA48-A48C-491066D43600}" srcOrd="0" destOrd="0" presId="urn:microsoft.com/office/officeart/2005/8/layout/hProcess6"/>
    <dgm:cxn modelId="{6915D994-B73E-744C-9967-04929AA5F5F1}" type="presOf" srcId="{04198B03-AEA1-154D-AE05-E43A217DB3D3}" destId="{18D1E90A-43A8-0648-8513-B1A9D567D4FA}" srcOrd="0" destOrd="0" presId="urn:microsoft.com/office/officeart/2005/8/layout/hProcess6"/>
    <dgm:cxn modelId="{9778FD6A-0FF0-3241-A75E-56717AD35A5D}" type="presOf" srcId="{87762019-5930-1047-A7C5-549EE8C36808}" destId="{6CDF289A-2C64-3B43-9886-58AAFEF9F4FD}" srcOrd="0" destOrd="1" presId="urn:microsoft.com/office/officeart/2005/8/layout/hProcess6"/>
    <dgm:cxn modelId="{7A2D2A62-3155-7E41-9300-9BE0A374F420}" srcId="{A6C05057-E92E-E34A-BF71-C20325B11876}" destId="{D6BA0684-6D78-954E-A59E-14923F4B99A8}" srcOrd="0" destOrd="0" parTransId="{24AF58DE-0F70-504B-A578-AD95A54DE23B}" sibTransId="{1393AE63-0B58-884F-B5B1-95853260827B}"/>
    <dgm:cxn modelId="{62F63241-F91E-CB4F-8C98-DE2F0FFD2224}" type="presOf" srcId="{CB7D1497-8B14-E046-9DF6-8D1F77CC8FEB}" destId="{72165257-DA10-C64A-A138-2163EEB0CCB1}" srcOrd="0" destOrd="0" presId="urn:microsoft.com/office/officeart/2005/8/layout/hProcess6"/>
    <dgm:cxn modelId="{CC2B3691-57E8-8943-AA18-7E9E3B40CD0B}" type="presOf" srcId="{D6BA0684-6D78-954E-A59E-14923F4B99A8}" destId="{50B5FB11-CDBE-3549-90A9-F27E29658BDD}" srcOrd="1" destOrd="0" presId="urn:microsoft.com/office/officeart/2005/8/layout/hProcess6"/>
    <dgm:cxn modelId="{812F250C-C66A-7448-82AB-4220DD3EC065}" type="presOf" srcId="{244DFE96-05B7-6346-A52E-A232684D798A}" destId="{6CDF289A-2C64-3B43-9886-58AAFEF9F4FD}" srcOrd="0" destOrd="0" presId="urn:microsoft.com/office/officeart/2005/8/layout/hProcess6"/>
    <dgm:cxn modelId="{02E413D8-B1EF-0444-A3F4-11A9B48161C4}" srcId="{CB7D1497-8B14-E046-9DF6-8D1F77CC8FEB}" destId="{CDF4402F-3484-1B44-946D-D4433BF65462}" srcOrd="1" destOrd="0" parTransId="{2DC55F6B-905A-E04B-94AF-F43124172F55}" sibTransId="{838F10D2-9778-7342-9EF8-0ABB750A36E6}"/>
    <dgm:cxn modelId="{10C35728-E231-534E-A088-0E79573F38F0}" type="presParOf" srcId="{18D1E90A-43A8-0648-8513-B1A9D567D4FA}" destId="{310E1AB6-0251-9241-9E55-DB3512E1D8B4}" srcOrd="0" destOrd="0" presId="urn:microsoft.com/office/officeart/2005/8/layout/hProcess6"/>
    <dgm:cxn modelId="{9E013CBE-38E7-2646-A660-A168BA2E9FCC}" type="presParOf" srcId="{310E1AB6-0251-9241-9E55-DB3512E1D8B4}" destId="{2D1474A9-C0F0-654D-9883-A5AA21F70A32}" srcOrd="0" destOrd="0" presId="urn:microsoft.com/office/officeart/2005/8/layout/hProcess6"/>
    <dgm:cxn modelId="{3BFD58AF-0169-3F4A-AC8E-F8EDE2B46528}" type="presParOf" srcId="{310E1AB6-0251-9241-9E55-DB3512E1D8B4}" destId="{6CDF289A-2C64-3B43-9886-58AAFEF9F4FD}" srcOrd="1" destOrd="0" presId="urn:microsoft.com/office/officeart/2005/8/layout/hProcess6"/>
    <dgm:cxn modelId="{71CDF970-043E-9D4F-B21C-A26666300176}" type="presParOf" srcId="{310E1AB6-0251-9241-9E55-DB3512E1D8B4}" destId="{4D38CDBE-2F98-3A4D-AB51-86F3052A1446}" srcOrd="2" destOrd="0" presId="urn:microsoft.com/office/officeart/2005/8/layout/hProcess6"/>
    <dgm:cxn modelId="{AAF7FCF4-020E-444F-A37A-39F72522B0E4}" type="presParOf" srcId="{310E1AB6-0251-9241-9E55-DB3512E1D8B4}" destId="{0CE7744C-0E66-584D-9D4E-F0549AEB3C3A}" srcOrd="3" destOrd="0" presId="urn:microsoft.com/office/officeart/2005/8/layout/hProcess6"/>
    <dgm:cxn modelId="{3E56713A-EE74-0E44-8959-38DB641180FD}" type="presParOf" srcId="{18D1E90A-43A8-0648-8513-B1A9D567D4FA}" destId="{B532FCE9-7C54-AA4D-8FF8-B20C945AA67F}" srcOrd="1" destOrd="0" presId="urn:microsoft.com/office/officeart/2005/8/layout/hProcess6"/>
    <dgm:cxn modelId="{CCCB256A-8D75-C749-A913-1EF044F93BA1}" type="presParOf" srcId="{18D1E90A-43A8-0648-8513-B1A9D567D4FA}" destId="{CD3C98D3-8CCF-AD46-B97E-71DED9658819}" srcOrd="2" destOrd="0" presId="urn:microsoft.com/office/officeart/2005/8/layout/hProcess6"/>
    <dgm:cxn modelId="{D83DF7EC-D271-2244-A22C-90EAF92F5B07}" type="presParOf" srcId="{CD3C98D3-8CCF-AD46-B97E-71DED9658819}" destId="{5EB64655-CF5C-F346-AF71-932771FE79A9}" srcOrd="0" destOrd="0" presId="urn:microsoft.com/office/officeart/2005/8/layout/hProcess6"/>
    <dgm:cxn modelId="{49104CC0-928A-4D41-8543-9FF59AEB89D0}" type="presParOf" srcId="{CD3C98D3-8CCF-AD46-B97E-71DED9658819}" destId="{325815D6-9768-2A4A-A1ED-FA9D54A72DBA}" srcOrd="1" destOrd="0" presId="urn:microsoft.com/office/officeart/2005/8/layout/hProcess6"/>
    <dgm:cxn modelId="{B088314C-56F9-384A-8DA5-23C8AFACC96A}" type="presParOf" srcId="{CD3C98D3-8CCF-AD46-B97E-71DED9658819}" destId="{50B5FB11-CDBE-3549-90A9-F27E29658BDD}" srcOrd="2" destOrd="0" presId="urn:microsoft.com/office/officeart/2005/8/layout/hProcess6"/>
    <dgm:cxn modelId="{B1C31C90-52D8-9340-A2C8-9919CB7CD10F}" type="presParOf" srcId="{CD3C98D3-8CCF-AD46-B97E-71DED9658819}" destId="{632BFEBF-EAC6-7043-8F0D-3CD7ACD9C9D3}" srcOrd="3" destOrd="0" presId="urn:microsoft.com/office/officeart/2005/8/layout/hProcess6"/>
    <dgm:cxn modelId="{FAC5C4FF-6B4C-704C-8B20-AD4A9E7F9F4F}" type="presParOf" srcId="{18D1E90A-43A8-0648-8513-B1A9D567D4FA}" destId="{8F857094-CFA6-6546-A8DA-CE0CE1CE39D4}" srcOrd="3" destOrd="0" presId="urn:microsoft.com/office/officeart/2005/8/layout/hProcess6"/>
    <dgm:cxn modelId="{43D919A8-E3D8-9540-8921-F156864CD8AF}" type="presParOf" srcId="{18D1E90A-43A8-0648-8513-B1A9D567D4FA}" destId="{CCF03871-4C9F-7B4F-98BD-5CF650ED7101}" srcOrd="4" destOrd="0" presId="urn:microsoft.com/office/officeart/2005/8/layout/hProcess6"/>
    <dgm:cxn modelId="{71DB4AC8-5C12-064F-B078-E14946523F4B}" type="presParOf" srcId="{CCF03871-4C9F-7B4F-98BD-5CF650ED7101}" destId="{1892F7DB-4302-A14E-82E3-C461B02BB88C}" srcOrd="0" destOrd="0" presId="urn:microsoft.com/office/officeart/2005/8/layout/hProcess6"/>
    <dgm:cxn modelId="{C918FA01-98DD-B84F-89C4-E4CFF3F48348}" type="presParOf" srcId="{CCF03871-4C9F-7B4F-98BD-5CF650ED7101}" destId="{E7DF2EA0-F454-CA48-A48C-491066D43600}" srcOrd="1" destOrd="0" presId="urn:microsoft.com/office/officeart/2005/8/layout/hProcess6"/>
    <dgm:cxn modelId="{A21A492C-06A2-7345-A77C-07769E462D01}" type="presParOf" srcId="{CCF03871-4C9F-7B4F-98BD-5CF650ED7101}" destId="{56F4FEE8-297F-6849-8E8F-F67CA413D514}" srcOrd="2" destOrd="0" presId="urn:microsoft.com/office/officeart/2005/8/layout/hProcess6"/>
    <dgm:cxn modelId="{A9028FF3-12B1-2443-88B8-6F1FCC7333AC}" type="presParOf" srcId="{CCF03871-4C9F-7B4F-98BD-5CF650ED7101}" destId="{72165257-DA10-C64A-A138-2163EEB0CCB1}"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F289A-2C64-3B43-9886-58AAFEF9F4FD}">
      <dsp:nvSpPr>
        <dsp:cNvPr id="0" name=""/>
        <dsp:cNvSpPr/>
      </dsp:nvSpPr>
      <dsp:spPr>
        <a:xfrm>
          <a:off x="395882" y="849881"/>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研究の意義</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研究</a:t>
          </a:r>
          <a:br>
            <a:rPr kumimoji="1" lang="ja-JP" altLang="en-US" sz="1200" kern="1200" dirty="0" smtClean="0"/>
          </a:br>
          <a:r>
            <a:rPr kumimoji="1" lang="ja-JP" altLang="en-US" sz="1200" kern="1200" dirty="0" smtClean="0"/>
            <a:t>課題</a:t>
          </a:r>
          <a:endParaRPr kumimoji="1" lang="ja-JP" altLang="en-US" sz="1200" kern="1200" dirty="0"/>
        </a:p>
      </dsp:txBody>
      <dsp:txXfrm>
        <a:off x="788789" y="1055951"/>
        <a:ext cx="766167" cy="961658"/>
      </dsp:txXfrm>
    </dsp:sp>
    <dsp:sp modelId="{0CE7744C-0E66-584D-9D4E-F0549AEB3C3A}">
      <dsp:nvSpPr>
        <dsp:cNvPr id="0" name=""/>
        <dsp:cNvSpPr/>
      </dsp:nvSpPr>
      <dsp:spPr>
        <a:xfrm>
          <a:off x="2976" y="1143874"/>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問い</a:t>
          </a:r>
          <a:endParaRPr kumimoji="1" lang="ja-JP" altLang="en-US" sz="2000" kern="1200" dirty="0"/>
        </a:p>
      </dsp:txBody>
      <dsp:txXfrm>
        <a:off x="118056" y="1258954"/>
        <a:ext cx="555652" cy="555652"/>
      </dsp:txXfrm>
    </dsp:sp>
    <dsp:sp modelId="{325815D6-9768-2A4A-A1ED-FA9D54A72DBA}">
      <dsp:nvSpPr>
        <dsp:cNvPr id="0" name=""/>
        <dsp:cNvSpPr/>
      </dsp:nvSpPr>
      <dsp:spPr>
        <a:xfrm>
          <a:off x="2458640" y="849881"/>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問いとのフィット</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調査の実施可能性</a:t>
          </a:r>
          <a:endParaRPr kumimoji="1" lang="ja-JP" altLang="en-US" sz="1200" kern="1200" dirty="0"/>
        </a:p>
      </dsp:txBody>
      <dsp:txXfrm>
        <a:off x="2851546" y="1055951"/>
        <a:ext cx="766167" cy="961658"/>
      </dsp:txXfrm>
    </dsp:sp>
    <dsp:sp modelId="{632BFEBF-EAC6-7043-8F0D-3CD7ACD9C9D3}">
      <dsp:nvSpPr>
        <dsp:cNvPr id="0" name=""/>
        <dsp:cNvSpPr/>
      </dsp:nvSpPr>
      <dsp:spPr>
        <a:xfrm>
          <a:off x="2065734" y="1143874"/>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方法</a:t>
          </a:r>
          <a:endParaRPr kumimoji="1" lang="ja-JP" altLang="en-US" sz="2000" kern="1200" dirty="0"/>
        </a:p>
      </dsp:txBody>
      <dsp:txXfrm>
        <a:off x="2180814" y="1258954"/>
        <a:ext cx="555652" cy="555652"/>
      </dsp:txXfrm>
    </dsp:sp>
    <dsp:sp modelId="{E7DF2EA0-F454-CA48-A48C-491066D43600}">
      <dsp:nvSpPr>
        <dsp:cNvPr id="0" name=""/>
        <dsp:cNvSpPr/>
      </dsp:nvSpPr>
      <dsp:spPr>
        <a:xfrm>
          <a:off x="4521398" y="849881"/>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調査</a:t>
          </a:r>
          <a:br>
            <a:rPr kumimoji="1" lang="ja-JP" altLang="en-US" sz="1200" kern="1200" dirty="0" smtClean="0"/>
          </a:br>
          <a:r>
            <a:rPr kumimoji="1" lang="ja-JP" altLang="en-US" sz="1200" kern="1200" dirty="0" smtClean="0"/>
            <a:t>結果</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言えなかったこと，限界</a:t>
          </a:r>
          <a:endParaRPr kumimoji="1" lang="ja-JP" altLang="en-US" sz="1200" kern="1200" dirty="0"/>
        </a:p>
      </dsp:txBody>
      <dsp:txXfrm>
        <a:off x="4914304" y="1055951"/>
        <a:ext cx="766167" cy="961658"/>
      </dsp:txXfrm>
    </dsp:sp>
    <dsp:sp modelId="{72165257-DA10-C64A-A138-2163EEB0CCB1}">
      <dsp:nvSpPr>
        <dsp:cNvPr id="0" name=""/>
        <dsp:cNvSpPr/>
      </dsp:nvSpPr>
      <dsp:spPr>
        <a:xfrm>
          <a:off x="4128492" y="1143874"/>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答え</a:t>
          </a:r>
          <a:endParaRPr kumimoji="1" lang="ja-JP" altLang="en-US" sz="2000" kern="1200" dirty="0"/>
        </a:p>
      </dsp:txBody>
      <dsp:txXfrm>
        <a:off x="4243572" y="1258954"/>
        <a:ext cx="555652" cy="5556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F289A-2C64-3B43-9886-58AAFEF9F4FD}">
      <dsp:nvSpPr>
        <dsp:cNvPr id="0" name=""/>
        <dsp:cNvSpPr/>
      </dsp:nvSpPr>
      <dsp:spPr>
        <a:xfrm>
          <a:off x="395882" y="412773"/>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研究の意義</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研究</a:t>
          </a:r>
          <a:br>
            <a:rPr kumimoji="1" lang="ja-JP" altLang="en-US" sz="1200" kern="1200" dirty="0" smtClean="0"/>
          </a:br>
          <a:r>
            <a:rPr kumimoji="1" lang="ja-JP" altLang="en-US" sz="1200" kern="1200" dirty="0" smtClean="0"/>
            <a:t>課題</a:t>
          </a:r>
          <a:endParaRPr kumimoji="1" lang="ja-JP" altLang="en-US" sz="1200" kern="1200" dirty="0"/>
        </a:p>
      </dsp:txBody>
      <dsp:txXfrm>
        <a:off x="788789" y="618843"/>
        <a:ext cx="766167" cy="961658"/>
      </dsp:txXfrm>
    </dsp:sp>
    <dsp:sp modelId="{0CE7744C-0E66-584D-9D4E-F0549AEB3C3A}">
      <dsp:nvSpPr>
        <dsp:cNvPr id="0" name=""/>
        <dsp:cNvSpPr/>
      </dsp:nvSpPr>
      <dsp:spPr>
        <a:xfrm>
          <a:off x="2976" y="706766"/>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問い</a:t>
          </a:r>
          <a:endParaRPr kumimoji="1" lang="ja-JP" altLang="en-US" sz="2000" kern="1200" dirty="0"/>
        </a:p>
      </dsp:txBody>
      <dsp:txXfrm>
        <a:off x="118056" y="821846"/>
        <a:ext cx="555652" cy="555652"/>
      </dsp:txXfrm>
    </dsp:sp>
    <dsp:sp modelId="{325815D6-9768-2A4A-A1ED-FA9D54A72DBA}">
      <dsp:nvSpPr>
        <dsp:cNvPr id="0" name=""/>
        <dsp:cNvSpPr/>
      </dsp:nvSpPr>
      <dsp:spPr>
        <a:xfrm>
          <a:off x="2458640" y="412773"/>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chemeClr val="bg1">
                  <a:lumMod val="50000"/>
                </a:schemeClr>
              </a:solidFill>
            </a:rPr>
            <a:t>問いとのフィット</a:t>
          </a:r>
          <a:endParaRPr kumimoji="1" lang="ja-JP" altLang="en-US" sz="1200" kern="1200" dirty="0">
            <a:solidFill>
              <a:schemeClr val="bg1">
                <a:lumMod val="50000"/>
              </a:schemeClr>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chemeClr val="bg1">
                  <a:lumMod val="50000"/>
                </a:schemeClr>
              </a:solidFill>
            </a:rPr>
            <a:t>調査の実施可能性</a:t>
          </a:r>
          <a:endParaRPr kumimoji="1" lang="ja-JP" altLang="en-US" sz="1200" kern="1200" dirty="0">
            <a:solidFill>
              <a:schemeClr val="bg1">
                <a:lumMod val="50000"/>
              </a:schemeClr>
            </a:solidFill>
          </a:endParaRPr>
        </a:p>
      </dsp:txBody>
      <dsp:txXfrm>
        <a:off x="2851546" y="618843"/>
        <a:ext cx="766167" cy="961658"/>
      </dsp:txXfrm>
    </dsp:sp>
    <dsp:sp modelId="{632BFEBF-EAC6-7043-8F0D-3CD7ACD9C9D3}">
      <dsp:nvSpPr>
        <dsp:cNvPr id="0" name=""/>
        <dsp:cNvSpPr/>
      </dsp:nvSpPr>
      <dsp:spPr>
        <a:xfrm>
          <a:off x="2065734" y="706766"/>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bg1">
                  <a:lumMod val="50000"/>
                </a:schemeClr>
              </a:solidFill>
            </a:rPr>
            <a:t>方法</a:t>
          </a:r>
          <a:endParaRPr kumimoji="1" lang="ja-JP" altLang="en-US" sz="2000" kern="1200" dirty="0">
            <a:solidFill>
              <a:schemeClr val="bg1">
                <a:lumMod val="50000"/>
              </a:schemeClr>
            </a:solidFill>
          </a:endParaRPr>
        </a:p>
      </dsp:txBody>
      <dsp:txXfrm>
        <a:off x="2180814" y="821846"/>
        <a:ext cx="555652" cy="555652"/>
      </dsp:txXfrm>
    </dsp:sp>
    <dsp:sp modelId="{E7DF2EA0-F454-CA48-A48C-491066D43600}">
      <dsp:nvSpPr>
        <dsp:cNvPr id="0" name=""/>
        <dsp:cNvSpPr/>
      </dsp:nvSpPr>
      <dsp:spPr>
        <a:xfrm>
          <a:off x="4521398" y="412773"/>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chemeClr val="bg1">
                  <a:lumMod val="50000"/>
                </a:schemeClr>
              </a:solidFill>
            </a:rPr>
            <a:t>調査</a:t>
          </a:r>
          <a:br>
            <a:rPr kumimoji="1" lang="ja-JP" altLang="en-US" sz="1200" kern="1200" dirty="0" smtClean="0">
              <a:solidFill>
                <a:schemeClr val="bg1">
                  <a:lumMod val="50000"/>
                </a:schemeClr>
              </a:solidFill>
            </a:rPr>
          </a:br>
          <a:r>
            <a:rPr kumimoji="1" lang="ja-JP" altLang="en-US" sz="1200" kern="1200" dirty="0" smtClean="0">
              <a:solidFill>
                <a:schemeClr val="bg1">
                  <a:lumMod val="50000"/>
                </a:schemeClr>
              </a:solidFill>
            </a:rPr>
            <a:t>結果</a:t>
          </a:r>
          <a:endParaRPr kumimoji="1" lang="ja-JP" altLang="en-US" sz="1200" kern="1200" dirty="0">
            <a:solidFill>
              <a:schemeClr val="bg1">
                <a:lumMod val="50000"/>
              </a:schemeClr>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chemeClr val="bg1">
                  <a:lumMod val="50000"/>
                </a:schemeClr>
              </a:solidFill>
            </a:rPr>
            <a:t>言えなかったこと，限界</a:t>
          </a:r>
          <a:endParaRPr kumimoji="1" lang="ja-JP" altLang="en-US" sz="1200" kern="1200" dirty="0">
            <a:solidFill>
              <a:schemeClr val="bg1">
                <a:lumMod val="50000"/>
              </a:schemeClr>
            </a:solidFill>
          </a:endParaRPr>
        </a:p>
      </dsp:txBody>
      <dsp:txXfrm>
        <a:off x="4914304" y="618843"/>
        <a:ext cx="766167" cy="961658"/>
      </dsp:txXfrm>
    </dsp:sp>
    <dsp:sp modelId="{72165257-DA10-C64A-A138-2163EEB0CCB1}">
      <dsp:nvSpPr>
        <dsp:cNvPr id="0" name=""/>
        <dsp:cNvSpPr/>
      </dsp:nvSpPr>
      <dsp:spPr>
        <a:xfrm>
          <a:off x="4128492" y="706766"/>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bg1">
                  <a:lumMod val="50000"/>
                </a:schemeClr>
              </a:solidFill>
            </a:rPr>
            <a:t>答え</a:t>
          </a:r>
          <a:endParaRPr kumimoji="1" lang="ja-JP" altLang="en-US" sz="2000" kern="1200" dirty="0">
            <a:solidFill>
              <a:schemeClr val="bg1">
                <a:lumMod val="50000"/>
              </a:schemeClr>
            </a:solidFill>
          </a:endParaRPr>
        </a:p>
      </dsp:txBody>
      <dsp:txXfrm>
        <a:off x="4243572" y="821846"/>
        <a:ext cx="555652" cy="5556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F289A-2C64-3B43-9886-58AAFEF9F4FD}">
      <dsp:nvSpPr>
        <dsp:cNvPr id="0" name=""/>
        <dsp:cNvSpPr/>
      </dsp:nvSpPr>
      <dsp:spPr>
        <a:xfrm>
          <a:off x="395882" y="412773"/>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研究の意義</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研究</a:t>
          </a:r>
          <a:br>
            <a:rPr kumimoji="1" lang="ja-JP" altLang="en-US" sz="1200" kern="1200" dirty="0" smtClean="0"/>
          </a:br>
          <a:r>
            <a:rPr kumimoji="1" lang="ja-JP" altLang="en-US" sz="1200" kern="1200" dirty="0" smtClean="0"/>
            <a:t>課題</a:t>
          </a:r>
          <a:endParaRPr kumimoji="1" lang="ja-JP" altLang="en-US" sz="1200" kern="1200" dirty="0"/>
        </a:p>
      </dsp:txBody>
      <dsp:txXfrm>
        <a:off x="788789" y="618843"/>
        <a:ext cx="766167" cy="961658"/>
      </dsp:txXfrm>
    </dsp:sp>
    <dsp:sp modelId="{0CE7744C-0E66-584D-9D4E-F0549AEB3C3A}">
      <dsp:nvSpPr>
        <dsp:cNvPr id="0" name=""/>
        <dsp:cNvSpPr/>
      </dsp:nvSpPr>
      <dsp:spPr>
        <a:xfrm>
          <a:off x="2976" y="706766"/>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問い</a:t>
          </a:r>
          <a:endParaRPr kumimoji="1" lang="ja-JP" altLang="en-US" sz="2000" kern="1200" dirty="0"/>
        </a:p>
      </dsp:txBody>
      <dsp:txXfrm>
        <a:off x="118056" y="821846"/>
        <a:ext cx="555652" cy="555652"/>
      </dsp:txXfrm>
    </dsp:sp>
    <dsp:sp modelId="{325815D6-9768-2A4A-A1ED-FA9D54A72DBA}">
      <dsp:nvSpPr>
        <dsp:cNvPr id="0" name=""/>
        <dsp:cNvSpPr/>
      </dsp:nvSpPr>
      <dsp:spPr>
        <a:xfrm>
          <a:off x="2458640" y="412773"/>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chemeClr val="bg1">
                  <a:lumMod val="50000"/>
                </a:schemeClr>
              </a:solidFill>
            </a:rPr>
            <a:t>問いとのフィット</a:t>
          </a:r>
          <a:endParaRPr kumimoji="1" lang="ja-JP" altLang="en-US" sz="1200" kern="1200" dirty="0">
            <a:solidFill>
              <a:schemeClr val="bg1">
                <a:lumMod val="50000"/>
              </a:schemeClr>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chemeClr val="bg1">
                  <a:lumMod val="50000"/>
                </a:schemeClr>
              </a:solidFill>
            </a:rPr>
            <a:t>調査の実施可能性</a:t>
          </a:r>
          <a:endParaRPr kumimoji="1" lang="ja-JP" altLang="en-US" sz="1200" kern="1200" dirty="0">
            <a:solidFill>
              <a:schemeClr val="bg1">
                <a:lumMod val="50000"/>
              </a:schemeClr>
            </a:solidFill>
          </a:endParaRPr>
        </a:p>
      </dsp:txBody>
      <dsp:txXfrm>
        <a:off x="2851546" y="618843"/>
        <a:ext cx="766167" cy="961658"/>
      </dsp:txXfrm>
    </dsp:sp>
    <dsp:sp modelId="{632BFEBF-EAC6-7043-8F0D-3CD7ACD9C9D3}">
      <dsp:nvSpPr>
        <dsp:cNvPr id="0" name=""/>
        <dsp:cNvSpPr/>
      </dsp:nvSpPr>
      <dsp:spPr>
        <a:xfrm>
          <a:off x="2065734" y="706766"/>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bg1">
                  <a:lumMod val="50000"/>
                </a:schemeClr>
              </a:solidFill>
            </a:rPr>
            <a:t>方法</a:t>
          </a:r>
          <a:endParaRPr kumimoji="1" lang="ja-JP" altLang="en-US" sz="2000" kern="1200" dirty="0">
            <a:solidFill>
              <a:schemeClr val="bg1">
                <a:lumMod val="50000"/>
              </a:schemeClr>
            </a:solidFill>
          </a:endParaRPr>
        </a:p>
      </dsp:txBody>
      <dsp:txXfrm>
        <a:off x="2180814" y="821846"/>
        <a:ext cx="555652" cy="555652"/>
      </dsp:txXfrm>
    </dsp:sp>
    <dsp:sp modelId="{E7DF2EA0-F454-CA48-A48C-491066D43600}">
      <dsp:nvSpPr>
        <dsp:cNvPr id="0" name=""/>
        <dsp:cNvSpPr/>
      </dsp:nvSpPr>
      <dsp:spPr>
        <a:xfrm>
          <a:off x="4521398" y="412773"/>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chemeClr val="bg1">
                  <a:lumMod val="50000"/>
                </a:schemeClr>
              </a:solidFill>
            </a:rPr>
            <a:t>調査</a:t>
          </a:r>
          <a:br>
            <a:rPr kumimoji="1" lang="ja-JP" altLang="en-US" sz="1200" kern="1200" dirty="0" smtClean="0">
              <a:solidFill>
                <a:schemeClr val="bg1">
                  <a:lumMod val="50000"/>
                </a:schemeClr>
              </a:solidFill>
            </a:rPr>
          </a:br>
          <a:r>
            <a:rPr kumimoji="1" lang="ja-JP" altLang="en-US" sz="1200" kern="1200" dirty="0" smtClean="0">
              <a:solidFill>
                <a:schemeClr val="bg1">
                  <a:lumMod val="50000"/>
                </a:schemeClr>
              </a:solidFill>
            </a:rPr>
            <a:t>結果</a:t>
          </a:r>
          <a:endParaRPr kumimoji="1" lang="ja-JP" altLang="en-US" sz="1200" kern="1200" dirty="0">
            <a:solidFill>
              <a:schemeClr val="bg1">
                <a:lumMod val="50000"/>
              </a:schemeClr>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chemeClr val="bg1">
                  <a:lumMod val="50000"/>
                </a:schemeClr>
              </a:solidFill>
            </a:rPr>
            <a:t>言えなかったこと，限界</a:t>
          </a:r>
          <a:endParaRPr kumimoji="1" lang="ja-JP" altLang="en-US" sz="1200" kern="1200" dirty="0">
            <a:solidFill>
              <a:schemeClr val="bg1">
                <a:lumMod val="50000"/>
              </a:schemeClr>
            </a:solidFill>
          </a:endParaRPr>
        </a:p>
      </dsp:txBody>
      <dsp:txXfrm>
        <a:off x="4914304" y="618843"/>
        <a:ext cx="766167" cy="961658"/>
      </dsp:txXfrm>
    </dsp:sp>
    <dsp:sp modelId="{72165257-DA10-C64A-A138-2163EEB0CCB1}">
      <dsp:nvSpPr>
        <dsp:cNvPr id="0" name=""/>
        <dsp:cNvSpPr/>
      </dsp:nvSpPr>
      <dsp:spPr>
        <a:xfrm>
          <a:off x="4128492" y="706766"/>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bg1">
                  <a:lumMod val="50000"/>
                </a:schemeClr>
              </a:solidFill>
            </a:rPr>
            <a:t>答え</a:t>
          </a:r>
          <a:endParaRPr kumimoji="1" lang="ja-JP" altLang="en-US" sz="2000" kern="1200" dirty="0">
            <a:solidFill>
              <a:schemeClr val="bg1">
                <a:lumMod val="50000"/>
              </a:schemeClr>
            </a:solidFill>
          </a:endParaRPr>
        </a:p>
      </dsp:txBody>
      <dsp:txXfrm>
        <a:off x="4243572" y="821846"/>
        <a:ext cx="555652" cy="5556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F289A-2C64-3B43-9886-58AAFEF9F4FD}">
      <dsp:nvSpPr>
        <dsp:cNvPr id="0" name=""/>
        <dsp:cNvSpPr/>
      </dsp:nvSpPr>
      <dsp:spPr>
        <a:xfrm>
          <a:off x="395882" y="458784"/>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研究の意義</a:t>
          </a:r>
          <a:endParaRPr kumimoji="1" lang="ja-JP" altLang="en-US" sz="1200" kern="1200" dirty="0">
            <a:solidFill>
              <a:srgbClr val="7F7F7F"/>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研究</a:t>
          </a:r>
          <a:br>
            <a:rPr kumimoji="1" lang="ja-JP" altLang="en-US" sz="1200" kern="1200" dirty="0" smtClean="0">
              <a:solidFill>
                <a:srgbClr val="7F7F7F"/>
              </a:solidFill>
            </a:rPr>
          </a:br>
          <a:r>
            <a:rPr kumimoji="1" lang="ja-JP" altLang="en-US" sz="1200" kern="1200" dirty="0" smtClean="0">
              <a:solidFill>
                <a:srgbClr val="7F7F7F"/>
              </a:solidFill>
            </a:rPr>
            <a:t>課題</a:t>
          </a:r>
          <a:endParaRPr kumimoji="1" lang="ja-JP" altLang="en-US" sz="1200" kern="1200" dirty="0">
            <a:solidFill>
              <a:srgbClr val="7F7F7F"/>
            </a:solidFill>
          </a:endParaRPr>
        </a:p>
      </dsp:txBody>
      <dsp:txXfrm>
        <a:off x="788789" y="664854"/>
        <a:ext cx="766167" cy="961658"/>
      </dsp:txXfrm>
    </dsp:sp>
    <dsp:sp modelId="{0CE7744C-0E66-584D-9D4E-F0549AEB3C3A}">
      <dsp:nvSpPr>
        <dsp:cNvPr id="0" name=""/>
        <dsp:cNvSpPr/>
      </dsp:nvSpPr>
      <dsp:spPr>
        <a:xfrm>
          <a:off x="2976" y="752777"/>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rgbClr val="7F7F7F"/>
              </a:solidFill>
            </a:rPr>
            <a:t>問い</a:t>
          </a:r>
          <a:endParaRPr kumimoji="1" lang="ja-JP" altLang="en-US" sz="2000" kern="1200" dirty="0">
            <a:solidFill>
              <a:srgbClr val="7F7F7F"/>
            </a:solidFill>
          </a:endParaRPr>
        </a:p>
      </dsp:txBody>
      <dsp:txXfrm>
        <a:off x="118056" y="867857"/>
        <a:ext cx="555652" cy="555652"/>
      </dsp:txXfrm>
    </dsp:sp>
    <dsp:sp modelId="{325815D6-9768-2A4A-A1ED-FA9D54A72DBA}">
      <dsp:nvSpPr>
        <dsp:cNvPr id="0" name=""/>
        <dsp:cNvSpPr/>
      </dsp:nvSpPr>
      <dsp:spPr>
        <a:xfrm>
          <a:off x="2458640" y="458784"/>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問いとのフィット</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調査の実施可能性</a:t>
          </a:r>
          <a:endParaRPr kumimoji="1" lang="ja-JP" altLang="en-US" sz="1200" kern="1200" dirty="0"/>
        </a:p>
      </dsp:txBody>
      <dsp:txXfrm>
        <a:off x="2851546" y="664854"/>
        <a:ext cx="766167" cy="961658"/>
      </dsp:txXfrm>
    </dsp:sp>
    <dsp:sp modelId="{632BFEBF-EAC6-7043-8F0D-3CD7ACD9C9D3}">
      <dsp:nvSpPr>
        <dsp:cNvPr id="0" name=""/>
        <dsp:cNvSpPr/>
      </dsp:nvSpPr>
      <dsp:spPr>
        <a:xfrm>
          <a:off x="2065734" y="752777"/>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方法</a:t>
          </a:r>
          <a:endParaRPr kumimoji="1" lang="ja-JP" altLang="en-US" sz="2000" kern="1200" dirty="0"/>
        </a:p>
      </dsp:txBody>
      <dsp:txXfrm>
        <a:off x="2180814" y="867857"/>
        <a:ext cx="555652" cy="555652"/>
      </dsp:txXfrm>
    </dsp:sp>
    <dsp:sp modelId="{E7DF2EA0-F454-CA48-A48C-491066D43600}">
      <dsp:nvSpPr>
        <dsp:cNvPr id="0" name=""/>
        <dsp:cNvSpPr/>
      </dsp:nvSpPr>
      <dsp:spPr>
        <a:xfrm>
          <a:off x="4521398" y="458784"/>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調査</a:t>
          </a:r>
          <a:br>
            <a:rPr kumimoji="1" lang="ja-JP" altLang="en-US" sz="1200" kern="1200" dirty="0" smtClean="0">
              <a:solidFill>
                <a:srgbClr val="7F7F7F"/>
              </a:solidFill>
            </a:rPr>
          </a:br>
          <a:r>
            <a:rPr kumimoji="1" lang="ja-JP" altLang="en-US" sz="1200" kern="1200" dirty="0" smtClean="0">
              <a:solidFill>
                <a:srgbClr val="7F7F7F"/>
              </a:solidFill>
            </a:rPr>
            <a:t>結果</a:t>
          </a:r>
          <a:endParaRPr kumimoji="1" lang="ja-JP" altLang="en-US" sz="1200" kern="1200" dirty="0">
            <a:solidFill>
              <a:srgbClr val="7F7F7F"/>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言えなかったこと，限界</a:t>
          </a:r>
          <a:endParaRPr kumimoji="1" lang="ja-JP" altLang="en-US" sz="1200" kern="1200" dirty="0">
            <a:solidFill>
              <a:srgbClr val="7F7F7F"/>
            </a:solidFill>
          </a:endParaRPr>
        </a:p>
      </dsp:txBody>
      <dsp:txXfrm>
        <a:off x="4914304" y="664854"/>
        <a:ext cx="766167" cy="961658"/>
      </dsp:txXfrm>
    </dsp:sp>
    <dsp:sp modelId="{72165257-DA10-C64A-A138-2163EEB0CCB1}">
      <dsp:nvSpPr>
        <dsp:cNvPr id="0" name=""/>
        <dsp:cNvSpPr/>
      </dsp:nvSpPr>
      <dsp:spPr>
        <a:xfrm>
          <a:off x="4128492" y="752777"/>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rgbClr val="7F7F7F"/>
              </a:solidFill>
            </a:rPr>
            <a:t>答え</a:t>
          </a:r>
          <a:endParaRPr kumimoji="1" lang="ja-JP" altLang="en-US" sz="2000" kern="1200" dirty="0">
            <a:solidFill>
              <a:srgbClr val="7F7F7F"/>
            </a:solidFill>
          </a:endParaRPr>
        </a:p>
      </dsp:txBody>
      <dsp:txXfrm>
        <a:off x="4243572" y="867857"/>
        <a:ext cx="555652" cy="5556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F289A-2C64-3B43-9886-58AAFEF9F4FD}">
      <dsp:nvSpPr>
        <dsp:cNvPr id="0" name=""/>
        <dsp:cNvSpPr/>
      </dsp:nvSpPr>
      <dsp:spPr>
        <a:xfrm>
          <a:off x="395882" y="458784"/>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研究の意義</a:t>
          </a:r>
          <a:endParaRPr kumimoji="1" lang="ja-JP" altLang="en-US" sz="1200" kern="1200" dirty="0">
            <a:solidFill>
              <a:srgbClr val="7F7F7F"/>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研究</a:t>
          </a:r>
          <a:br>
            <a:rPr kumimoji="1" lang="ja-JP" altLang="en-US" sz="1200" kern="1200" dirty="0" smtClean="0">
              <a:solidFill>
                <a:srgbClr val="7F7F7F"/>
              </a:solidFill>
            </a:rPr>
          </a:br>
          <a:r>
            <a:rPr kumimoji="1" lang="ja-JP" altLang="en-US" sz="1200" kern="1200" dirty="0" smtClean="0">
              <a:solidFill>
                <a:srgbClr val="7F7F7F"/>
              </a:solidFill>
            </a:rPr>
            <a:t>課題</a:t>
          </a:r>
          <a:endParaRPr kumimoji="1" lang="ja-JP" altLang="en-US" sz="1200" kern="1200" dirty="0">
            <a:solidFill>
              <a:srgbClr val="7F7F7F"/>
            </a:solidFill>
          </a:endParaRPr>
        </a:p>
      </dsp:txBody>
      <dsp:txXfrm>
        <a:off x="788789" y="664854"/>
        <a:ext cx="766167" cy="961658"/>
      </dsp:txXfrm>
    </dsp:sp>
    <dsp:sp modelId="{0CE7744C-0E66-584D-9D4E-F0549AEB3C3A}">
      <dsp:nvSpPr>
        <dsp:cNvPr id="0" name=""/>
        <dsp:cNvSpPr/>
      </dsp:nvSpPr>
      <dsp:spPr>
        <a:xfrm>
          <a:off x="2976" y="752777"/>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rgbClr val="7F7F7F"/>
              </a:solidFill>
            </a:rPr>
            <a:t>問い</a:t>
          </a:r>
          <a:endParaRPr kumimoji="1" lang="ja-JP" altLang="en-US" sz="2000" kern="1200" dirty="0">
            <a:solidFill>
              <a:srgbClr val="7F7F7F"/>
            </a:solidFill>
          </a:endParaRPr>
        </a:p>
      </dsp:txBody>
      <dsp:txXfrm>
        <a:off x="118056" y="867857"/>
        <a:ext cx="555652" cy="555652"/>
      </dsp:txXfrm>
    </dsp:sp>
    <dsp:sp modelId="{325815D6-9768-2A4A-A1ED-FA9D54A72DBA}">
      <dsp:nvSpPr>
        <dsp:cNvPr id="0" name=""/>
        <dsp:cNvSpPr/>
      </dsp:nvSpPr>
      <dsp:spPr>
        <a:xfrm>
          <a:off x="2458640" y="458784"/>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問いとのフィット</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調査の実施可能性</a:t>
          </a:r>
          <a:endParaRPr kumimoji="1" lang="ja-JP" altLang="en-US" sz="1200" kern="1200" dirty="0"/>
        </a:p>
      </dsp:txBody>
      <dsp:txXfrm>
        <a:off x="2851546" y="664854"/>
        <a:ext cx="766167" cy="961658"/>
      </dsp:txXfrm>
    </dsp:sp>
    <dsp:sp modelId="{632BFEBF-EAC6-7043-8F0D-3CD7ACD9C9D3}">
      <dsp:nvSpPr>
        <dsp:cNvPr id="0" name=""/>
        <dsp:cNvSpPr/>
      </dsp:nvSpPr>
      <dsp:spPr>
        <a:xfrm>
          <a:off x="2065734" y="752777"/>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方法</a:t>
          </a:r>
          <a:endParaRPr kumimoji="1" lang="ja-JP" altLang="en-US" sz="2000" kern="1200" dirty="0"/>
        </a:p>
      </dsp:txBody>
      <dsp:txXfrm>
        <a:off x="2180814" y="867857"/>
        <a:ext cx="555652" cy="555652"/>
      </dsp:txXfrm>
    </dsp:sp>
    <dsp:sp modelId="{E7DF2EA0-F454-CA48-A48C-491066D43600}">
      <dsp:nvSpPr>
        <dsp:cNvPr id="0" name=""/>
        <dsp:cNvSpPr/>
      </dsp:nvSpPr>
      <dsp:spPr>
        <a:xfrm>
          <a:off x="4521398" y="458784"/>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調査</a:t>
          </a:r>
          <a:br>
            <a:rPr kumimoji="1" lang="ja-JP" altLang="en-US" sz="1200" kern="1200" dirty="0" smtClean="0">
              <a:solidFill>
                <a:srgbClr val="7F7F7F"/>
              </a:solidFill>
            </a:rPr>
          </a:br>
          <a:r>
            <a:rPr kumimoji="1" lang="ja-JP" altLang="en-US" sz="1200" kern="1200" dirty="0" smtClean="0">
              <a:solidFill>
                <a:srgbClr val="7F7F7F"/>
              </a:solidFill>
            </a:rPr>
            <a:t>結果</a:t>
          </a:r>
          <a:endParaRPr kumimoji="1" lang="ja-JP" altLang="en-US" sz="1200" kern="1200" dirty="0">
            <a:solidFill>
              <a:srgbClr val="7F7F7F"/>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言えなかったこと，限界</a:t>
          </a:r>
          <a:endParaRPr kumimoji="1" lang="ja-JP" altLang="en-US" sz="1200" kern="1200" dirty="0">
            <a:solidFill>
              <a:srgbClr val="7F7F7F"/>
            </a:solidFill>
          </a:endParaRPr>
        </a:p>
      </dsp:txBody>
      <dsp:txXfrm>
        <a:off x="4914304" y="664854"/>
        <a:ext cx="766167" cy="961658"/>
      </dsp:txXfrm>
    </dsp:sp>
    <dsp:sp modelId="{72165257-DA10-C64A-A138-2163EEB0CCB1}">
      <dsp:nvSpPr>
        <dsp:cNvPr id="0" name=""/>
        <dsp:cNvSpPr/>
      </dsp:nvSpPr>
      <dsp:spPr>
        <a:xfrm>
          <a:off x="4128492" y="752777"/>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rgbClr val="7F7F7F"/>
              </a:solidFill>
            </a:rPr>
            <a:t>答え</a:t>
          </a:r>
          <a:endParaRPr kumimoji="1" lang="ja-JP" altLang="en-US" sz="2000" kern="1200" dirty="0">
            <a:solidFill>
              <a:srgbClr val="7F7F7F"/>
            </a:solidFill>
          </a:endParaRPr>
        </a:p>
      </dsp:txBody>
      <dsp:txXfrm>
        <a:off x="4243572" y="867857"/>
        <a:ext cx="555652" cy="5556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F289A-2C64-3B43-9886-58AAFEF9F4FD}">
      <dsp:nvSpPr>
        <dsp:cNvPr id="0" name=""/>
        <dsp:cNvSpPr/>
      </dsp:nvSpPr>
      <dsp:spPr>
        <a:xfrm>
          <a:off x="395882" y="527801"/>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研究の意義</a:t>
          </a:r>
          <a:endParaRPr kumimoji="1" lang="ja-JP" altLang="en-US" sz="1200" kern="1200" dirty="0">
            <a:solidFill>
              <a:srgbClr val="7F7F7F"/>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研究</a:t>
          </a:r>
          <a:br>
            <a:rPr kumimoji="1" lang="ja-JP" altLang="en-US" sz="1200" kern="1200" dirty="0" smtClean="0">
              <a:solidFill>
                <a:srgbClr val="7F7F7F"/>
              </a:solidFill>
            </a:rPr>
          </a:br>
          <a:r>
            <a:rPr kumimoji="1" lang="ja-JP" altLang="en-US" sz="1200" kern="1200" dirty="0" smtClean="0">
              <a:solidFill>
                <a:srgbClr val="7F7F7F"/>
              </a:solidFill>
            </a:rPr>
            <a:t>課題</a:t>
          </a:r>
          <a:endParaRPr kumimoji="1" lang="ja-JP" altLang="en-US" sz="1200" kern="1200" dirty="0">
            <a:solidFill>
              <a:srgbClr val="7F7F7F"/>
            </a:solidFill>
          </a:endParaRPr>
        </a:p>
      </dsp:txBody>
      <dsp:txXfrm>
        <a:off x="788789" y="733871"/>
        <a:ext cx="766167" cy="961658"/>
      </dsp:txXfrm>
    </dsp:sp>
    <dsp:sp modelId="{0CE7744C-0E66-584D-9D4E-F0549AEB3C3A}">
      <dsp:nvSpPr>
        <dsp:cNvPr id="0" name=""/>
        <dsp:cNvSpPr/>
      </dsp:nvSpPr>
      <dsp:spPr>
        <a:xfrm>
          <a:off x="2976" y="821794"/>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rgbClr val="7F7F7F"/>
              </a:solidFill>
            </a:rPr>
            <a:t>問い</a:t>
          </a:r>
          <a:endParaRPr kumimoji="1" lang="ja-JP" altLang="en-US" sz="2000" kern="1200" dirty="0">
            <a:solidFill>
              <a:srgbClr val="7F7F7F"/>
            </a:solidFill>
          </a:endParaRPr>
        </a:p>
      </dsp:txBody>
      <dsp:txXfrm>
        <a:off x="118056" y="936874"/>
        <a:ext cx="555652" cy="555652"/>
      </dsp:txXfrm>
    </dsp:sp>
    <dsp:sp modelId="{325815D6-9768-2A4A-A1ED-FA9D54A72DBA}">
      <dsp:nvSpPr>
        <dsp:cNvPr id="0" name=""/>
        <dsp:cNvSpPr/>
      </dsp:nvSpPr>
      <dsp:spPr>
        <a:xfrm>
          <a:off x="2458640" y="527801"/>
          <a:ext cx="1571625" cy="1373798"/>
        </a:xfrm>
        <a:prstGeom prst="rightArrow">
          <a:avLst>
            <a:gd name="adj1" fmla="val 70000"/>
            <a:gd name="adj2" fmla="val 50000"/>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問いとのフィット</a:t>
          </a:r>
          <a:endParaRPr kumimoji="1" lang="ja-JP" altLang="en-US" sz="1200" kern="1200" dirty="0">
            <a:solidFill>
              <a:srgbClr val="7F7F7F"/>
            </a:solidFill>
          </a:endParaRPr>
        </a:p>
        <a:p>
          <a:pPr marL="114300" lvl="1" indent="-114300" algn="l" defTabSz="533400">
            <a:lnSpc>
              <a:spcPct val="90000"/>
            </a:lnSpc>
            <a:spcBef>
              <a:spcPct val="0"/>
            </a:spcBef>
            <a:spcAft>
              <a:spcPct val="15000"/>
            </a:spcAft>
            <a:buChar char="••"/>
          </a:pPr>
          <a:r>
            <a:rPr kumimoji="1" lang="ja-JP" altLang="en-US" sz="1200" kern="1200" dirty="0" smtClean="0">
              <a:solidFill>
                <a:srgbClr val="7F7F7F"/>
              </a:solidFill>
            </a:rPr>
            <a:t>調査の実施可能性</a:t>
          </a:r>
          <a:endParaRPr kumimoji="1" lang="ja-JP" altLang="en-US" sz="1200" kern="1200" dirty="0">
            <a:solidFill>
              <a:srgbClr val="7F7F7F"/>
            </a:solidFill>
          </a:endParaRPr>
        </a:p>
      </dsp:txBody>
      <dsp:txXfrm>
        <a:off x="2851546" y="733871"/>
        <a:ext cx="766167" cy="961658"/>
      </dsp:txXfrm>
    </dsp:sp>
    <dsp:sp modelId="{632BFEBF-EAC6-7043-8F0D-3CD7ACD9C9D3}">
      <dsp:nvSpPr>
        <dsp:cNvPr id="0" name=""/>
        <dsp:cNvSpPr/>
      </dsp:nvSpPr>
      <dsp:spPr>
        <a:xfrm>
          <a:off x="2065734" y="821794"/>
          <a:ext cx="785812" cy="785812"/>
        </a:xfrm>
        <a:prstGeom prst="ellipse">
          <a:avLst/>
        </a:prstGeom>
        <a:gradFill rotWithShape="1">
          <a:gsLst>
            <a:gs pos="0">
              <a:schemeClr val="accent6">
                <a:tint val="35000"/>
                <a:satMod val="260000"/>
              </a:schemeClr>
            </a:gs>
            <a:gs pos="30000">
              <a:schemeClr val="accent6">
                <a:tint val="38000"/>
                <a:satMod val="260000"/>
              </a:schemeClr>
            </a:gs>
            <a:gs pos="75000">
              <a:schemeClr val="accent6">
                <a:tint val="55000"/>
                <a:satMod val="255000"/>
              </a:schemeClr>
            </a:gs>
            <a:gs pos="100000">
              <a:schemeClr val="accent6">
                <a:tint val="70000"/>
                <a:satMod val="255000"/>
              </a:schemeClr>
            </a:gs>
          </a:gsLst>
          <a:path path="circle">
            <a:fillToRect l="5000" t="100000" r="120000" b="10000"/>
          </a:path>
        </a:gradFill>
        <a:ln w="12700" cap="flat" cmpd="sng" algn="ctr">
          <a:solidFill>
            <a:schemeClr val="accent6">
              <a:shade val="70000"/>
              <a:satMod val="150000"/>
            </a:schemeClr>
          </a:solidFill>
          <a:prstDash val="solid"/>
        </a:ln>
        <a:effectLst>
          <a:outerShdw blurRad="50800" dist="25000" dir="5400000" rotWithShape="0">
            <a:srgbClr val="000000">
              <a:alpha val="4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rgbClr val="7F7F7F"/>
              </a:solidFill>
            </a:rPr>
            <a:t>方法</a:t>
          </a:r>
          <a:endParaRPr kumimoji="1" lang="ja-JP" altLang="en-US" sz="2000" kern="1200" dirty="0">
            <a:solidFill>
              <a:srgbClr val="7F7F7F"/>
            </a:solidFill>
          </a:endParaRPr>
        </a:p>
      </dsp:txBody>
      <dsp:txXfrm>
        <a:off x="2180814" y="936874"/>
        <a:ext cx="555652" cy="555652"/>
      </dsp:txXfrm>
    </dsp:sp>
    <dsp:sp modelId="{E7DF2EA0-F454-CA48-A48C-491066D43600}">
      <dsp:nvSpPr>
        <dsp:cNvPr id="0" name=""/>
        <dsp:cNvSpPr/>
      </dsp:nvSpPr>
      <dsp:spPr>
        <a:xfrm>
          <a:off x="4521398" y="527801"/>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調査</a:t>
          </a:r>
          <a:br>
            <a:rPr kumimoji="1" lang="ja-JP" altLang="en-US" sz="1200" kern="1200" dirty="0" smtClean="0"/>
          </a:br>
          <a:r>
            <a:rPr kumimoji="1" lang="ja-JP" altLang="en-US" sz="1200" kern="1200" dirty="0" smtClean="0"/>
            <a:t>結果</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言えなかったこと，限界</a:t>
          </a:r>
          <a:endParaRPr kumimoji="1" lang="ja-JP" altLang="en-US" sz="1200" kern="1200" dirty="0"/>
        </a:p>
      </dsp:txBody>
      <dsp:txXfrm>
        <a:off x="4914304" y="733871"/>
        <a:ext cx="766167" cy="961658"/>
      </dsp:txXfrm>
    </dsp:sp>
    <dsp:sp modelId="{72165257-DA10-C64A-A138-2163EEB0CCB1}">
      <dsp:nvSpPr>
        <dsp:cNvPr id="0" name=""/>
        <dsp:cNvSpPr/>
      </dsp:nvSpPr>
      <dsp:spPr>
        <a:xfrm>
          <a:off x="4128492" y="821794"/>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答え</a:t>
          </a:r>
          <a:endParaRPr kumimoji="1" lang="ja-JP" altLang="en-US" sz="2000" kern="1200" dirty="0"/>
        </a:p>
      </dsp:txBody>
      <dsp:txXfrm>
        <a:off x="4243572" y="936874"/>
        <a:ext cx="555652" cy="5556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F289A-2C64-3B43-9886-58AAFEF9F4FD}">
      <dsp:nvSpPr>
        <dsp:cNvPr id="0" name=""/>
        <dsp:cNvSpPr/>
      </dsp:nvSpPr>
      <dsp:spPr>
        <a:xfrm>
          <a:off x="395882" y="279340"/>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研究の意義</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研究</a:t>
          </a:r>
          <a:br>
            <a:rPr kumimoji="1" lang="ja-JP" altLang="en-US" sz="1200" kern="1200" dirty="0" smtClean="0"/>
          </a:br>
          <a:r>
            <a:rPr kumimoji="1" lang="ja-JP" altLang="en-US" sz="1200" kern="1200" dirty="0" smtClean="0"/>
            <a:t>課題</a:t>
          </a:r>
          <a:endParaRPr kumimoji="1" lang="ja-JP" altLang="en-US" sz="1200" kern="1200" dirty="0"/>
        </a:p>
      </dsp:txBody>
      <dsp:txXfrm>
        <a:off x="788789" y="485410"/>
        <a:ext cx="766167" cy="961658"/>
      </dsp:txXfrm>
    </dsp:sp>
    <dsp:sp modelId="{0CE7744C-0E66-584D-9D4E-F0549AEB3C3A}">
      <dsp:nvSpPr>
        <dsp:cNvPr id="0" name=""/>
        <dsp:cNvSpPr/>
      </dsp:nvSpPr>
      <dsp:spPr>
        <a:xfrm>
          <a:off x="2976" y="573333"/>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問い</a:t>
          </a:r>
          <a:endParaRPr kumimoji="1" lang="ja-JP" altLang="en-US" sz="2000" kern="1200" dirty="0"/>
        </a:p>
      </dsp:txBody>
      <dsp:txXfrm>
        <a:off x="118056" y="688413"/>
        <a:ext cx="555652" cy="555652"/>
      </dsp:txXfrm>
    </dsp:sp>
    <dsp:sp modelId="{325815D6-9768-2A4A-A1ED-FA9D54A72DBA}">
      <dsp:nvSpPr>
        <dsp:cNvPr id="0" name=""/>
        <dsp:cNvSpPr/>
      </dsp:nvSpPr>
      <dsp:spPr>
        <a:xfrm>
          <a:off x="2458640" y="279340"/>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問いとのフィット</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調査の実施可能性</a:t>
          </a:r>
          <a:endParaRPr kumimoji="1" lang="ja-JP" altLang="en-US" sz="1200" kern="1200" dirty="0"/>
        </a:p>
      </dsp:txBody>
      <dsp:txXfrm>
        <a:off x="2851546" y="485410"/>
        <a:ext cx="766167" cy="961658"/>
      </dsp:txXfrm>
    </dsp:sp>
    <dsp:sp modelId="{632BFEBF-EAC6-7043-8F0D-3CD7ACD9C9D3}">
      <dsp:nvSpPr>
        <dsp:cNvPr id="0" name=""/>
        <dsp:cNvSpPr/>
      </dsp:nvSpPr>
      <dsp:spPr>
        <a:xfrm>
          <a:off x="2065734" y="573333"/>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方法</a:t>
          </a:r>
          <a:endParaRPr kumimoji="1" lang="ja-JP" altLang="en-US" sz="2000" kern="1200" dirty="0"/>
        </a:p>
      </dsp:txBody>
      <dsp:txXfrm>
        <a:off x="2180814" y="688413"/>
        <a:ext cx="555652" cy="555652"/>
      </dsp:txXfrm>
    </dsp:sp>
    <dsp:sp modelId="{E7DF2EA0-F454-CA48-A48C-491066D43600}">
      <dsp:nvSpPr>
        <dsp:cNvPr id="0" name=""/>
        <dsp:cNvSpPr/>
      </dsp:nvSpPr>
      <dsp:spPr>
        <a:xfrm>
          <a:off x="4521398" y="279340"/>
          <a:ext cx="1571625" cy="137379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調査</a:t>
          </a:r>
          <a:br>
            <a:rPr kumimoji="1" lang="ja-JP" altLang="en-US" sz="1200" kern="1200" dirty="0" smtClean="0"/>
          </a:br>
          <a:r>
            <a:rPr kumimoji="1" lang="ja-JP" altLang="en-US" sz="1200" kern="1200" dirty="0" smtClean="0"/>
            <a:t>結果</a:t>
          </a:r>
          <a:endParaRPr kumimoji="1" lang="ja-JP" altLang="en-US" sz="1200" kern="1200" dirty="0"/>
        </a:p>
        <a:p>
          <a:pPr marL="114300" lvl="1" indent="-114300" algn="l" defTabSz="533400">
            <a:lnSpc>
              <a:spcPct val="90000"/>
            </a:lnSpc>
            <a:spcBef>
              <a:spcPct val="0"/>
            </a:spcBef>
            <a:spcAft>
              <a:spcPct val="15000"/>
            </a:spcAft>
            <a:buChar char="••"/>
          </a:pPr>
          <a:r>
            <a:rPr kumimoji="1" lang="ja-JP" altLang="en-US" sz="1200" kern="1200" dirty="0" smtClean="0"/>
            <a:t>言えなかったこと，限界</a:t>
          </a:r>
          <a:endParaRPr kumimoji="1" lang="ja-JP" altLang="en-US" sz="1200" kern="1200" dirty="0"/>
        </a:p>
      </dsp:txBody>
      <dsp:txXfrm>
        <a:off x="4914304" y="485410"/>
        <a:ext cx="766167" cy="961658"/>
      </dsp:txXfrm>
    </dsp:sp>
    <dsp:sp modelId="{72165257-DA10-C64A-A138-2163EEB0CCB1}">
      <dsp:nvSpPr>
        <dsp:cNvPr id="0" name=""/>
        <dsp:cNvSpPr/>
      </dsp:nvSpPr>
      <dsp:spPr>
        <a:xfrm>
          <a:off x="4128492" y="573333"/>
          <a:ext cx="785812" cy="785812"/>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答え</a:t>
          </a:r>
          <a:endParaRPr kumimoji="1" lang="ja-JP" altLang="en-US" sz="2000" kern="1200" dirty="0"/>
        </a:p>
      </dsp:txBody>
      <dsp:txXfrm>
        <a:off x="4243572" y="688413"/>
        <a:ext cx="555652" cy="5556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D7AC47-B9A6-984F-99F4-2CD2C4FBF660}" type="datetimeFigureOut">
              <a:rPr lang="ja-JP" altLang="en-US" smtClean="0"/>
              <a:pPr/>
              <a:t>2012/3/26</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4D54E-1A74-0F42-AC4D-3195AA80A0F3}" type="slidenum">
              <a:rPr lang="ja-JP" altLang="en-US" smtClean="0"/>
              <a:pPr/>
              <a:t>‹#›</a:t>
            </a:fld>
            <a:endParaRPr lang="ja-JP" altLang="en-US"/>
          </a:p>
        </p:txBody>
      </p:sp>
    </p:spTree>
    <p:extLst>
      <p:ext uri="{BB962C8B-B14F-4D97-AF65-F5344CB8AC3E}">
        <p14:creationId xmlns:p14="http://schemas.microsoft.com/office/powerpoint/2010/main" val="33220987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C5E2A8-ADDE-2944-8746-152EBB92015A}" type="datetimeFigureOut">
              <a:rPr lang="ja-JP" altLang="en-US" smtClean="0"/>
              <a:pPr/>
              <a:t>2012/3/26</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DE65F-C6C1-3040-92D6-529E8537F71B}" type="slidenum">
              <a:rPr lang="ja-JP" altLang="en-US" smtClean="0"/>
              <a:pPr/>
              <a:t>‹#›</a:t>
            </a:fld>
            <a:endParaRPr lang="ja-JP" altLang="en-US"/>
          </a:p>
        </p:txBody>
      </p:sp>
    </p:spTree>
    <p:extLst>
      <p:ext uri="{BB962C8B-B14F-4D97-AF65-F5344CB8AC3E}">
        <p14:creationId xmlns:p14="http://schemas.microsoft.com/office/powerpoint/2010/main" val="3161700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B6CBE065-554C-914E-B118-A5104C1D73DD}" type="datetime1">
              <a:rPr lang="ja-JP" altLang="en-US" smtClean="0"/>
              <a:pPr/>
              <a:t>2012/3/26</a:t>
            </a:fld>
            <a:endParaRPr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D3D0AE37-B0D2-2D48-B134-64FA52984431}" type="slidenum">
              <a:rPr lang="ja-JP" altLang="en-US" smtClean="0"/>
              <a:pPr/>
              <a: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74839B0-A007-6A47-87DA-24691922DEBE}" type="datetime1">
              <a:rPr lang="ja-JP" altLang="en-US" smtClean="0"/>
              <a:pPr/>
              <a:t>2012/3/26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D3D0AE37-B0D2-2D48-B134-64FA52984431}"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9687BE6-F19B-9646-849C-942AB2B7E193}" type="datetime1">
              <a:rPr lang="ja-JP" altLang="en-US" smtClean="0"/>
              <a:pPr/>
              <a:t>2012/3/26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D3D0AE37-B0D2-2D48-B134-64FA52984431}"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C9798899-EFB8-1346-AFCB-03B39EC76B62}" type="datetime1">
              <a:rPr lang="ja-JP" altLang="en-US" smtClean="0"/>
              <a:pPr/>
              <a:t>2012/3/26</a:t>
            </a:fld>
            <a:endParaRPr lang="ja-JP" altLang="en-US"/>
          </a:p>
        </p:txBody>
      </p:sp>
      <p:sp>
        <p:nvSpPr>
          <p:cNvPr id="9" name="スライド番号プレースホルダ 8"/>
          <p:cNvSpPr>
            <a:spLocks noGrp="1"/>
          </p:cNvSpPr>
          <p:nvPr>
            <p:ph type="sldNum" sz="quarter" idx="15"/>
          </p:nvPr>
        </p:nvSpPr>
        <p:spPr/>
        <p:txBody>
          <a:bodyPr rtlCol="0"/>
          <a:lstStyle/>
          <a:p>
            <a:fld id="{D3D0AE37-B0D2-2D48-B134-64FA52984431}" type="slidenum">
              <a:rPr lang="ja-JP" altLang="en-US" smtClean="0"/>
              <a:pPr/>
              <a:t>‹#›</a:t>
            </a:fld>
            <a:endParaRPr lang="ja-JP" altLang="en-US"/>
          </a:p>
        </p:txBody>
      </p:sp>
      <p:sp>
        <p:nvSpPr>
          <p:cNvPr id="10" name="フッター プレースホルダ 9"/>
          <p:cNvSpPr>
            <a:spLocks noGrp="1"/>
          </p:cNvSpPr>
          <p:nvPr>
            <p:ph type="ftr" sz="quarter" idx="16"/>
          </p:nvPr>
        </p:nvSpPr>
        <p:spPr/>
        <p:txBody>
          <a:bodyPr rtlCol="0"/>
          <a:lstStyle/>
          <a:p>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DB23B435-2787-0D47-816C-AD2F9BF74AF2}" type="datetime1">
              <a:rPr lang="ja-JP" altLang="en-US" smtClean="0"/>
              <a:pPr/>
              <a:t>2012/3/26</a:t>
            </a:fld>
            <a:endParaRPr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D3D0AE37-B0D2-2D48-B134-64FA52984431}" type="slidenum">
              <a:rPr lang="ja-JP" altLang="en-US" smtClean="0"/>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8CEBAAA5-5898-4A49-A865-21E932DA311B}" type="datetime1">
              <a:rPr lang="ja-JP" altLang="en-US" smtClean="0"/>
              <a:pPr/>
              <a:t>2012/3/26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D3D0AE37-B0D2-2D48-B134-64FA52984431}" type="slidenum">
              <a:rPr lang="ja-JP" altLang="en-US" smtClean="0"/>
              <a:pPr/>
              <a:t>‹#›</a:t>
            </a:fld>
            <a:endParaRPr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6E90D791-06A4-4B4D-9E81-519476AFFCD9}" type="datetime1">
              <a:rPr lang="ja-JP" altLang="en-US" smtClean="0"/>
              <a:pPr/>
              <a:t>2012/3/26</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D3D0AE37-B0D2-2D48-B134-64FA52984431}" type="slidenum">
              <a:rPr lang="ja-JP" altLang="en-US" smtClean="0"/>
              <a:pPr/>
              <a:t>‹#›</a:t>
            </a:fld>
            <a:endParaRPr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9A9345F9-AB6C-9341-9D5C-AFB01EBB4CD5}" type="datetime1">
              <a:rPr lang="ja-JP" altLang="en-US" smtClean="0"/>
              <a:pPr/>
              <a:t>2012/3/26</a:t>
            </a:fld>
            <a:endParaRPr lang="ja-JP" altLang="en-US"/>
          </a:p>
        </p:txBody>
      </p:sp>
      <p:sp>
        <p:nvSpPr>
          <p:cNvPr id="7" name="スライド番号プレースホルダ 6"/>
          <p:cNvSpPr>
            <a:spLocks noGrp="1"/>
          </p:cNvSpPr>
          <p:nvPr>
            <p:ph type="sldNum" sz="quarter" idx="11"/>
          </p:nvPr>
        </p:nvSpPr>
        <p:spPr/>
        <p:txBody>
          <a:bodyPr rtlCol="0"/>
          <a:lstStyle/>
          <a:p>
            <a:fld id="{D3D0AE37-B0D2-2D48-B134-64FA52984431}" type="slidenum">
              <a:rPr lang="ja-JP" altLang="en-US" smtClean="0"/>
              <a:pPr/>
              <a:t>‹#›</a:t>
            </a:fld>
            <a:endParaRPr lang="ja-JP" altLang="en-US"/>
          </a:p>
        </p:txBody>
      </p:sp>
      <p:sp>
        <p:nvSpPr>
          <p:cNvPr id="8" name="フッター プレースホルダ 7"/>
          <p:cNvSpPr>
            <a:spLocks noGrp="1"/>
          </p:cNvSpPr>
          <p:nvPr>
            <p:ph type="ftr" sz="quarter" idx="12"/>
          </p:nvPr>
        </p:nvSpPr>
        <p:spPr/>
        <p:txBody>
          <a:bodyPr rtlCol="0"/>
          <a:lstStyle/>
          <a:p>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0A40C8E-CD18-A44E-8E8A-4D209537C41B}" type="datetime1">
              <a:rPr lang="ja-JP" altLang="en-US" smtClean="0"/>
              <a:pPr/>
              <a:t>2012/3/26</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D3D0AE37-B0D2-2D48-B134-64FA52984431}"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B3E5DA31-25C2-3049-BD4A-8FA6C47F7BC9}" type="datetime1">
              <a:rPr lang="ja-JP" altLang="en-US" smtClean="0"/>
              <a:pPr/>
              <a:t>2012/3/26</a:t>
            </a:fld>
            <a:endParaRPr lang="ja-JP" altLang="en-US"/>
          </a:p>
        </p:txBody>
      </p:sp>
      <p:sp>
        <p:nvSpPr>
          <p:cNvPr id="22" name="スライド番号プレースホルダ 21"/>
          <p:cNvSpPr>
            <a:spLocks noGrp="1"/>
          </p:cNvSpPr>
          <p:nvPr>
            <p:ph type="sldNum" sz="quarter" idx="15"/>
          </p:nvPr>
        </p:nvSpPr>
        <p:spPr/>
        <p:txBody>
          <a:bodyPr rtlCol="0"/>
          <a:lstStyle/>
          <a:p>
            <a:fld id="{D3D0AE37-B0D2-2D48-B134-64FA52984431}" type="slidenum">
              <a:rPr lang="ja-JP" altLang="en-US" smtClean="0"/>
              <a:pPr/>
              <a:t>‹#›</a:t>
            </a:fld>
            <a:endParaRPr lang="ja-JP" altLang="en-US"/>
          </a:p>
        </p:txBody>
      </p:sp>
      <p:sp>
        <p:nvSpPr>
          <p:cNvPr id="23" name="フッター プレースホルダ 22"/>
          <p:cNvSpPr>
            <a:spLocks noGrp="1"/>
          </p:cNvSpPr>
          <p:nvPr>
            <p:ph type="ftr" sz="quarter" idx="16"/>
          </p:nvPr>
        </p:nvSpPr>
        <p:spPr/>
        <p:txBody>
          <a:bodyPr rtlCol="0"/>
          <a:lstStyle/>
          <a:p>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と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04A3790A-BDD8-8441-A56A-2483CF53B719}" type="datetime1">
              <a:rPr lang="ja-JP" altLang="en-US" smtClean="0"/>
              <a:pPr/>
              <a:t>2012/3/26</a:t>
            </a:fld>
            <a:endParaRPr lang="ja-JP" altLang="en-US"/>
          </a:p>
        </p:txBody>
      </p:sp>
      <p:sp>
        <p:nvSpPr>
          <p:cNvPr id="18" name="スライド番号プレースホルダ 17"/>
          <p:cNvSpPr>
            <a:spLocks noGrp="1"/>
          </p:cNvSpPr>
          <p:nvPr>
            <p:ph type="sldNum" sz="quarter" idx="11"/>
          </p:nvPr>
        </p:nvSpPr>
        <p:spPr/>
        <p:txBody>
          <a:bodyPr rtlCol="0"/>
          <a:lstStyle/>
          <a:p>
            <a:fld id="{D3D0AE37-B0D2-2D48-B134-64FA52984431}" type="slidenum">
              <a:rPr lang="ja-JP" altLang="en-US" smtClean="0"/>
              <a:pPr/>
              <a:t>‹#›</a:t>
            </a:fld>
            <a:endParaRPr lang="ja-JP" altLang="en-US"/>
          </a:p>
        </p:txBody>
      </p:sp>
      <p:sp>
        <p:nvSpPr>
          <p:cNvPr id="21" name="フッター プレースホルダ 20"/>
          <p:cNvSpPr>
            <a:spLocks noGrp="1"/>
          </p:cNvSpPr>
          <p:nvPr>
            <p:ph type="ftr" sz="quarter" idx="12"/>
          </p:nvPr>
        </p:nvSpPr>
        <p:spPr/>
        <p:txBody>
          <a:bodyPr rtlCol="0"/>
          <a:lstStyle/>
          <a:p>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F431990-B2F2-8A49-9035-48D1865FF969}" type="datetime1">
              <a:rPr lang="ja-JP" altLang="en-US" smtClean="0"/>
              <a:pPr/>
              <a:t>2012/3/26</a:t>
            </a:fld>
            <a:endParaRPr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D0AE37-B0D2-2D48-B134-64FA52984431}"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400" dirty="0" smtClean="0"/>
              <a:t>「調査」というリテラシー</a:t>
            </a:r>
            <a:endParaRPr lang="ja-JP" altLang="en-US" sz="4400" dirty="0"/>
          </a:p>
        </p:txBody>
      </p:sp>
      <p:sp>
        <p:nvSpPr>
          <p:cNvPr id="3" name="サブタイトル 2"/>
          <p:cNvSpPr>
            <a:spLocks noGrp="1"/>
          </p:cNvSpPr>
          <p:nvPr>
            <p:ph type="subTitle" idx="1"/>
          </p:nvPr>
        </p:nvSpPr>
        <p:spPr/>
        <p:txBody>
          <a:bodyPr/>
          <a:lstStyle/>
          <a:p>
            <a:r>
              <a:rPr lang="ja-JP" altLang="en-US" dirty="0" smtClean="0"/>
              <a:t>卒業研究</a:t>
            </a:r>
            <a:r>
              <a:rPr lang="ja-JP" altLang="en-US" dirty="0"/>
              <a:t>用</a:t>
            </a:r>
            <a:r>
              <a:rPr lang="ja-JP" altLang="en-US" dirty="0" smtClean="0"/>
              <a:t>資料</a:t>
            </a:r>
            <a:endParaRPr lang="en-US" altLang="ja-JP" dirty="0" smtClean="0"/>
          </a:p>
        </p:txBody>
      </p:sp>
      <p:sp>
        <p:nvSpPr>
          <p:cNvPr id="4" name="スライド番号プレースホルダ 3"/>
          <p:cNvSpPr>
            <a:spLocks noGrp="1"/>
          </p:cNvSpPr>
          <p:nvPr>
            <p:ph type="sldNum" sz="quarter" idx="12"/>
          </p:nvPr>
        </p:nvSpPr>
        <p:spPr/>
        <p:txBody>
          <a:bodyPr/>
          <a:lstStyle/>
          <a:p>
            <a:fld id="{D3D0AE37-B0D2-2D48-B134-64FA52984431}" type="slidenum">
              <a:rPr lang="ja-JP" altLang="en-US" smtClean="0"/>
              <a:pPr/>
              <a:t>1</a:t>
            </a:fld>
            <a:endParaRPr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lang="ja-JP" altLang="en-US" dirty="0" smtClean="0"/>
              <a:t>補足１：</a:t>
            </a:r>
            <a:r>
              <a:rPr lang="en-US" altLang="ja-JP" dirty="0" smtClean="0"/>
              <a:t/>
            </a:r>
            <a:br>
              <a:rPr lang="en-US" altLang="ja-JP" dirty="0" smtClean="0"/>
            </a:br>
            <a:r>
              <a:rPr lang="ja-JP" altLang="en-US" dirty="0" smtClean="0"/>
              <a:t>セオリーではなく，ストーリーの発見を目指す</a:t>
            </a:r>
            <a:endParaRPr lang="ja-JP" altLang="en-US" dirty="0"/>
          </a:p>
        </p:txBody>
      </p:sp>
      <p:sp>
        <p:nvSpPr>
          <p:cNvPr id="15" name="コンテンツ プレースホルダ 14"/>
          <p:cNvSpPr>
            <a:spLocks noGrp="1"/>
          </p:cNvSpPr>
          <p:nvPr>
            <p:ph sz="quarter" idx="1"/>
          </p:nvPr>
        </p:nvSpPr>
        <p:spPr/>
        <p:txBody>
          <a:bodyPr>
            <a:normAutofit lnSpcReduction="10000"/>
          </a:bodyPr>
          <a:lstStyle/>
          <a:p>
            <a:pPr lvl="0"/>
            <a:r>
              <a:rPr lang="ja-JP" altLang="en-US" dirty="0" smtClean="0"/>
              <a:t>新井卒検は，質問紙調査などと同様にフィールド調査も重視</a:t>
            </a:r>
            <a:r>
              <a:rPr lang="ja-JP" altLang="en-US" dirty="0" smtClean="0"/>
              <a:t>しているので，その調査から得た答えは，研究方法論的に厳密に言えば，「理論」というよりは，その状況に依存したストーリー，あるいは「論理」と呼ぶべきものです。</a:t>
            </a:r>
            <a:endParaRPr lang="en-US" altLang="ja-JP" dirty="0" smtClean="0"/>
          </a:p>
          <a:p>
            <a:pPr lvl="1"/>
            <a:r>
              <a:rPr lang="ja-JP" altLang="en-US" dirty="0" smtClean="0"/>
              <a:t>もっともっと厳密に言えば，「中範囲の理論」，あるいは「グラウンテッドセオリー」などの議論に従ったものです。</a:t>
            </a:r>
            <a:endParaRPr lang="en-US" altLang="ja-JP" dirty="0" smtClean="0"/>
          </a:p>
          <a:p>
            <a:pPr lvl="1"/>
            <a:endParaRPr lang="en-US" altLang="ja-JP" dirty="0" smtClean="0"/>
          </a:p>
          <a:p>
            <a:r>
              <a:rPr lang="ja-JP" altLang="en-US" dirty="0" smtClean="0"/>
              <a:t>このような調査結果については，調査からどのような「含意（インプリケーション）」が得られたのかを議論することも重要です。</a:t>
            </a:r>
            <a:endParaRPr lang="en-US" altLang="ja-JP" dirty="0" smtClean="0"/>
          </a:p>
          <a:p>
            <a:pPr lvl="1"/>
            <a:r>
              <a:rPr lang="ja-JP" altLang="en-US" dirty="0" smtClean="0"/>
              <a:t>「含意」とは，例えば自動車業界の調査から，それでもいろいろな業界にも役に立つ情報が，どのようなものなのかを明示的に示したものです。</a:t>
            </a:r>
            <a:endParaRPr lang="en-US" altLang="ja-JP" dirty="0" smtClean="0"/>
          </a:p>
        </p:txBody>
      </p:sp>
      <p:sp>
        <p:nvSpPr>
          <p:cNvPr id="9" name="スライド番号プレースホルダ 8"/>
          <p:cNvSpPr>
            <a:spLocks noGrp="1"/>
          </p:cNvSpPr>
          <p:nvPr>
            <p:ph type="sldNum" sz="quarter" idx="15"/>
          </p:nvPr>
        </p:nvSpPr>
        <p:spPr/>
        <p:txBody>
          <a:bodyPr/>
          <a:lstStyle/>
          <a:p>
            <a:fld id="{D3D0AE37-B0D2-2D48-B134-64FA52984431}" type="slidenum">
              <a:rPr lang="ja-JP" altLang="en-US" smtClean="0"/>
              <a:pPr/>
              <a:t>10</a:t>
            </a:fld>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lang="ja-JP" altLang="en-US" dirty="0" smtClean="0"/>
              <a:t>補足２：</a:t>
            </a:r>
            <a:r>
              <a:rPr lang="en-US" altLang="ja-JP" dirty="0" smtClean="0"/>
              <a:t/>
            </a:r>
            <a:br>
              <a:rPr lang="en-US" altLang="ja-JP" dirty="0" smtClean="0"/>
            </a:br>
            <a:r>
              <a:rPr lang="ja-JP" altLang="en-US" dirty="0" smtClean="0"/>
              <a:t>「書を持って街に出よう」とは</a:t>
            </a:r>
            <a:endParaRPr lang="ja-JP" altLang="en-US" dirty="0"/>
          </a:p>
        </p:txBody>
      </p:sp>
      <p:sp>
        <p:nvSpPr>
          <p:cNvPr id="15" name="コンテンツ プレースホルダ 14"/>
          <p:cNvSpPr>
            <a:spLocks noGrp="1"/>
          </p:cNvSpPr>
          <p:nvPr>
            <p:ph sz="quarter" idx="1"/>
          </p:nvPr>
        </p:nvSpPr>
        <p:spPr/>
        <p:txBody>
          <a:bodyPr/>
          <a:lstStyle/>
          <a:p>
            <a:pPr lvl="0"/>
            <a:r>
              <a:rPr lang="ja-JP" altLang="en-US" dirty="0" smtClean="0"/>
              <a:t>下の表からもわかる通り</a:t>
            </a:r>
            <a:r>
              <a:rPr lang="ja-JP" altLang="en-US" dirty="0" smtClean="0"/>
              <a:t>，実際の調査</a:t>
            </a:r>
            <a:r>
              <a:rPr lang="ja-JP" altLang="en-US" dirty="0" smtClean="0"/>
              <a:t>は，綿密な文献調査を踏まえたものでなければならない。</a:t>
            </a:r>
            <a:endParaRPr lang="en-US" altLang="ja-JP" dirty="0" smtClean="0"/>
          </a:p>
          <a:p>
            <a:pPr lvl="1"/>
            <a:r>
              <a:rPr lang="ja-JP" altLang="en-US" dirty="0" smtClean="0"/>
              <a:t>なぜなら，文献調査の結果，問いが修正されることがある</a:t>
            </a:r>
            <a:endParaRPr lang="en-US" altLang="ja-JP" dirty="0" smtClean="0"/>
          </a:p>
          <a:p>
            <a:pPr lvl="1"/>
            <a:r>
              <a:rPr lang="ja-JP" altLang="en-US" dirty="0" smtClean="0"/>
              <a:t>なぜなら，文献調査の結果，既に調査しなくても明らかとなっている点がわかる</a:t>
            </a:r>
            <a:endParaRPr lang="en-US" altLang="ja-JP" dirty="0" smtClean="0"/>
          </a:p>
          <a:p>
            <a:r>
              <a:rPr lang="ja-JP" altLang="en-US" dirty="0"/>
              <a:t>実際の</a:t>
            </a:r>
            <a:r>
              <a:rPr lang="ja-JP" altLang="en-US" dirty="0" smtClean="0"/>
              <a:t>調査</a:t>
            </a:r>
            <a:r>
              <a:rPr lang="ja-JP" altLang="en-US" dirty="0" smtClean="0"/>
              <a:t>では，調査される迷惑を考え，文献でわかることを徹底的に調べてから，調査を行うようにする。</a:t>
            </a:r>
            <a:endParaRPr lang="en-US" altLang="ja-JP" dirty="0" smtClean="0"/>
          </a:p>
          <a:p>
            <a:pPr lvl="1">
              <a:buNone/>
            </a:pPr>
            <a:endParaRPr lang="en-US" altLang="ja-JP" dirty="0" smtClean="0"/>
          </a:p>
        </p:txBody>
      </p:sp>
      <p:sp>
        <p:nvSpPr>
          <p:cNvPr id="9" name="スライド番号プレースホルダ 8"/>
          <p:cNvSpPr>
            <a:spLocks noGrp="1"/>
          </p:cNvSpPr>
          <p:nvPr>
            <p:ph type="sldNum" sz="quarter" idx="15"/>
          </p:nvPr>
        </p:nvSpPr>
        <p:spPr/>
        <p:txBody>
          <a:bodyPr/>
          <a:lstStyle/>
          <a:p>
            <a:fld id="{D3D0AE37-B0D2-2D48-B134-64FA52984431}" type="slidenum">
              <a:rPr lang="ja-JP" altLang="en-US" smtClean="0"/>
              <a:pPr/>
              <a:t>11</a:t>
            </a:fld>
            <a:endParaRPr lang="ja-JP" altLang="en-US"/>
          </a:p>
        </p:txBody>
      </p:sp>
      <p:sp>
        <p:nvSpPr>
          <p:cNvPr id="5" name="正方形/長方形 4"/>
          <p:cNvSpPr/>
          <p:nvPr/>
        </p:nvSpPr>
        <p:spPr>
          <a:xfrm>
            <a:off x="1343589" y="5352213"/>
            <a:ext cx="1481630" cy="6625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問題設定</a:t>
            </a:r>
            <a:endParaRPr kumimoji="1" lang="ja-JP" altLang="en-US" dirty="0"/>
          </a:p>
        </p:txBody>
      </p:sp>
      <p:sp>
        <p:nvSpPr>
          <p:cNvPr id="6" name="正方形/長方形 5"/>
          <p:cNvSpPr/>
          <p:nvPr/>
        </p:nvSpPr>
        <p:spPr>
          <a:xfrm>
            <a:off x="3497014" y="4634427"/>
            <a:ext cx="1481630" cy="6625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t>文献調査</a:t>
            </a:r>
            <a:endParaRPr kumimoji="1" lang="ja-JP" altLang="en-US" dirty="0"/>
          </a:p>
        </p:txBody>
      </p:sp>
      <p:sp>
        <p:nvSpPr>
          <p:cNvPr id="7" name="正方形/長方形 6"/>
          <p:cNvSpPr/>
          <p:nvPr/>
        </p:nvSpPr>
        <p:spPr>
          <a:xfrm>
            <a:off x="3478608" y="5922754"/>
            <a:ext cx="1481630" cy="6625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t>実際の調査</a:t>
            </a:r>
            <a:endParaRPr kumimoji="1" lang="ja-JP" altLang="en-US" dirty="0"/>
          </a:p>
        </p:txBody>
      </p:sp>
      <p:sp>
        <p:nvSpPr>
          <p:cNvPr id="10" name="正方形/長方形 9"/>
          <p:cNvSpPr/>
          <p:nvPr/>
        </p:nvSpPr>
        <p:spPr>
          <a:xfrm>
            <a:off x="5362993" y="5101950"/>
            <a:ext cx="1481630" cy="6625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調査結果の</a:t>
            </a:r>
            <a:r>
              <a:rPr kumimoji="1" lang="en-US" altLang="ja-JP" dirty="0" smtClean="0"/>
              <a:t/>
            </a:r>
            <a:br>
              <a:rPr kumimoji="1" lang="en-US" altLang="ja-JP" dirty="0" smtClean="0"/>
            </a:br>
            <a:r>
              <a:rPr kumimoji="1" lang="ja-JP" altLang="en-US" dirty="0" smtClean="0"/>
              <a:t>とりまとめ</a:t>
            </a:r>
            <a:endParaRPr kumimoji="1" lang="ja-JP" altLang="en-US" dirty="0"/>
          </a:p>
        </p:txBody>
      </p:sp>
      <p:sp>
        <p:nvSpPr>
          <p:cNvPr id="11" name="上下矢印 10"/>
          <p:cNvSpPr/>
          <p:nvPr/>
        </p:nvSpPr>
        <p:spPr>
          <a:xfrm rot="2705784">
            <a:off x="2898136" y="4906655"/>
            <a:ext cx="548640" cy="688274"/>
          </a:xfrm>
          <a:prstGeom prst="upDownArrow">
            <a:avLst/>
          </a:prstGeom>
          <a:ln/>
        </p:spPr>
        <p:style>
          <a:lnRef idx="1">
            <a:schemeClr val="accent1"/>
          </a:lnRef>
          <a:fillRef idx="3">
            <a:schemeClr val="accent1"/>
          </a:fillRef>
          <a:effectRef idx="2">
            <a:schemeClr val="accent1"/>
          </a:effectRef>
          <a:fontRef idx="minor">
            <a:schemeClr val="lt1"/>
          </a:fontRef>
        </p:style>
      </p:sp>
      <p:sp>
        <p:nvSpPr>
          <p:cNvPr id="12" name="右矢印 11"/>
          <p:cNvSpPr/>
          <p:nvPr/>
        </p:nvSpPr>
        <p:spPr>
          <a:xfrm rot="2700000">
            <a:off x="2879019" y="5817403"/>
            <a:ext cx="592248" cy="592248"/>
          </a:xfrm>
          <a:prstGeom prst="rightArrow">
            <a:avLst/>
          </a:prstGeom>
          <a:ln/>
        </p:spPr>
        <p:style>
          <a:lnRef idx="1">
            <a:schemeClr val="accent1"/>
          </a:lnRef>
          <a:fillRef idx="3">
            <a:schemeClr val="accent1"/>
          </a:fillRef>
          <a:effectRef idx="2">
            <a:schemeClr val="accent1"/>
          </a:effectRef>
          <a:fontRef idx="minor">
            <a:schemeClr val="lt1"/>
          </a:fontRef>
        </p:style>
      </p:sp>
      <p:sp>
        <p:nvSpPr>
          <p:cNvPr id="13" name="右矢印 12"/>
          <p:cNvSpPr/>
          <p:nvPr/>
        </p:nvSpPr>
        <p:spPr>
          <a:xfrm rot="18900000">
            <a:off x="5031515" y="5751430"/>
            <a:ext cx="592248" cy="592248"/>
          </a:xfrm>
          <a:prstGeom prst="rightArrow">
            <a:avLst/>
          </a:prstGeom>
          <a:ln/>
        </p:spPr>
        <p:style>
          <a:lnRef idx="1">
            <a:schemeClr val="accent1"/>
          </a:lnRef>
          <a:fillRef idx="3">
            <a:schemeClr val="accent1"/>
          </a:fillRef>
          <a:effectRef idx="2">
            <a:schemeClr val="accent1"/>
          </a:effectRef>
          <a:fontRef idx="minor">
            <a:schemeClr val="lt1"/>
          </a:fontRef>
        </p:style>
      </p:sp>
      <p:sp>
        <p:nvSpPr>
          <p:cNvPr id="14" name="下矢印 13"/>
          <p:cNvSpPr/>
          <p:nvPr/>
        </p:nvSpPr>
        <p:spPr>
          <a:xfrm>
            <a:off x="3934755" y="5373982"/>
            <a:ext cx="526931" cy="526931"/>
          </a:xfrm>
          <a:prstGeom prst="downArrow">
            <a:avLst/>
          </a:prstGeom>
          <a:ln/>
        </p:spPr>
        <p:style>
          <a:lnRef idx="1">
            <a:schemeClr val="accent1"/>
          </a:lnRef>
          <a:fillRef idx="3">
            <a:schemeClr val="accent1"/>
          </a:fillRef>
          <a:effectRef idx="2">
            <a:schemeClr val="accent1"/>
          </a:effectRef>
          <a:fontRef idx="minor">
            <a:schemeClr val="lt1"/>
          </a:fontRef>
        </p:style>
      </p:sp>
      <p:sp>
        <p:nvSpPr>
          <p:cNvPr id="16" name="線吹き出し 2 (枠付き) 15"/>
          <p:cNvSpPr/>
          <p:nvPr/>
        </p:nvSpPr>
        <p:spPr>
          <a:xfrm>
            <a:off x="610287" y="4526049"/>
            <a:ext cx="1655353" cy="457200"/>
          </a:xfrm>
          <a:prstGeom prst="borderCallout2">
            <a:avLst>
              <a:gd name="adj1" fmla="val 13339"/>
              <a:gd name="adj2" fmla="val 105309"/>
              <a:gd name="adj3" fmla="val 13339"/>
              <a:gd name="adj4" fmla="val 129444"/>
              <a:gd name="adj5" fmla="val 157593"/>
              <a:gd name="adj6" fmla="val 157760"/>
            </a:avLst>
          </a:prstGeom>
          <a:ln/>
        </p:spPr>
        <p:style>
          <a:lnRef idx="1">
            <a:schemeClr val="accent5"/>
          </a:lnRef>
          <a:fillRef idx="2">
            <a:schemeClr val="accent5"/>
          </a:fillRef>
          <a:effectRef idx="1">
            <a:schemeClr val="accent5"/>
          </a:effectRef>
          <a:fontRef idx="minor">
            <a:schemeClr val="dk1"/>
          </a:fontRef>
        </p:style>
        <p:txBody>
          <a:bodyPr/>
          <a:lstStyle/>
          <a:p>
            <a:r>
              <a:rPr lang="ja-JP" altLang="en-US" sz="1200" dirty="0" smtClean="0"/>
              <a:t>問題設定と文献調査はいったりきたり</a:t>
            </a:r>
            <a:endParaRPr lang="ja-JP" altLang="en-US" sz="1200" dirty="0"/>
          </a:p>
        </p:txBody>
      </p:sp>
      <p:sp>
        <p:nvSpPr>
          <p:cNvPr id="17" name="線吹き出し 2 (枠付き) 16"/>
          <p:cNvSpPr/>
          <p:nvPr/>
        </p:nvSpPr>
        <p:spPr>
          <a:xfrm>
            <a:off x="5170947" y="4402352"/>
            <a:ext cx="2243219" cy="457200"/>
          </a:xfrm>
          <a:prstGeom prst="borderCallout2">
            <a:avLst>
              <a:gd name="adj1" fmla="val 116150"/>
              <a:gd name="adj2" fmla="val 3300"/>
              <a:gd name="adj3" fmla="val 238801"/>
              <a:gd name="adj4" fmla="val 3242"/>
              <a:gd name="adj5" fmla="val 267618"/>
              <a:gd name="adj6" fmla="val -43069"/>
            </a:avLst>
          </a:prstGeom>
          <a:ln/>
        </p:spPr>
        <p:style>
          <a:lnRef idx="1">
            <a:schemeClr val="accent5"/>
          </a:lnRef>
          <a:fillRef idx="2">
            <a:schemeClr val="accent5"/>
          </a:fillRef>
          <a:effectRef idx="1">
            <a:schemeClr val="accent5"/>
          </a:effectRef>
          <a:fontRef idx="minor">
            <a:schemeClr val="dk1"/>
          </a:fontRef>
        </p:style>
        <p:txBody>
          <a:bodyPr/>
          <a:lstStyle/>
          <a:p>
            <a:r>
              <a:rPr lang="ja-JP" altLang="en-US" sz="1200" dirty="0" smtClean="0"/>
              <a:t>文献調査に</a:t>
            </a:r>
            <a:r>
              <a:rPr lang="ja-JP" altLang="en-US" sz="1200" dirty="0" smtClean="0"/>
              <a:t>もとづいて</a:t>
            </a:r>
            <a:r>
              <a:rPr lang="ja-JP" altLang="en-US" sz="1200" dirty="0"/>
              <a:t>実際の</a:t>
            </a:r>
            <a:r>
              <a:rPr lang="ja-JP" altLang="en-US" sz="1200" dirty="0" smtClean="0"/>
              <a:t>調査</a:t>
            </a:r>
            <a:r>
              <a:rPr lang="ja-JP" altLang="en-US" sz="1200" dirty="0" smtClean="0"/>
              <a:t>計画を設計する</a:t>
            </a:r>
            <a:endParaRPr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「社会」を調査すること</a:t>
            </a:r>
            <a:endParaRPr lang="ja-JP" altLang="en-US" dirty="0"/>
          </a:p>
        </p:txBody>
      </p:sp>
      <p:sp>
        <p:nvSpPr>
          <p:cNvPr id="3" name="コンテンツ プレースホルダ 2"/>
          <p:cNvSpPr>
            <a:spLocks noGrp="1"/>
          </p:cNvSpPr>
          <p:nvPr>
            <p:ph sz="quarter" idx="1"/>
          </p:nvPr>
        </p:nvSpPr>
        <p:spPr/>
        <p:txBody>
          <a:bodyPr/>
          <a:lstStyle/>
          <a:p>
            <a:r>
              <a:rPr lang="ja-JP" altLang="en-US" dirty="0" smtClean="0"/>
              <a:t>物理や化学，工学のような分野ではなく，「社会科学」と呼ばれる分野での調査方法を理解することがこの時間の目的となります。</a:t>
            </a:r>
            <a:r>
              <a:rPr lang="en-US" altLang="ja-JP" dirty="0" smtClean="0"/>
              <a:t/>
            </a:r>
            <a:br>
              <a:rPr lang="en-US" altLang="ja-JP" dirty="0" smtClean="0"/>
            </a:br>
            <a:endParaRPr lang="en-US" altLang="ja-JP" dirty="0" smtClean="0"/>
          </a:p>
          <a:p>
            <a:pPr marL="822960" lvl="1" indent="-457200">
              <a:buFont typeface="+mj-lt"/>
              <a:buAutoNum type="arabicPeriod"/>
            </a:pPr>
            <a:r>
              <a:rPr lang="ja-JP" altLang="en-US" dirty="0" smtClean="0"/>
              <a:t>問題を発見し，調査すること：問い，方法，答え</a:t>
            </a:r>
            <a:endParaRPr lang="en-US" altLang="ja-JP" dirty="0" smtClean="0"/>
          </a:p>
          <a:p>
            <a:pPr marL="822960" lvl="1" indent="-457200">
              <a:buFont typeface="+mj-lt"/>
              <a:buAutoNum type="arabicPeriod"/>
            </a:pPr>
            <a:endParaRPr lang="en-US" altLang="ja-JP" dirty="0" smtClean="0"/>
          </a:p>
          <a:p>
            <a:pPr marL="822960" lvl="1" indent="-457200">
              <a:buFont typeface="+mj-lt"/>
              <a:buAutoNum type="arabicPeriod"/>
            </a:pPr>
            <a:r>
              <a:rPr lang="ja-JP" altLang="en-US" dirty="0" smtClean="0"/>
              <a:t>セオリー（</a:t>
            </a:r>
            <a:r>
              <a:rPr lang="en-US" altLang="ja-JP" dirty="0" smtClean="0"/>
              <a:t>theory, </a:t>
            </a:r>
            <a:r>
              <a:rPr lang="ja-JP" altLang="en-US" dirty="0" smtClean="0"/>
              <a:t>理論）ではなく，ストーリー（</a:t>
            </a:r>
            <a:r>
              <a:rPr lang="en-US" altLang="ja-JP" dirty="0" smtClean="0"/>
              <a:t>narrative story</a:t>
            </a:r>
            <a:r>
              <a:rPr lang="ja-JP" altLang="en-US" dirty="0" smtClean="0"/>
              <a:t>，論理）の発見を目指すこと</a:t>
            </a:r>
            <a:r>
              <a:rPr lang="en-US" altLang="ja-JP" dirty="0" smtClean="0"/>
              <a:t/>
            </a:r>
            <a:br>
              <a:rPr lang="en-US" altLang="ja-JP" dirty="0" smtClean="0"/>
            </a:br>
            <a:endParaRPr lang="en-US" altLang="ja-JP" dirty="0" smtClean="0"/>
          </a:p>
          <a:p>
            <a:pPr marL="822960" lvl="1" indent="-457200">
              <a:buFont typeface="+mj-lt"/>
              <a:buAutoNum type="arabicPeriod"/>
            </a:pPr>
            <a:r>
              <a:rPr lang="ja-JP" altLang="en-US" dirty="0" smtClean="0"/>
              <a:t>「書を持って街に出よう」</a:t>
            </a:r>
            <a:endParaRPr lang="en-US" altLang="ja-JP" dirty="0" smtClean="0"/>
          </a:p>
          <a:p>
            <a:pPr marL="822960" lvl="1" indent="-457200">
              <a:buNone/>
            </a:pPr>
            <a:endParaRPr lang="en-US" altLang="ja-JP" dirty="0" smtClean="0"/>
          </a:p>
          <a:p>
            <a:pPr marL="822960" lvl="1" indent="-457200">
              <a:buFont typeface="+mj-lt"/>
              <a:buAutoNum type="arabicPeriod"/>
            </a:pPr>
            <a:endParaRPr lang="en-US" altLang="ja-JP" dirty="0" smtClean="0"/>
          </a:p>
          <a:p>
            <a:pPr marL="822960" lvl="1" indent="-457200">
              <a:buFont typeface="+mj-lt"/>
              <a:buAutoNum type="arabicPeriod"/>
            </a:pPr>
            <a:endParaRPr lang="en-US" altLang="ja-JP" dirty="0" smtClean="0"/>
          </a:p>
          <a:p>
            <a:pPr marL="822960" lvl="1" indent="-457200">
              <a:buFont typeface="+mj-lt"/>
              <a:buAutoNum type="arabicPeriod"/>
            </a:pPr>
            <a:endParaRPr lang="ja-JP" altLang="en-US" dirty="0"/>
          </a:p>
        </p:txBody>
      </p:sp>
      <p:sp>
        <p:nvSpPr>
          <p:cNvPr id="4" name="スライド番号プレースホルダ 3"/>
          <p:cNvSpPr>
            <a:spLocks noGrp="1"/>
          </p:cNvSpPr>
          <p:nvPr>
            <p:ph type="sldNum" sz="quarter" idx="15"/>
          </p:nvPr>
        </p:nvSpPr>
        <p:spPr/>
        <p:txBody>
          <a:bodyPr/>
          <a:lstStyle/>
          <a:p>
            <a:fld id="{D3D0AE37-B0D2-2D48-B134-64FA52984431}" type="slidenum">
              <a:rPr lang="ja-JP" altLang="en-US" smtClean="0"/>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問題を発見し，調査すること</a:t>
            </a:r>
            <a:endParaRPr lang="ja-JP" altLang="en-US" dirty="0"/>
          </a:p>
        </p:txBody>
      </p:sp>
      <p:sp>
        <p:nvSpPr>
          <p:cNvPr id="3" name="コンテンツ プレースホルダ 2"/>
          <p:cNvSpPr>
            <a:spLocks noGrp="1"/>
          </p:cNvSpPr>
          <p:nvPr>
            <p:ph sz="quarter" idx="1"/>
          </p:nvPr>
        </p:nvSpPr>
        <p:spPr/>
        <p:txBody>
          <a:bodyPr/>
          <a:lstStyle/>
          <a:p>
            <a:r>
              <a:rPr lang="ja-JP" altLang="en-US" dirty="0" smtClean="0"/>
              <a:t>皆さんは，これまで「調査」をしたことがあるでしょうか？</a:t>
            </a:r>
            <a:endParaRPr lang="en-US" altLang="ja-JP" dirty="0" smtClean="0"/>
          </a:p>
          <a:p>
            <a:endParaRPr lang="en-US" altLang="ja-JP" dirty="0" smtClean="0"/>
          </a:p>
          <a:p>
            <a:pPr lvl="1"/>
            <a:r>
              <a:rPr lang="ja-JP" altLang="en-US" dirty="0"/>
              <a:t>卒業研究</a:t>
            </a:r>
            <a:r>
              <a:rPr lang="ja-JP" altLang="en-US" dirty="0" smtClean="0"/>
              <a:t>の</a:t>
            </a:r>
            <a:r>
              <a:rPr lang="ja-JP" altLang="en-US" dirty="0" smtClean="0"/>
              <a:t>レベルで要求される「調査」とは，</a:t>
            </a:r>
            <a:r>
              <a:rPr lang="ja-JP" altLang="en-US" u="sng" dirty="0" smtClean="0"/>
              <a:t>少なくとも</a:t>
            </a:r>
            <a:r>
              <a:rPr lang="ja-JP" altLang="en-US" dirty="0" smtClean="0"/>
              <a:t>次の３点が明確である必要があります。</a:t>
            </a:r>
            <a:endParaRPr lang="en-US" altLang="ja-JP" dirty="0" smtClean="0"/>
          </a:p>
          <a:p>
            <a:pPr lvl="1">
              <a:buNone/>
            </a:pPr>
            <a:endParaRPr lang="en-US" altLang="ja-JP" dirty="0" smtClean="0"/>
          </a:p>
        </p:txBody>
      </p:sp>
      <p:graphicFrame>
        <p:nvGraphicFramePr>
          <p:cNvPr id="5" name="図表 4"/>
          <p:cNvGraphicFramePr/>
          <p:nvPr/>
        </p:nvGraphicFramePr>
        <p:xfrm>
          <a:off x="1524000" y="3349630"/>
          <a:ext cx="6096000" cy="3073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スライド番号プレースホルダ 5"/>
          <p:cNvSpPr>
            <a:spLocks noGrp="1"/>
          </p:cNvSpPr>
          <p:nvPr>
            <p:ph type="sldNum" sz="quarter" idx="15"/>
          </p:nvPr>
        </p:nvSpPr>
        <p:spPr/>
        <p:txBody>
          <a:bodyPr/>
          <a:lstStyle/>
          <a:p>
            <a:fld id="{D3D0AE37-B0D2-2D48-B134-64FA52984431}" type="slidenum">
              <a:rPr lang="ja-JP" altLang="en-US" smtClean="0"/>
              <a:pPr/>
              <a:t>3</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2429402"/>
            <a:ext cx="7467600" cy="4044549"/>
          </a:xfrm>
        </p:spPr>
        <p:txBody>
          <a:bodyPr/>
          <a:lstStyle/>
          <a:p>
            <a:r>
              <a:rPr lang="ja-JP" altLang="en-US" dirty="0" smtClean="0"/>
              <a:t>良い「問い」がなぜ必要なのでしょうか。</a:t>
            </a:r>
            <a:endParaRPr lang="en-US" altLang="ja-JP" dirty="0" smtClean="0"/>
          </a:p>
          <a:p>
            <a:pPr lvl="1"/>
            <a:r>
              <a:rPr lang="ja-JP" altLang="en-US" dirty="0" smtClean="0"/>
              <a:t>社会には，まだまだわからないことがたくさんあります。</a:t>
            </a:r>
            <a:endParaRPr lang="en-US" altLang="ja-JP" dirty="0" smtClean="0"/>
          </a:p>
          <a:p>
            <a:pPr lvl="1"/>
            <a:r>
              <a:rPr lang="ja-JP" altLang="en-US" dirty="0" smtClean="0"/>
              <a:t>だから，「わからないから調べる」というだけでは一生かけても調査が終了しません。</a:t>
            </a:r>
            <a:endParaRPr lang="en-US" altLang="ja-JP" dirty="0" smtClean="0"/>
          </a:p>
          <a:p>
            <a:pPr lvl="1"/>
            <a:r>
              <a:rPr lang="ja-JP" altLang="en-US" dirty="0" smtClean="0"/>
              <a:t>つまり，いまだ答えが見つからない「問い」に優先順位をつけて，調査を行う必要があるでしょう。</a:t>
            </a:r>
            <a:endParaRPr lang="en-US" altLang="ja-JP" dirty="0" smtClean="0"/>
          </a:p>
          <a:p>
            <a:pPr lvl="1"/>
            <a:endParaRPr lang="en-US" altLang="ja-JP" dirty="0" smtClean="0"/>
          </a:p>
          <a:p>
            <a:pPr lvl="1"/>
            <a:r>
              <a:rPr lang="ja-JP" altLang="en-US" dirty="0" smtClean="0"/>
              <a:t>なので，せっかく青春の貴重な時間を調査に費やすのですから，ぜひとも，良い「問い」を解決する方向へ向かいたいものです。</a:t>
            </a:r>
            <a:endParaRPr lang="en-US" altLang="ja-JP" dirty="0" smtClean="0"/>
          </a:p>
        </p:txBody>
      </p:sp>
      <p:graphicFrame>
        <p:nvGraphicFramePr>
          <p:cNvPr id="5" name="図表 4"/>
          <p:cNvGraphicFramePr/>
          <p:nvPr/>
        </p:nvGraphicFramePr>
        <p:xfrm>
          <a:off x="1477986" y="368091"/>
          <a:ext cx="6096000" cy="2199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スライド番号プレースホルダ 8"/>
          <p:cNvSpPr>
            <a:spLocks noGrp="1"/>
          </p:cNvSpPr>
          <p:nvPr>
            <p:ph type="sldNum" sz="quarter" idx="15"/>
          </p:nvPr>
        </p:nvSpPr>
        <p:spPr/>
        <p:txBody>
          <a:bodyPr/>
          <a:lstStyle/>
          <a:p>
            <a:fld id="{D3D0AE37-B0D2-2D48-B134-64FA52984431}" type="slidenum">
              <a:rPr lang="ja-JP" altLang="en-US" smtClean="0"/>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2429402"/>
            <a:ext cx="7467600" cy="4044549"/>
          </a:xfrm>
        </p:spPr>
        <p:txBody>
          <a:bodyPr>
            <a:normAutofit lnSpcReduction="10000"/>
          </a:bodyPr>
          <a:lstStyle/>
          <a:p>
            <a:r>
              <a:rPr lang="ja-JP" altLang="en-US" dirty="0" smtClean="0"/>
              <a:t>では，よい「問い」をたてるにはどうしたら良いのでしょうか。</a:t>
            </a:r>
            <a:endParaRPr lang="en-US" altLang="ja-JP" dirty="0" smtClean="0"/>
          </a:p>
          <a:p>
            <a:pPr lvl="1"/>
            <a:r>
              <a:rPr lang="ja-JP" altLang="en-US" dirty="0" smtClean="0"/>
              <a:t>新井の答えは，１）批判的な思考を持つこと，２）新聞や雑誌，教科書を良く読むこと，の</a:t>
            </a:r>
            <a:r>
              <a:rPr lang="ja-JP" altLang="en-US" dirty="0" smtClean="0"/>
              <a:t>２点だと思います</a:t>
            </a:r>
            <a:r>
              <a:rPr lang="ja-JP" altLang="en-US" dirty="0" smtClean="0"/>
              <a:t>。</a:t>
            </a:r>
            <a:endParaRPr lang="en-US" altLang="ja-JP" dirty="0" smtClean="0"/>
          </a:p>
          <a:p>
            <a:pPr lvl="1"/>
            <a:endParaRPr lang="en-US" altLang="ja-JP" dirty="0" smtClean="0"/>
          </a:p>
          <a:p>
            <a:r>
              <a:rPr lang="ja-JP" altLang="en-US" dirty="0" smtClean="0"/>
              <a:t>新聞や雑誌，教科書，先生の話等を聞いて，追加的な疑問や，もっと進んで「これはおかしいんじゃないのか」と考えることがありませんか？</a:t>
            </a:r>
            <a:endParaRPr lang="en-US" altLang="ja-JP" dirty="0" smtClean="0"/>
          </a:p>
          <a:p>
            <a:pPr lvl="1"/>
            <a:r>
              <a:rPr lang="ja-JP" altLang="en-US" dirty="0" smtClean="0"/>
              <a:t>このような素朴な問題意識から出発することで十分構いません。そのような中で問題意識をシャープにし，良いものへと転換させて行けば良いのです。</a:t>
            </a:r>
            <a:endParaRPr lang="en-US" altLang="ja-JP" dirty="0" smtClean="0"/>
          </a:p>
        </p:txBody>
      </p:sp>
      <p:graphicFrame>
        <p:nvGraphicFramePr>
          <p:cNvPr id="5" name="図表 4"/>
          <p:cNvGraphicFramePr/>
          <p:nvPr/>
        </p:nvGraphicFramePr>
        <p:xfrm>
          <a:off x="1477986" y="368091"/>
          <a:ext cx="6096000" cy="2199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 3"/>
          <p:cNvSpPr>
            <a:spLocks noGrp="1"/>
          </p:cNvSpPr>
          <p:nvPr>
            <p:ph type="sldNum" sz="quarter" idx="15"/>
          </p:nvPr>
        </p:nvSpPr>
        <p:spPr/>
        <p:txBody>
          <a:bodyPr/>
          <a:lstStyle/>
          <a:p>
            <a:fld id="{D3D0AE37-B0D2-2D48-B134-64FA52984431}" type="slidenum">
              <a:rPr lang="ja-JP" altLang="en-US" smtClean="0"/>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2429402"/>
            <a:ext cx="7467600" cy="4044549"/>
          </a:xfrm>
        </p:spPr>
        <p:txBody>
          <a:bodyPr>
            <a:normAutofit lnSpcReduction="10000"/>
          </a:bodyPr>
          <a:lstStyle/>
          <a:p>
            <a:r>
              <a:rPr lang="ja-JP" altLang="en-US" dirty="0" smtClean="0"/>
              <a:t>科学的な調査，あるいは大学レベルの調査レポートが，例えば新聞記事や高校時代までの調査レポートともっとも異なる点は，「方法</a:t>
            </a:r>
            <a:r>
              <a:rPr lang="en-US" altLang="ja-JP" dirty="0" smtClean="0"/>
              <a:t> (method)</a:t>
            </a:r>
            <a:r>
              <a:rPr lang="ja-JP" altLang="en-US" dirty="0" smtClean="0"/>
              <a:t>」の存在にあります。</a:t>
            </a:r>
            <a:endParaRPr lang="en-US" altLang="ja-JP" dirty="0" smtClean="0"/>
          </a:p>
          <a:p>
            <a:pPr lvl="1"/>
            <a:r>
              <a:rPr lang="ja-JP" altLang="en-US" dirty="0" smtClean="0"/>
              <a:t>つまり，「問い」に対する「答え」が獲得されたプロセスが明らかになって</a:t>
            </a:r>
            <a:r>
              <a:rPr lang="ja-JP" altLang="en-US" dirty="0" smtClean="0"/>
              <a:t>いることが</a:t>
            </a:r>
            <a:r>
              <a:rPr lang="ja-JP" altLang="en-US" dirty="0" smtClean="0"/>
              <a:t>，調査では要求されます。</a:t>
            </a:r>
            <a:endParaRPr lang="en-US" altLang="ja-JP" dirty="0" smtClean="0"/>
          </a:p>
          <a:p>
            <a:pPr lvl="1"/>
            <a:r>
              <a:rPr lang="ja-JP" altLang="en-US" dirty="0" smtClean="0"/>
              <a:t>社会科学では，次のような調査方法が用いられます。一度の調査で複数の調査方法を併用するのが一般的です。</a:t>
            </a:r>
            <a:endParaRPr lang="en-US" altLang="ja-JP" dirty="0" smtClean="0"/>
          </a:p>
          <a:p>
            <a:pPr lvl="2"/>
            <a:r>
              <a:rPr lang="ja-JP" altLang="en-US" dirty="0" smtClean="0"/>
              <a:t>文献研究（既存の研究成果の整理）</a:t>
            </a:r>
            <a:endParaRPr lang="en-US" altLang="ja-JP" dirty="0" smtClean="0"/>
          </a:p>
          <a:p>
            <a:pPr lvl="2"/>
            <a:r>
              <a:rPr lang="ja-JP" altLang="en-US" dirty="0" smtClean="0"/>
              <a:t>フィールド調査（観察，インタビュー）</a:t>
            </a:r>
            <a:endParaRPr lang="en-US" altLang="ja-JP" dirty="0" smtClean="0"/>
          </a:p>
          <a:p>
            <a:pPr lvl="2"/>
            <a:r>
              <a:rPr lang="ja-JP" altLang="en-US" dirty="0" smtClean="0"/>
              <a:t>実験室実験</a:t>
            </a:r>
            <a:endParaRPr lang="en-US" altLang="ja-JP" dirty="0" smtClean="0"/>
          </a:p>
          <a:p>
            <a:pPr lvl="2"/>
            <a:r>
              <a:rPr lang="ja-JP" altLang="en-US" dirty="0" smtClean="0"/>
              <a:t>アンケート調査</a:t>
            </a:r>
            <a:endParaRPr lang="en-US" altLang="ja-JP" dirty="0" smtClean="0"/>
          </a:p>
          <a:p>
            <a:pPr lvl="2"/>
            <a:r>
              <a:rPr lang="ja-JP" altLang="en-US" dirty="0" smtClean="0"/>
              <a:t>統計・白書など（アーカイバルデータ）の統計分析</a:t>
            </a:r>
            <a:endParaRPr lang="en-US" altLang="ja-JP" dirty="0" smtClean="0"/>
          </a:p>
        </p:txBody>
      </p:sp>
      <p:sp>
        <p:nvSpPr>
          <p:cNvPr id="9" name="スライド番号プレースホルダ 8"/>
          <p:cNvSpPr>
            <a:spLocks noGrp="1"/>
          </p:cNvSpPr>
          <p:nvPr>
            <p:ph type="sldNum" sz="quarter" idx="15"/>
          </p:nvPr>
        </p:nvSpPr>
        <p:spPr/>
        <p:txBody>
          <a:bodyPr/>
          <a:lstStyle/>
          <a:p>
            <a:fld id="{D3D0AE37-B0D2-2D48-B134-64FA52984431}" type="slidenum">
              <a:rPr lang="ja-JP" altLang="en-US" smtClean="0"/>
              <a:pPr/>
              <a:t>6</a:t>
            </a:fld>
            <a:endParaRPr lang="ja-JP" altLang="en-US"/>
          </a:p>
        </p:txBody>
      </p:sp>
      <p:graphicFrame>
        <p:nvGraphicFramePr>
          <p:cNvPr id="6" name="図表 5"/>
          <p:cNvGraphicFramePr/>
          <p:nvPr/>
        </p:nvGraphicFramePr>
        <p:xfrm>
          <a:off x="1524000" y="276069"/>
          <a:ext cx="6096000" cy="22913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2429402"/>
            <a:ext cx="7467600" cy="4044549"/>
          </a:xfrm>
        </p:spPr>
        <p:txBody>
          <a:bodyPr/>
          <a:lstStyle/>
          <a:p>
            <a:r>
              <a:rPr lang="ja-JP" altLang="en-US" dirty="0" smtClean="0"/>
              <a:t>方法は，問いの種類に依存して決定します。</a:t>
            </a:r>
            <a:endParaRPr lang="en-US" altLang="ja-JP" dirty="0" smtClean="0"/>
          </a:p>
          <a:p>
            <a:pPr lvl="1">
              <a:buNone/>
            </a:pPr>
            <a:endParaRPr lang="en-US" altLang="ja-JP" dirty="0" smtClean="0"/>
          </a:p>
          <a:p>
            <a:pPr lvl="1">
              <a:buNone/>
            </a:pPr>
            <a:r>
              <a:rPr lang="en-US" altLang="ja-JP" dirty="0" smtClean="0"/>
              <a:t>【</a:t>
            </a:r>
            <a:r>
              <a:rPr lang="ja-JP" altLang="en-US" dirty="0" smtClean="0"/>
              <a:t>記述的な問い</a:t>
            </a:r>
            <a:r>
              <a:rPr lang="en-US" altLang="ja-JP" dirty="0" smtClean="0"/>
              <a:t>】</a:t>
            </a:r>
          </a:p>
          <a:p>
            <a:pPr lvl="1"/>
            <a:r>
              <a:rPr lang="ja-JP" altLang="en-US" dirty="0" smtClean="0"/>
              <a:t>「どのように（</a:t>
            </a:r>
            <a:r>
              <a:rPr lang="en-US" altLang="ja-JP" dirty="0" smtClean="0"/>
              <a:t>how</a:t>
            </a:r>
            <a:r>
              <a:rPr lang="ja-JP" altLang="en-US" dirty="0" smtClean="0"/>
              <a:t>）</a:t>
            </a:r>
            <a:r>
              <a:rPr lang="en-US" altLang="ja-JP" dirty="0" smtClean="0"/>
              <a:t>〜</a:t>
            </a:r>
            <a:r>
              <a:rPr lang="ja-JP" altLang="en-US" dirty="0" smtClean="0"/>
              <a:t>」の問い</a:t>
            </a:r>
            <a:endParaRPr lang="en-US" altLang="ja-JP" dirty="0" smtClean="0"/>
          </a:p>
          <a:p>
            <a:pPr lvl="1"/>
            <a:r>
              <a:rPr lang="ja-JP" altLang="en-US" dirty="0" smtClean="0"/>
              <a:t>「どれくらい（</a:t>
            </a:r>
            <a:r>
              <a:rPr lang="en-US" altLang="ja-JP" dirty="0" smtClean="0"/>
              <a:t>how many</a:t>
            </a:r>
            <a:r>
              <a:rPr lang="ja-JP" altLang="en-US" dirty="0" smtClean="0"/>
              <a:t>）</a:t>
            </a:r>
            <a:r>
              <a:rPr lang="en-US" altLang="ja-JP" dirty="0" smtClean="0"/>
              <a:t>〜</a:t>
            </a:r>
            <a:r>
              <a:rPr lang="ja-JP" altLang="en-US" dirty="0" smtClean="0"/>
              <a:t>」の問い</a:t>
            </a:r>
            <a:endParaRPr lang="en-US" altLang="ja-JP" dirty="0" smtClean="0"/>
          </a:p>
          <a:p>
            <a:pPr lvl="1"/>
            <a:r>
              <a:rPr lang="ja-JP" altLang="en-US" dirty="0" smtClean="0"/>
              <a:t>「なぜ（</a:t>
            </a:r>
            <a:r>
              <a:rPr lang="en-US" altLang="ja-JP" dirty="0" smtClean="0"/>
              <a:t>why</a:t>
            </a:r>
            <a:r>
              <a:rPr lang="ja-JP" altLang="en-US" dirty="0" smtClean="0"/>
              <a:t>）</a:t>
            </a:r>
            <a:r>
              <a:rPr lang="en-US" altLang="ja-JP" dirty="0" smtClean="0"/>
              <a:t>〜</a:t>
            </a:r>
            <a:r>
              <a:rPr lang="ja-JP" altLang="en-US" dirty="0" smtClean="0"/>
              <a:t>」の問い</a:t>
            </a:r>
            <a:endParaRPr lang="en-US" altLang="ja-JP" dirty="0" smtClean="0"/>
          </a:p>
          <a:p>
            <a:pPr lvl="1"/>
            <a:r>
              <a:rPr lang="ja-JP" altLang="en-US" dirty="0" smtClean="0"/>
              <a:t>「何が（</a:t>
            </a:r>
            <a:r>
              <a:rPr lang="en-US" altLang="ja-JP" dirty="0" smtClean="0"/>
              <a:t>what</a:t>
            </a:r>
            <a:r>
              <a:rPr lang="ja-JP" altLang="en-US" dirty="0" smtClean="0"/>
              <a:t>）</a:t>
            </a:r>
            <a:r>
              <a:rPr lang="en-US" altLang="ja-JP" dirty="0" smtClean="0"/>
              <a:t>〜</a:t>
            </a:r>
            <a:r>
              <a:rPr lang="ja-JP" altLang="en-US" dirty="0" smtClean="0"/>
              <a:t>」の問い</a:t>
            </a:r>
            <a:endParaRPr lang="en-US" altLang="ja-JP" dirty="0" smtClean="0"/>
          </a:p>
          <a:p>
            <a:pPr lvl="1">
              <a:buNone/>
            </a:pPr>
            <a:endParaRPr lang="en-US" altLang="ja-JP" dirty="0" smtClean="0"/>
          </a:p>
          <a:p>
            <a:pPr lvl="1">
              <a:buNone/>
            </a:pPr>
            <a:r>
              <a:rPr lang="en-US" altLang="ja-JP" dirty="0" smtClean="0"/>
              <a:t>【</a:t>
            </a:r>
            <a:r>
              <a:rPr lang="ja-JP" altLang="en-US" dirty="0" smtClean="0"/>
              <a:t>仮説検証的な問い</a:t>
            </a:r>
            <a:r>
              <a:rPr lang="en-US" altLang="ja-JP" dirty="0" smtClean="0"/>
              <a:t>】</a:t>
            </a:r>
          </a:p>
        </p:txBody>
      </p:sp>
      <p:sp>
        <p:nvSpPr>
          <p:cNvPr id="9" name="スライド番号プレースホルダ 8"/>
          <p:cNvSpPr>
            <a:spLocks noGrp="1"/>
          </p:cNvSpPr>
          <p:nvPr>
            <p:ph type="sldNum" sz="quarter" idx="15"/>
          </p:nvPr>
        </p:nvSpPr>
        <p:spPr/>
        <p:txBody>
          <a:bodyPr/>
          <a:lstStyle/>
          <a:p>
            <a:fld id="{D3D0AE37-B0D2-2D48-B134-64FA52984431}" type="slidenum">
              <a:rPr lang="ja-JP" altLang="en-US" smtClean="0"/>
              <a:pPr/>
              <a:t>7</a:t>
            </a:fld>
            <a:endParaRPr lang="ja-JP" altLang="en-US"/>
          </a:p>
        </p:txBody>
      </p:sp>
      <p:graphicFrame>
        <p:nvGraphicFramePr>
          <p:cNvPr id="6" name="図表 5"/>
          <p:cNvGraphicFramePr/>
          <p:nvPr/>
        </p:nvGraphicFramePr>
        <p:xfrm>
          <a:off x="1524000" y="276069"/>
          <a:ext cx="6096000" cy="22913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コンテンツ プレースホルダ 14"/>
          <p:cNvSpPr>
            <a:spLocks noGrp="1"/>
          </p:cNvSpPr>
          <p:nvPr>
            <p:ph sz="quarter" idx="1"/>
          </p:nvPr>
        </p:nvSpPr>
        <p:spPr>
          <a:xfrm>
            <a:off x="457200" y="2153334"/>
            <a:ext cx="7467600" cy="4320618"/>
          </a:xfrm>
        </p:spPr>
        <p:txBody>
          <a:bodyPr/>
          <a:lstStyle/>
          <a:p>
            <a:pPr lvl="0">
              <a:defRPr/>
            </a:pPr>
            <a:r>
              <a:rPr lang="ja-JP" altLang="en-US" dirty="0" smtClean="0"/>
              <a:t>調査は，答えを取りまとめることによって完成します。</a:t>
            </a:r>
            <a:endParaRPr lang="en-US" altLang="ja-JP" dirty="0" smtClean="0"/>
          </a:p>
          <a:p>
            <a:pPr lvl="1">
              <a:defRPr/>
            </a:pPr>
            <a:r>
              <a:rPr lang="ja-JP" altLang="en-US" sz="2100" dirty="0" smtClean="0"/>
              <a:t>面白い現象ですが，大学生の皆さんは，問題を発見して，それをちゃんとした方法で調査して時点で満足してしまうことが多いようです。</a:t>
            </a:r>
            <a:endParaRPr lang="en-US" altLang="ja-JP" sz="2100" dirty="0" smtClean="0"/>
          </a:p>
          <a:p>
            <a:pPr lvl="1">
              <a:defRPr/>
            </a:pPr>
            <a:r>
              <a:rPr lang="ja-JP" altLang="en-US" dirty="0" smtClean="0"/>
              <a:t>もちろん，調査する目的は，何らかの答えを得るためなのですから，ここをおざなりにしてはいけません。</a:t>
            </a:r>
            <a:endParaRPr lang="en-US" altLang="ja-JP" sz="2100" dirty="0" smtClean="0"/>
          </a:p>
          <a:p>
            <a:endParaRPr lang="en-US" altLang="ja-JP" dirty="0" smtClean="0"/>
          </a:p>
          <a:p>
            <a:r>
              <a:rPr lang="ja-JP" altLang="en-US" dirty="0" smtClean="0"/>
              <a:t>調査の取りまとめの際には，みつけた答えがどの程度「確からしいか」を議論する必要があります。</a:t>
            </a:r>
            <a:endParaRPr lang="ja-JP" altLang="en-US" dirty="0"/>
          </a:p>
        </p:txBody>
      </p:sp>
      <p:sp>
        <p:nvSpPr>
          <p:cNvPr id="9" name="スライド番号プレースホルダ 8"/>
          <p:cNvSpPr>
            <a:spLocks noGrp="1"/>
          </p:cNvSpPr>
          <p:nvPr>
            <p:ph type="sldNum" sz="quarter" idx="15"/>
          </p:nvPr>
        </p:nvSpPr>
        <p:spPr/>
        <p:txBody>
          <a:bodyPr/>
          <a:lstStyle/>
          <a:p>
            <a:fld id="{D3D0AE37-B0D2-2D48-B134-64FA52984431}" type="slidenum">
              <a:rPr lang="ja-JP" altLang="en-US" smtClean="0"/>
              <a:pPr/>
              <a:t>8</a:t>
            </a:fld>
            <a:endParaRPr lang="ja-JP" altLang="en-US"/>
          </a:p>
        </p:txBody>
      </p:sp>
      <p:graphicFrame>
        <p:nvGraphicFramePr>
          <p:cNvPr id="5" name="図表 4"/>
          <p:cNvGraphicFramePr/>
          <p:nvPr/>
        </p:nvGraphicFramePr>
        <p:xfrm>
          <a:off x="1524000" y="1"/>
          <a:ext cx="6096000" cy="24294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smtClean="0"/>
              <a:t>まとめ</a:t>
            </a:r>
            <a:r>
              <a:rPr lang="en-US" altLang="ja-JP" dirty="0" smtClean="0"/>
              <a:t/>
            </a:r>
            <a:br>
              <a:rPr lang="en-US" altLang="ja-JP" dirty="0" smtClean="0"/>
            </a:br>
            <a:r>
              <a:rPr lang="en-US" altLang="ja-JP" dirty="0" smtClean="0"/>
              <a:t>【</a:t>
            </a:r>
            <a:r>
              <a:rPr lang="ja-JP" altLang="en-US" dirty="0" smtClean="0"/>
              <a:t>調査概要</a:t>
            </a:r>
            <a:r>
              <a:rPr lang="en-US" altLang="ja-JP" dirty="0" smtClean="0"/>
              <a:t>】</a:t>
            </a:r>
            <a:endParaRPr lang="ja-JP" altLang="en-US" dirty="0"/>
          </a:p>
        </p:txBody>
      </p:sp>
      <p:sp>
        <p:nvSpPr>
          <p:cNvPr id="15" name="コンテンツ プレースホルダ 14"/>
          <p:cNvSpPr>
            <a:spLocks noGrp="1"/>
          </p:cNvSpPr>
          <p:nvPr>
            <p:ph sz="quarter" idx="1"/>
          </p:nvPr>
        </p:nvSpPr>
        <p:spPr/>
        <p:txBody>
          <a:bodyPr/>
          <a:lstStyle/>
          <a:p>
            <a:pPr lvl="0"/>
            <a:r>
              <a:rPr lang="ja-JP" altLang="en-US" dirty="0" smtClean="0"/>
              <a:t>基礎リテラシーでは，フィールド調査を重視しているので，おおよそ，次のような調査の展開となります。</a:t>
            </a:r>
            <a:endParaRPr lang="ja-JP" altLang="en-US" dirty="0"/>
          </a:p>
        </p:txBody>
      </p:sp>
      <p:sp>
        <p:nvSpPr>
          <p:cNvPr id="9" name="スライド番号プレースホルダ 8"/>
          <p:cNvSpPr>
            <a:spLocks noGrp="1"/>
          </p:cNvSpPr>
          <p:nvPr>
            <p:ph type="sldNum" sz="quarter" idx="15"/>
          </p:nvPr>
        </p:nvSpPr>
        <p:spPr/>
        <p:txBody>
          <a:bodyPr/>
          <a:lstStyle/>
          <a:p>
            <a:fld id="{D3D0AE37-B0D2-2D48-B134-64FA52984431}" type="slidenum">
              <a:rPr lang="ja-JP" altLang="en-US" smtClean="0"/>
              <a:pPr/>
              <a:t>9</a:t>
            </a:fld>
            <a:endParaRPr lang="ja-JP" altLang="en-US"/>
          </a:p>
        </p:txBody>
      </p:sp>
      <p:graphicFrame>
        <p:nvGraphicFramePr>
          <p:cNvPr id="10" name="図表 9"/>
          <p:cNvGraphicFramePr/>
          <p:nvPr/>
        </p:nvGraphicFramePr>
        <p:xfrm>
          <a:off x="1183501" y="4794388"/>
          <a:ext cx="6096000" cy="1932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正方形/長方形 11"/>
          <p:cNvSpPr/>
          <p:nvPr/>
        </p:nvSpPr>
        <p:spPr>
          <a:xfrm>
            <a:off x="1343589" y="3450855"/>
            <a:ext cx="1481630" cy="6625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問題設定</a:t>
            </a:r>
            <a:endParaRPr kumimoji="1" lang="ja-JP" altLang="en-US" dirty="0"/>
          </a:p>
        </p:txBody>
      </p:sp>
      <p:sp>
        <p:nvSpPr>
          <p:cNvPr id="13" name="正方形/長方形 12"/>
          <p:cNvSpPr/>
          <p:nvPr/>
        </p:nvSpPr>
        <p:spPr>
          <a:xfrm>
            <a:off x="3497014" y="2733069"/>
            <a:ext cx="1481630" cy="6625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t>文献調査</a:t>
            </a:r>
            <a:endParaRPr kumimoji="1" lang="ja-JP" altLang="en-US" dirty="0"/>
          </a:p>
        </p:txBody>
      </p:sp>
      <p:sp>
        <p:nvSpPr>
          <p:cNvPr id="14" name="正方形/長方形 13"/>
          <p:cNvSpPr/>
          <p:nvPr/>
        </p:nvSpPr>
        <p:spPr>
          <a:xfrm>
            <a:off x="3478608" y="4021396"/>
            <a:ext cx="1481630" cy="6625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t>実際の</a:t>
            </a:r>
            <a:r>
              <a:rPr lang="ja-JP" altLang="en-US" dirty="0" smtClean="0"/>
              <a:t>調査</a:t>
            </a:r>
            <a:endParaRPr kumimoji="1" lang="ja-JP" altLang="en-US" dirty="0"/>
          </a:p>
        </p:txBody>
      </p:sp>
      <p:sp>
        <p:nvSpPr>
          <p:cNvPr id="16" name="正方形/長方形 15"/>
          <p:cNvSpPr/>
          <p:nvPr/>
        </p:nvSpPr>
        <p:spPr>
          <a:xfrm>
            <a:off x="5362993" y="3200592"/>
            <a:ext cx="1481630" cy="6625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調査結果の</a:t>
            </a:r>
            <a:r>
              <a:rPr kumimoji="1" lang="en-US" altLang="ja-JP" dirty="0" smtClean="0"/>
              <a:t/>
            </a:r>
            <a:br>
              <a:rPr kumimoji="1" lang="en-US" altLang="ja-JP" dirty="0" smtClean="0"/>
            </a:br>
            <a:r>
              <a:rPr kumimoji="1" lang="ja-JP" altLang="en-US" dirty="0" smtClean="0"/>
              <a:t>とりまとめ</a:t>
            </a:r>
            <a:endParaRPr kumimoji="1" lang="ja-JP" altLang="en-US" dirty="0"/>
          </a:p>
        </p:txBody>
      </p:sp>
      <p:sp>
        <p:nvSpPr>
          <p:cNvPr id="18" name="上下矢印 17"/>
          <p:cNvSpPr/>
          <p:nvPr/>
        </p:nvSpPr>
        <p:spPr>
          <a:xfrm rot="2705784">
            <a:off x="2898136" y="3005297"/>
            <a:ext cx="548640" cy="688274"/>
          </a:xfrm>
          <a:prstGeom prst="upDownArrow">
            <a:avLst/>
          </a:prstGeom>
          <a:ln/>
        </p:spPr>
        <p:style>
          <a:lnRef idx="1">
            <a:schemeClr val="accent1"/>
          </a:lnRef>
          <a:fillRef idx="3">
            <a:schemeClr val="accent1"/>
          </a:fillRef>
          <a:effectRef idx="2">
            <a:schemeClr val="accent1"/>
          </a:effectRef>
          <a:fontRef idx="minor">
            <a:schemeClr val="lt1"/>
          </a:fontRef>
        </p:style>
      </p:sp>
      <p:sp>
        <p:nvSpPr>
          <p:cNvPr id="20" name="右矢印 19"/>
          <p:cNvSpPr/>
          <p:nvPr/>
        </p:nvSpPr>
        <p:spPr>
          <a:xfrm rot="2700000">
            <a:off x="2879019" y="3916045"/>
            <a:ext cx="592248" cy="592248"/>
          </a:xfrm>
          <a:prstGeom prst="rightArrow">
            <a:avLst/>
          </a:prstGeom>
          <a:ln/>
        </p:spPr>
        <p:style>
          <a:lnRef idx="1">
            <a:schemeClr val="accent1"/>
          </a:lnRef>
          <a:fillRef idx="3">
            <a:schemeClr val="accent1"/>
          </a:fillRef>
          <a:effectRef idx="2">
            <a:schemeClr val="accent1"/>
          </a:effectRef>
          <a:fontRef idx="minor">
            <a:schemeClr val="lt1"/>
          </a:fontRef>
        </p:style>
      </p:sp>
      <p:sp>
        <p:nvSpPr>
          <p:cNvPr id="21" name="右矢印 20"/>
          <p:cNvSpPr/>
          <p:nvPr/>
        </p:nvSpPr>
        <p:spPr>
          <a:xfrm rot="18900000">
            <a:off x="5031515" y="3850072"/>
            <a:ext cx="592248" cy="592248"/>
          </a:xfrm>
          <a:prstGeom prst="rightArrow">
            <a:avLst/>
          </a:prstGeom>
          <a:ln/>
        </p:spPr>
        <p:style>
          <a:lnRef idx="1">
            <a:schemeClr val="accent1"/>
          </a:lnRef>
          <a:fillRef idx="3">
            <a:schemeClr val="accent1"/>
          </a:fillRef>
          <a:effectRef idx="2">
            <a:schemeClr val="accent1"/>
          </a:effectRef>
          <a:fontRef idx="minor">
            <a:schemeClr val="lt1"/>
          </a:fontRef>
        </p:style>
      </p:sp>
      <p:sp>
        <p:nvSpPr>
          <p:cNvPr id="22" name="下矢印 21"/>
          <p:cNvSpPr/>
          <p:nvPr/>
        </p:nvSpPr>
        <p:spPr>
          <a:xfrm>
            <a:off x="3934755" y="3472624"/>
            <a:ext cx="526931" cy="526931"/>
          </a:xfrm>
          <a:prstGeom prst="downArrow">
            <a:avLst/>
          </a:prstGeom>
          <a:ln/>
        </p:spPr>
        <p:style>
          <a:lnRef idx="1">
            <a:schemeClr val="accent1"/>
          </a:lnRef>
          <a:fillRef idx="3">
            <a:schemeClr val="accent1"/>
          </a:fillRef>
          <a:effectRef idx="2">
            <a:schemeClr val="accent1"/>
          </a:effectRef>
          <a:fontRef idx="minor">
            <a:schemeClr val="lt1"/>
          </a:fontRef>
        </p:style>
      </p:sp>
      <p:sp>
        <p:nvSpPr>
          <p:cNvPr id="23" name="線吹き出し 2 (枠付き) 22"/>
          <p:cNvSpPr/>
          <p:nvPr/>
        </p:nvSpPr>
        <p:spPr>
          <a:xfrm>
            <a:off x="610287" y="2624691"/>
            <a:ext cx="1655353" cy="457200"/>
          </a:xfrm>
          <a:prstGeom prst="borderCallout2">
            <a:avLst>
              <a:gd name="adj1" fmla="val 13339"/>
              <a:gd name="adj2" fmla="val 105309"/>
              <a:gd name="adj3" fmla="val 13339"/>
              <a:gd name="adj4" fmla="val 129444"/>
              <a:gd name="adj5" fmla="val 157593"/>
              <a:gd name="adj6" fmla="val 157760"/>
            </a:avLst>
          </a:prstGeom>
          <a:ln/>
        </p:spPr>
        <p:style>
          <a:lnRef idx="1">
            <a:schemeClr val="accent5"/>
          </a:lnRef>
          <a:fillRef idx="2">
            <a:schemeClr val="accent5"/>
          </a:fillRef>
          <a:effectRef idx="1">
            <a:schemeClr val="accent5"/>
          </a:effectRef>
          <a:fontRef idx="minor">
            <a:schemeClr val="dk1"/>
          </a:fontRef>
        </p:style>
        <p:txBody>
          <a:bodyPr/>
          <a:lstStyle/>
          <a:p>
            <a:r>
              <a:rPr lang="ja-JP" altLang="en-US" sz="1200" dirty="0" smtClean="0"/>
              <a:t>問題設定と文献調査はいったりきたり</a:t>
            </a:r>
            <a:endParaRPr lang="ja-JP" altLang="en-US" sz="1200" dirty="0"/>
          </a:p>
        </p:txBody>
      </p:sp>
      <p:sp>
        <p:nvSpPr>
          <p:cNvPr id="24" name="線吹き出し 2 (枠付き) 23"/>
          <p:cNvSpPr/>
          <p:nvPr/>
        </p:nvSpPr>
        <p:spPr>
          <a:xfrm>
            <a:off x="5170947" y="2500994"/>
            <a:ext cx="2243219" cy="457200"/>
          </a:xfrm>
          <a:prstGeom prst="borderCallout2">
            <a:avLst>
              <a:gd name="adj1" fmla="val 116150"/>
              <a:gd name="adj2" fmla="val 3300"/>
              <a:gd name="adj3" fmla="val 238801"/>
              <a:gd name="adj4" fmla="val 3242"/>
              <a:gd name="adj5" fmla="val 267618"/>
              <a:gd name="adj6" fmla="val -43069"/>
            </a:avLst>
          </a:prstGeom>
          <a:ln/>
        </p:spPr>
        <p:style>
          <a:lnRef idx="1">
            <a:schemeClr val="accent5"/>
          </a:lnRef>
          <a:fillRef idx="2">
            <a:schemeClr val="accent5"/>
          </a:fillRef>
          <a:effectRef idx="1">
            <a:schemeClr val="accent5"/>
          </a:effectRef>
          <a:fontRef idx="minor">
            <a:schemeClr val="dk1"/>
          </a:fontRef>
        </p:style>
        <p:txBody>
          <a:bodyPr/>
          <a:lstStyle/>
          <a:p>
            <a:r>
              <a:rPr lang="ja-JP" altLang="en-US" sz="1200" dirty="0" smtClean="0"/>
              <a:t>文献調査にもとづいてフィールド調査計画を設計する</a:t>
            </a:r>
            <a:endParaRPr lang="ja-JP" alt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スパイス.thmx</Template>
  <TotalTime>376</TotalTime>
  <Words>1092</Words>
  <Application>Microsoft Office PowerPoint</Application>
  <PresentationFormat>画面に合わせる (4:3)</PresentationFormat>
  <Paragraphs>146</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スパイス</vt:lpstr>
      <vt:lpstr>「調査」というリテラシー</vt:lpstr>
      <vt:lpstr>「社会」を調査すること</vt:lpstr>
      <vt:lpstr>問題を発見し，調査すること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 【調査概要】</vt:lpstr>
      <vt:lpstr>補足１： セオリーではなく，ストーリーの発見を目指す</vt:lpstr>
      <vt:lpstr>補足２： 「書を持って街に出よう」とは</vt:lpstr>
    </vt:vector>
  </TitlesOfParts>
  <Company>甲南大学マネジメント創造学部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「調査」というリテラシー</dc:title>
  <dc:creator>新井 康平</dc:creator>
  <cp:lastModifiedBy>KoheiArai</cp:lastModifiedBy>
  <cp:revision>5</cp:revision>
  <dcterms:created xsi:type="dcterms:W3CDTF">2010-06-02T03:01:55Z</dcterms:created>
  <dcterms:modified xsi:type="dcterms:W3CDTF">2012-03-26T02:05:16Z</dcterms:modified>
</cp:coreProperties>
</file>