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70" r:id="rId3"/>
    <p:sldId id="269" r:id="rId4"/>
    <p:sldId id="268" r:id="rId5"/>
    <p:sldId id="279" r:id="rId6"/>
    <p:sldId id="275" r:id="rId7"/>
    <p:sldId id="281" r:id="rId8"/>
    <p:sldId id="278" r:id="rId9"/>
    <p:sldId id="277" r:id="rId10"/>
    <p:sldId id="276" r:id="rId11"/>
    <p:sldId id="273" r:id="rId12"/>
    <p:sldId id="274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AAF91-3880-4115-832C-4F5A7C07F7FC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B7CEC4-9DCD-411F-9DDE-F8E5B3B1C8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B7CEC4-9DCD-411F-9DDE-F8E5B3B1C8B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BEEAD-B9E7-4702-8870-946E26989722}" type="datetimeFigureOut">
              <a:rPr kumimoji="1" lang="ja-JP" altLang="en-US" smtClean="0"/>
              <a:pPr/>
              <a:t>2009/12/11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9AF3-EC95-44DE-918F-ADAC7C56EA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対角する 2 つの角を切り取った四角形 17"/>
          <p:cNvSpPr/>
          <p:nvPr/>
        </p:nvSpPr>
        <p:spPr>
          <a:xfrm>
            <a:off x="928662" y="2428868"/>
            <a:ext cx="7286676" cy="2071702"/>
          </a:xfrm>
          <a:prstGeom prst="snip2Diag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714907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五月祭　応用物理系企画</a:t>
            </a:r>
            <a:r>
              <a:rPr kumimoji="1"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/>
            </a:r>
            <a:br>
              <a:rPr kumimoji="1" lang="en-US" altLang="ja-JP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</a:br>
            <a:r>
              <a:rPr lang="ja-JP" alt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itchFamily="49" charset="-128"/>
                <a:ea typeface="HG創英角ｺﾞｼｯｸUB" pitchFamily="49" charset="-128"/>
              </a:rPr>
              <a:t>ルービックキューブ班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714907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800" dirty="0" smtClean="0"/>
              <a:t>&lt;</a:t>
            </a:r>
            <a:r>
              <a:rPr kumimoji="1" lang="ja-JP" altLang="en-US" sz="2800" dirty="0" smtClean="0"/>
              <a:t>今年</a:t>
            </a:r>
            <a:r>
              <a:rPr kumimoji="1" lang="en-US" altLang="ja-JP" sz="2800" dirty="0" smtClean="0"/>
              <a:t>12</a:t>
            </a:r>
            <a:r>
              <a:rPr kumimoji="1" lang="ja-JP" altLang="en-US" sz="2800" dirty="0" smtClean="0"/>
              <a:t>月、来年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&gt;</a:t>
            </a:r>
            <a:br>
              <a:rPr lang="en-US" altLang="ja-JP" sz="2800" dirty="0" smtClean="0"/>
            </a:br>
            <a:r>
              <a:rPr lang="ja-JP" altLang="en-US" sz="2800" dirty="0" smtClean="0"/>
              <a:t>班結成、事前勉強・準備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1200" dirty="0" smtClean="0"/>
              <a:t>&lt;</a:t>
            </a:r>
            <a:r>
              <a:rPr lang="ja-JP" altLang="en-US" sz="1200" dirty="0" smtClean="0"/>
              <a:t>来年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月上旬</a:t>
            </a:r>
            <a:r>
              <a:rPr lang="en-US" altLang="ja-JP" sz="1200" dirty="0" smtClean="0"/>
              <a:t>&gt;</a:t>
            </a:r>
            <a:br>
              <a:rPr lang="en-US" altLang="ja-JP" sz="1200" dirty="0" smtClean="0"/>
            </a:br>
            <a:r>
              <a:rPr lang="ja-JP" altLang="en-US" sz="1200" dirty="0" smtClean="0"/>
              <a:t>期末試験（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年生）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&lt;</a:t>
            </a:r>
            <a:r>
              <a:rPr kumimoji="1" lang="ja-JP" altLang="en-US" sz="2800" dirty="0" smtClean="0"/>
              <a:t>来年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月下旬～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月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月</a:t>
            </a:r>
            <a:r>
              <a:rPr kumimoji="1" lang="en-US" altLang="ja-JP" sz="2800" dirty="0" smtClean="0"/>
              <a:t>&gt;</a:t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制作作業　</a:t>
            </a:r>
            <a:r>
              <a:rPr lang="en-US" altLang="ja-JP" sz="1200" dirty="0" smtClean="0"/>
              <a:t>&lt;</a:t>
            </a:r>
            <a:r>
              <a:rPr lang="ja-JP" altLang="en-US" sz="1200" dirty="0" smtClean="0"/>
              <a:t>来年</a:t>
            </a:r>
            <a:r>
              <a:rPr lang="en-US" altLang="ja-JP" sz="1200" dirty="0" smtClean="0"/>
              <a:t>3</a:t>
            </a:r>
            <a:r>
              <a:rPr lang="ja-JP" altLang="en-US" sz="1200" dirty="0" smtClean="0"/>
              <a:t>月上旬</a:t>
            </a:r>
            <a:r>
              <a:rPr lang="en-US" altLang="ja-JP" sz="1200" dirty="0" smtClean="0"/>
              <a:t>&gt;</a:t>
            </a:r>
            <a:r>
              <a:rPr lang="ja-JP" altLang="en-US" sz="1200" dirty="0" smtClean="0"/>
              <a:t>期末試験（</a:t>
            </a:r>
            <a:r>
              <a:rPr lang="en-US" altLang="ja-JP" sz="1200" dirty="0" smtClean="0"/>
              <a:t>2</a:t>
            </a:r>
            <a:r>
              <a:rPr lang="ja-JP" altLang="en-US" sz="1200" dirty="0" smtClean="0"/>
              <a:t>年生）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※</a:t>
            </a:r>
            <a:r>
              <a:rPr lang="ja-JP" altLang="en-US" sz="2800" dirty="0" smtClean="0"/>
              <a:t>実際の状況、要望に応じてスケジューリングを調整する可能性はあります。</a:t>
            </a: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班の予定</a:t>
            </a:r>
            <a:endParaRPr lang="en-US" altLang="ja-JP" sz="4000" dirty="0" smtClean="0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714907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/>
              <a:t>以下の研究室に協力の依頼をする予定です（まだ確定ではありません）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・計数システム３研（安藤・篠田研）：画像認識、センサまわりの知識で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・計数システム６研（石川・小室研）：ロボット作成全般において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・計数数理３研（杉原・松尾研）：ルービックキューブ解法において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協力依頼先（予定）</a:t>
            </a:r>
            <a:endParaRPr lang="en-US" altLang="ja-JP" sz="4000" dirty="0" smtClean="0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714907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決して楽な企画ではないと思いますが、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その分成功したときのやりがいも大きいのではないでしょうか？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物工生・計数生・他学部他学科生問わず、やる気のある人なら誰でも大歓迎です！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以上、ルービックキューブ班からでした。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最後に</a:t>
            </a:r>
            <a:endParaRPr lang="en-US" altLang="ja-JP" sz="4000" dirty="0" smtClean="0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071966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皆様もご存じ、各面に </a:t>
            </a:r>
            <a:r>
              <a:rPr kumimoji="1" lang="en-US" altLang="ja-JP" sz="2800" dirty="0" err="1" smtClean="0"/>
              <a:t>n×n</a:t>
            </a:r>
            <a:r>
              <a:rPr kumimoji="1" lang="en-US" altLang="ja-JP" sz="2800" dirty="0" smtClean="0"/>
              <a:t> </a:t>
            </a:r>
            <a:r>
              <a:rPr kumimoji="1" lang="ja-JP" altLang="en-US" sz="2800" dirty="0" smtClean="0"/>
              <a:t>個の色のついた正方形で構成された立方体を、各列ごとに回転させることで、</a:t>
            </a:r>
            <a:r>
              <a:rPr lang="ja-JP" altLang="en-US" sz="2800" dirty="0" smtClean="0"/>
              <a:t>全ての面の色を揃えることを目指す遊具（普通は</a:t>
            </a:r>
            <a:r>
              <a:rPr lang="en-US" altLang="ja-JP" sz="2800" dirty="0" smtClean="0"/>
              <a:t> n = 3</a:t>
            </a:r>
            <a:r>
              <a:rPr lang="ja-JP" altLang="en-US" sz="2800" dirty="0" smtClean="0"/>
              <a:t>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ルービックキューブとは</a:t>
            </a:r>
            <a:endParaRPr lang="en-US" altLang="ja-JP" sz="4000" dirty="0" smtClean="0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Documents and Settings\t2ladmin\My Documents\My Pictures\480px-Rubik's_cube_v3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357562"/>
            <a:ext cx="2428892" cy="2681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100013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2800" dirty="0" smtClean="0"/>
              <a:t>中にはこんな変わり物もあります（ </a:t>
            </a:r>
            <a:r>
              <a:rPr kumimoji="1" lang="en-US" altLang="ja-JP" sz="2800" dirty="0" smtClean="0"/>
              <a:t>n = 5 </a:t>
            </a:r>
            <a:r>
              <a:rPr kumimoji="1" lang="ja-JP" altLang="en-US" sz="2800" dirty="0" smtClean="0"/>
              <a:t>）。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ルービックキューブとは</a:t>
            </a:r>
            <a:endParaRPr lang="en-US" altLang="ja-JP" sz="4000" dirty="0" smtClean="0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C:\Documents and Settings\t2ladmin\My Documents\My Pictures\ProfessorCub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1982380"/>
            <a:ext cx="4929222" cy="36969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714907"/>
          </a:xfrm>
        </p:spPr>
        <p:txBody>
          <a:bodyPr>
            <a:normAutofit/>
          </a:bodyPr>
          <a:lstStyle/>
          <a:p>
            <a:pPr algn="l"/>
            <a:r>
              <a:rPr lang="ja-JP" altLang="en-US" sz="2800" dirty="0" smtClean="0"/>
              <a:t>（参考）様々な変化形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2×2×2</a:t>
            </a:r>
            <a:r>
              <a:rPr lang="ja-JP" altLang="en-US" sz="2800" dirty="0" smtClean="0"/>
              <a:t>：「</a:t>
            </a:r>
            <a:r>
              <a:rPr lang="ja-JP" altLang="en-US" sz="2800" dirty="0" smtClean="0">
                <a:solidFill>
                  <a:srgbClr val="FF0000"/>
                </a:solidFill>
              </a:rPr>
              <a:t>ポケットキューブ</a:t>
            </a:r>
            <a:r>
              <a:rPr lang="ja-JP" altLang="en-US" sz="2800" dirty="0" smtClean="0"/>
              <a:t>」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kumimoji="1" lang="en-US" altLang="ja-JP" sz="2800" dirty="0" smtClean="0"/>
              <a:t>4×4×4</a:t>
            </a:r>
            <a:r>
              <a:rPr lang="ja-JP" altLang="en-US" sz="2800" dirty="0" smtClean="0"/>
              <a:t>：</a:t>
            </a:r>
            <a:r>
              <a:rPr kumimoji="1" lang="ja-JP" altLang="en-US" sz="2800" dirty="0" smtClean="0"/>
              <a:t>「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ルービックキューブリベンジ</a:t>
            </a:r>
            <a:r>
              <a:rPr kumimoji="1" lang="ja-JP" altLang="en-US" sz="2800" dirty="0" smtClean="0"/>
              <a:t>」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5</a:t>
            </a:r>
            <a:r>
              <a:rPr lang="en-US" altLang="ja-JP" sz="2800" dirty="0" smtClean="0"/>
              <a:t>×5×5</a:t>
            </a:r>
            <a:r>
              <a:rPr lang="ja-JP" altLang="en-US" sz="2800" dirty="0" smtClean="0"/>
              <a:t>：「</a:t>
            </a:r>
            <a:r>
              <a:rPr lang="ja-JP" altLang="en-US" sz="2800" dirty="0" smtClean="0">
                <a:solidFill>
                  <a:srgbClr val="FF0000"/>
                </a:solidFill>
              </a:rPr>
              <a:t>プロフェッサーキューブ</a:t>
            </a:r>
            <a:r>
              <a:rPr lang="ja-JP" altLang="en-US" sz="2800" dirty="0" smtClean="0"/>
              <a:t>」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他にも色んな変化形があるようです。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（</a:t>
            </a:r>
            <a:r>
              <a:rPr lang="en-US" altLang="ja-JP" sz="2800" dirty="0" smtClean="0"/>
              <a:t>6×6 ×6 , 7×7×7 , </a:t>
            </a:r>
            <a:r>
              <a:rPr lang="ja-JP" altLang="en-US" sz="2800" dirty="0" smtClean="0"/>
              <a:t>蛇型 </a:t>
            </a:r>
            <a:r>
              <a:rPr lang="en-US" altLang="ja-JP" sz="2800" dirty="0" smtClean="0"/>
              <a:t>, etc…</a:t>
            </a:r>
            <a:r>
              <a:rPr lang="ja-JP" altLang="en-US" sz="2800" dirty="0" smtClean="0"/>
              <a:t>）</a:t>
            </a: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こぼれ話ですが</a:t>
            </a:r>
            <a:r>
              <a:rPr lang="en-US" altLang="ja-JP" sz="4000" dirty="0" smtClean="0"/>
              <a:t>…</a:t>
            </a:r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00924" cy="4714907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この企画の目標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 smtClean="0"/>
              <a:t>「</a:t>
            </a:r>
            <a:r>
              <a:rPr lang="en-US" altLang="ja-JP" sz="2800" dirty="0" smtClean="0"/>
              <a:t> 5×5×5 </a:t>
            </a:r>
            <a:r>
              <a:rPr lang="ja-JP" altLang="en-US" sz="2800" dirty="0" smtClean="0"/>
              <a:t>キューブを解くロボットを作る！」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この企画の目標</a:t>
            </a:r>
            <a:endParaRPr lang="en-US" altLang="ja-JP" sz="4000" dirty="0" smtClean="0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1714511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年前の応物系五月祭企画にて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ja-JP" altLang="en-US" sz="2800" dirty="0" smtClean="0"/>
              <a:t>「</a:t>
            </a:r>
            <a:r>
              <a:rPr lang="en-US" altLang="ja-JP" sz="2800" dirty="0" smtClean="0"/>
              <a:t>3×3×3 </a:t>
            </a:r>
            <a:r>
              <a:rPr lang="ja-JP" altLang="en-US" sz="2800" dirty="0" smtClean="0"/>
              <a:t>ルービックキューブを解くロボット」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371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過去の前例は</a:t>
            </a:r>
            <a:r>
              <a:rPr lang="en-US" altLang="ja-JP" sz="4000" dirty="0" smtClean="0"/>
              <a:t>…</a:t>
            </a:r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50" name="Picture 2" descr="C:\Documents and Settings\t2ladmin\My Documents\cuberobo1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893207" y="1607331"/>
            <a:ext cx="3143272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714907"/>
          </a:xfrm>
        </p:spPr>
        <p:txBody>
          <a:bodyPr>
            <a:normAutofit/>
          </a:bodyPr>
          <a:lstStyle/>
          <a:p>
            <a:pPr algn="l"/>
            <a:r>
              <a:rPr lang="en-US" altLang="ja-JP" sz="2800" dirty="0" smtClean="0"/>
              <a:t>2</a:t>
            </a:r>
            <a:r>
              <a:rPr lang="ja-JP" altLang="en-US" sz="2800" dirty="0" smtClean="0"/>
              <a:t>年前は </a:t>
            </a:r>
            <a:r>
              <a:rPr lang="en-US" altLang="ja-JP" sz="2800" dirty="0" smtClean="0"/>
              <a:t>n = 3 </a:t>
            </a:r>
            <a:r>
              <a:rPr lang="ja-JP" altLang="en-US" sz="2800" dirty="0" smtClean="0"/>
              <a:t>だったが、今年は </a:t>
            </a:r>
            <a:r>
              <a:rPr lang="en-US" altLang="ja-JP" sz="2800" dirty="0" smtClean="0"/>
              <a:t>n = 5</a:t>
            </a:r>
            <a:br>
              <a:rPr lang="en-US" altLang="ja-JP" sz="2800" dirty="0" smtClean="0"/>
            </a:br>
            <a:r>
              <a:rPr lang="ja-JP" altLang="en-US" sz="2800" dirty="0" smtClean="0"/>
              <a:t>→ 実際に制作する上でより困難になる！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具体的にどんなことが求められているのか？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(1) </a:t>
            </a:r>
            <a:r>
              <a:rPr lang="ja-JP" altLang="en-US" sz="2800" dirty="0" smtClean="0">
                <a:solidFill>
                  <a:srgbClr val="FF0000"/>
                </a:solidFill>
              </a:rPr>
              <a:t>数学的アルゴリズムの改良</a:t>
            </a:r>
            <a:r>
              <a:rPr lang="en-US" altLang="ja-JP" sz="2800" dirty="0" smtClean="0">
                <a:solidFill>
                  <a:srgbClr val="FF0000"/>
                </a:solidFill>
              </a:rPr>
              <a:t/>
            </a:r>
            <a:br>
              <a:rPr lang="en-US" altLang="ja-JP" sz="2800" dirty="0" smtClean="0">
                <a:solidFill>
                  <a:srgbClr val="FF0000"/>
                </a:solidFill>
              </a:rPr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>(2)</a:t>
            </a:r>
            <a:r>
              <a:rPr lang="ja-JP" altLang="en-US" sz="2800" dirty="0" smtClean="0"/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ロボット設計技術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では今年は</a:t>
            </a:r>
            <a:r>
              <a:rPr lang="en-US" altLang="ja-JP" sz="4000" dirty="0" smtClean="0"/>
              <a:t>…</a:t>
            </a:r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714907"/>
          </a:xfrm>
        </p:spPr>
        <p:txBody>
          <a:bodyPr>
            <a:normAutofit/>
          </a:bodyPr>
          <a:lstStyle/>
          <a:p>
            <a:pPr algn="l"/>
            <a:r>
              <a:rPr lang="en-US" altLang="ja-JP" sz="2800" dirty="0" smtClean="0"/>
              <a:t>(1) 5×5×5 </a:t>
            </a:r>
            <a:r>
              <a:rPr kumimoji="1" lang="ja-JP" altLang="en-US" sz="2800" dirty="0" smtClean="0"/>
              <a:t>キューブを解くアルゴリズム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簡単なものなら、いくらでもある。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だが、そのぶん</a:t>
            </a:r>
            <a:r>
              <a:rPr lang="ja-JP" altLang="en-US" sz="2800" dirty="0" smtClean="0">
                <a:solidFill>
                  <a:srgbClr val="FF0000"/>
                </a:solidFill>
              </a:rPr>
              <a:t>計算精度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計算時間</a:t>
            </a:r>
            <a:r>
              <a:rPr lang="ja-JP" altLang="en-US" sz="2800" dirty="0" smtClean="0"/>
              <a:t>が問われるところ。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特に </a:t>
            </a:r>
            <a:r>
              <a:rPr lang="en-US" altLang="ja-JP" sz="2800" dirty="0" smtClean="0"/>
              <a:t>5×5×5</a:t>
            </a:r>
            <a:r>
              <a:rPr lang="ja-JP" altLang="en-US" sz="2800" dirty="0" smtClean="0"/>
              <a:t> を解くとなると、どうしても作業数が多くなってしまう、つまり時間がかかる。</a:t>
            </a:r>
            <a:r>
              <a:rPr lang="en-US" altLang="ja-JP" sz="2800" dirty="0" smtClean="0"/>
              <a:t> </a:t>
            </a:r>
            <a:br>
              <a:rPr lang="en-US" altLang="ja-JP" sz="2800" dirty="0" smtClean="0"/>
            </a:br>
            <a:r>
              <a:rPr lang="ja-JP" altLang="en-US" sz="2800" dirty="0" smtClean="0"/>
              <a:t>その問題を解消するために、</a:t>
            </a:r>
            <a:r>
              <a:rPr lang="ja-JP" altLang="en-US" sz="2800" dirty="0" smtClean="0">
                <a:solidFill>
                  <a:srgbClr val="FF0000"/>
                </a:solidFill>
              </a:rPr>
              <a:t>より良いアルゴリズムの開発</a:t>
            </a:r>
            <a:r>
              <a:rPr lang="ja-JP" altLang="en-US" sz="2800" dirty="0" smtClean="0"/>
              <a:t>が必要となる。</a:t>
            </a: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5000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アルゴリズムの改良</a:t>
            </a:r>
            <a:endParaRPr lang="en-US" altLang="ja-JP" sz="4000" dirty="0" smtClean="0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0100" y="1285860"/>
            <a:ext cx="7072362" cy="4714907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2800" dirty="0" smtClean="0"/>
              <a:t>(2) </a:t>
            </a:r>
            <a:r>
              <a:rPr kumimoji="1" lang="ja-JP" altLang="en-US" sz="2800" dirty="0" smtClean="0"/>
              <a:t>実際にロボットを組む作業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>
                <a:solidFill>
                  <a:srgbClr val="FF0000"/>
                </a:solidFill>
              </a:rPr>
              <a:t>画像認識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アクチュエータ</a:t>
            </a:r>
            <a:r>
              <a:rPr lang="ja-JP" altLang="en-US" sz="2800" dirty="0" smtClean="0"/>
              <a:t>、</a:t>
            </a:r>
            <a:r>
              <a:rPr lang="ja-JP" altLang="en-US" sz="2800" dirty="0" smtClean="0">
                <a:solidFill>
                  <a:srgbClr val="FF0000"/>
                </a:solidFill>
              </a:rPr>
              <a:t>回路設計</a:t>
            </a:r>
            <a:r>
              <a:rPr lang="ja-JP" altLang="en-US" sz="2800" dirty="0" smtClean="0"/>
              <a:t>等の設計技術、人手が結構要る。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（</a:t>
            </a:r>
            <a:r>
              <a:rPr lang="en-US" altLang="ja-JP" sz="2800" dirty="0" smtClean="0"/>
              <a:t>5×5×5 </a:t>
            </a:r>
            <a:r>
              <a:rPr lang="ja-JP" altLang="en-US" sz="2800" dirty="0" err="1" smtClean="0"/>
              <a:t>なので</a:t>
            </a:r>
            <a:r>
              <a:rPr lang="ja-JP" altLang="en-US" sz="2800" dirty="0" smtClean="0"/>
              <a:t>より動作が複雑に。つまりより良い設計技術が要る）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皆様の協力を求めています！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全くの初心者でも大歓迎。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endParaRPr kumimoji="1" lang="ja-JP" altLang="en-US" sz="2800" dirty="0"/>
          </a:p>
        </p:txBody>
      </p:sp>
      <p:sp>
        <p:nvSpPr>
          <p:cNvPr id="6" name="ホームベース 5"/>
          <p:cNvSpPr/>
          <p:nvPr/>
        </p:nvSpPr>
        <p:spPr>
          <a:xfrm>
            <a:off x="428596" y="1000108"/>
            <a:ext cx="5072098" cy="142876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596" y="285728"/>
            <a:ext cx="5143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/>
              <a:t>ロボット設計技術</a:t>
            </a:r>
            <a:endParaRPr lang="en-US" altLang="ja-JP" sz="4000" dirty="0" smtClean="0"/>
          </a:p>
        </p:txBody>
      </p:sp>
      <p:sp>
        <p:nvSpPr>
          <p:cNvPr id="10" name="ホームベース 9"/>
          <p:cNvSpPr/>
          <p:nvPr/>
        </p:nvSpPr>
        <p:spPr>
          <a:xfrm rot="10800000">
            <a:off x="2357422" y="6000768"/>
            <a:ext cx="6286544" cy="117158"/>
          </a:xfrm>
          <a:prstGeom prst="homePlat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3240" y="6143644"/>
            <a:ext cx="5429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五月祭応用物理系　</a:t>
            </a:r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ルービックキューブ</a:t>
            </a:r>
            <a:r>
              <a:rPr kumimoji="1"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班</a:t>
            </a:r>
            <a:endParaRPr kumimoji="1" lang="ja-JP" altLang="en-US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72396" y="357166"/>
            <a:ext cx="571504" cy="50006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8143900" y="357166"/>
            <a:ext cx="57150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8143900" y="857232"/>
            <a:ext cx="571504" cy="500066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357158" y="6000768"/>
            <a:ext cx="571504" cy="500066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357158" y="5500702"/>
            <a:ext cx="571504" cy="50006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928662" y="6000768"/>
            <a:ext cx="571504" cy="50006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337</TotalTime>
  <Words>247</Words>
  <Application>Microsoft Office PowerPoint</Application>
  <PresentationFormat>画面に合わせる (4:3)</PresentationFormat>
  <Paragraphs>47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テーマ</vt:lpstr>
      <vt:lpstr>五月祭　応用物理系企画 ルービックキューブ班 </vt:lpstr>
      <vt:lpstr>皆様もご存じ、各面に n×n 個の色のついた正方形で構成された立方体を、各列ごとに回転させることで、全ての面の色を揃えることを目指す遊具（普通は n = 3）    </vt:lpstr>
      <vt:lpstr>中にはこんな変わり物もあります（ n = 5 ）。 </vt:lpstr>
      <vt:lpstr>（参考）様々な変化形  2×2×2：「ポケットキューブ」 4×4×4：「ルービックキューブリベンジ」 5×5×5：「プロフェッサーキューブ」  他にも色んな変化形があるようです。 （6×6 ×6 , 7×7×7 , 蛇型 , etc…）</vt:lpstr>
      <vt:lpstr>この企画の目標 「 5×5×5 キューブを解くロボットを作る！」 </vt:lpstr>
      <vt:lpstr>2年前の応物系五月祭企画にて 「3×3×3 ルービックキューブを解くロボット」 </vt:lpstr>
      <vt:lpstr>2年前は n = 3 だったが、今年は n = 5 → 実際に制作する上でより困難になる！  具体的にどんなことが求められているのか？  (1) 数学的アルゴリズムの改良  (2) ロボット設計技術  </vt:lpstr>
      <vt:lpstr>(1) 5×5×5 キューブを解くアルゴリズム  簡単なものなら、いくらでもある。 だが、そのぶん計算精度、計算時間が問われるところ。  特に 5×5×5 を解くとなると、どうしても作業数が多くなってしまう、つまり時間がかかる。  その問題を解消するために、より良いアルゴリズムの開発が必要となる。</vt:lpstr>
      <vt:lpstr>(2) 実際にロボットを組む作業  画像認識、アクチュエータ、回路設計等の設計技術、人手が結構要る。 （5×5×5 なのでより動作が複雑に。つまりより良い設計技術が要る）  皆様の協力を求めています！ 全くの初心者でも大歓迎。 </vt:lpstr>
      <vt:lpstr>&lt;今年12月、来年1月&gt; 班結成、事前勉強・準備  &lt;来年2月上旬&gt; 期末試験（3年生）  &lt;来年2月下旬～3月～4月&gt; 制作作業　&lt;来年3月上旬&gt;期末試験（2年生）  ※実際の状況、要望に応じてスケジューリングを調整する可能性はあります。</vt:lpstr>
      <vt:lpstr>以下の研究室に協力の依頼をする予定です（まだ確定ではありません）  ・計数システム３研（安藤・篠田研）：画像認識、センサまわりの知識で ・計数システム６研（石川・小室研）：ロボット作成全般において ・計数数理３研（杉原・松尾研）：ルービックキューブ解法において </vt:lpstr>
      <vt:lpstr>決して楽な企画ではないと思いますが、 その分成功したときのやりがいも大きいのではないでしょうか？  物工生・計数生・他学部他学科生問わず、やる気のある人なら誰でも大歓迎です！  以上、ルービックキューブ班からでした。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五月祭　応用物理系企画 画像処理班</dc:title>
  <dc:creator> </dc:creator>
  <cp:lastModifiedBy> </cp:lastModifiedBy>
  <cp:revision>30</cp:revision>
  <dcterms:created xsi:type="dcterms:W3CDTF">2009-11-29T13:44:52Z</dcterms:created>
  <dcterms:modified xsi:type="dcterms:W3CDTF">2009-12-11T03:07:35Z</dcterms:modified>
</cp:coreProperties>
</file>