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バス路線の数</a:t>
            </a:r>
            <a:endParaRPr lang="en-US" altLang="ja-JP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1980年代</c:v>
                </c:pt>
                <c:pt idx="1">
                  <c:v>1990年代</c:v>
                </c:pt>
                <c:pt idx="2">
                  <c:v>2000年代</c:v>
                </c:pt>
                <c:pt idx="3">
                  <c:v>2010年代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200</c:v>
                </c:pt>
                <c:pt idx="2" formatCode="&quot;¥&quot;#,##0;[Red]\-&quot;¥&quot;#,##0">
                  <c:v>400</c:v>
                </c:pt>
                <c:pt idx="3">
                  <c:v>800</c:v>
                </c:pt>
              </c:numCache>
            </c:numRef>
          </c:val>
        </c:ser>
        <c:axId val="129069440"/>
        <c:axId val="129070976"/>
      </c:barChart>
      <c:catAx>
        <c:axId val="129069440"/>
        <c:scaling>
          <c:orientation val="minMax"/>
        </c:scaling>
        <c:axPos val="b"/>
        <c:tickLblPos val="nextTo"/>
        <c:crossAx val="129070976"/>
        <c:crosses val="autoZero"/>
        <c:auto val="1"/>
        <c:lblAlgn val="ctr"/>
        <c:lblOffset val="100"/>
      </c:catAx>
      <c:valAx>
        <c:axId val="129070976"/>
        <c:scaling>
          <c:orientation val="minMax"/>
        </c:scaling>
        <c:axPos val="l"/>
        <c:majorGridlines/>
        <c:numFmt formatCode="General" sourceLinked="1"/>
        <c:tickLblPos val="nextTo"/>
        <c:crossAx val="129069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>
          <a:xfrm>
            <a:off x="685800" y="2133600"/>
            <a:ext cx="7772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HGP創英角ﾎﾟｯﾌﾟ体" pitchFamily="50" charset="-128"/>
                <a:ea typeface="HGP創英角ﾎﾟｯﾌﾟ体" pitchFamily="50" charset="-128"/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BDA4FA6C-B648-4888-A7DA-27F5A1310B18}" type="datetimeFigureOut">
              <a:rPr lang="ja-JP" altLang="en-US" smtClean="0"/>
              <a:pPr/>
              <a:t>2009/4/1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61DAA5F5-E737-41D0-88C7-3FFDADB00816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>
          <a:xfrm>
            <a:off x="457200" y="304800"/>
            <a:ext cx="830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HGP創英角ﾎﾟｯﾌﾟ体" pitchFamily="50" charset="-128"/>
                <a:ea typeface="HGP創英角ﾎﾟｯﾌﾟ体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図 6" descr="上海バス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1400" y="381000"/>
            <a:ext cx="1219200" cy="1024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 userDrawn="1"/>
        </p:nvSpPr>
        <p:spPr>
          <a:xfrm>
            <a:off x="457200" y="304800"/>
            <a:ext cx="830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上海バス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1400" y="381000"/>
            <a:ext cx="1219200" cy="102412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kumimoji="1" lang="ja-JP" altLang="en-US" sz="4400" kern="12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  <a:cs typeface="+mj-cs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上海のバス乗り方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軽く命がけ</a:t>
            </a:r>
            <a:r>
              <a:rPr kumimoji="1" lang="ja-JP" altLang="en-US" dirty="0" err="1" smtClean="0"/>
              <a:t>な</a:t>
            </a:r>
            <a:r>
              <a:rPr kumimoji="1" lang="ja-JP" altLang="en-US" dirty="0" smtClean="0"/>
              <a:t>毎日</a:t>
            </a:r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内容はでたらめですから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バスを使う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やってもよいこと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バス亭の案内をみる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乗務員に聞く</a:t>
            </a:r>
            <a:endParaRPr lang="en-US" altLang="ja-JP" dirty="0" smtClean="0"/>
          </a:p>
          <a:p>
            <a:r>
              <a:rPr lang="ja-JP" altLang="en-US" dirty="0" smtClean="0"/>
              <a:t>やってはいけないこと</a:t>
            </a:r>
            <a:endParaRPr lang="en-US" altLang="ja-JP" dirty="0" smtClean="0"/>
          </a:p>
          <a:p>
            <a:pPr lvl="1"/>
            <a:r>
              <a:rPr lang="ja-JP" altLang="en-US" dirty="0"/>
              <a:t>そこら</a:t>
            </a:r>
            <a:r>
              <a:rPr lang="ja-JP" altLang="en-US" dirty="0" err="1"/>
              <a:t>へん</a:t>
            </a:r>
            <a:r>
              <a:rPr lang="ja-JP" altLang="en-US" dirty="0" err="1" smtClean="0"/>
              <a:t>の</a:t>
            </a:r>
            <a:r>
              <a:rPr lang="ja-JP" altLang="en-US" dirty="0" smtClean="0"/>
              <a:t>人に聞く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カンに頼る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バス以外の交通機関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タクシー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いやな運転手に当たったらおしまい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新米運ちゃんとかナビつけろといいたい</a:t>
            </a:r>
            <a:endParaRPr lang="en-US" altLang="ja-JP" dirty="0" smtClean="0"/>
          </a:p>
          <a:p>
            <a:r>
              <a:rPr lang="ja-JP" altLang="en-US" dirty="0" smtClean="0"/>
              <a:t>地下鉄</a:t>
            </a:r>
            <a:endParaRPr lang="en-US" altLang="ja-JP" dirty="0" smtClean="0"/>
          </a:p>
          <a:p>
            <a:pPr lvl="1"/>
            <a:r>
              <a:rPr lang="en-US" altLang="ja-JP" dirty="0"/>
              <a:t>1</a:t>
            </a:r>
            <a:r>
              <a:rPr lang="ja-JP" altLang="en-US" dirty="0" smtClean="0"/>
              <a:t>日</a:t>
            </a:r>
            <a:r>
              <a:rPr lang="en-US" altLang="ja-JP" dirty="0" smtClean="0"/>
              <a:t>24</a:t>
            </a:r>
            <a:r>
              <a:rPr lang="ja-JP" altLang="en-US" dirty="0" smtClean="0"/>
              <a:t>時間ラッシュアワー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階段が上がり降りが面倒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バス路線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バス路線が増えすぎ</a:t>
            </a:r>
            <a:endParaRPr kumimoji="1" lang="en-US" altLang="ja-JP" dirty="0" smtClean="0"/>
          </a:p>
          <a:p>
            <a:r>
              <a:rPr lang="ja-JP" altLang="en-US" dirty="0" smtClean="0"/>
              <a:t>市当局も把握できず</a:t>
            </a:r>
            <a:endParaRPr lang="en-US" altLang="ja-JP" dirty="0" smtClean="0"/>
          </a:p>
          <a:p>
            <a:r>
              <a:rPr lang="ja-JP" altLang="en-US" dirty="0" smtClean="0"/>
              <a:t>まあ別に乗れれば良いんじゃ</a:t>
            </a:r>
            <a:r>
              <a:rPr lang="ja-JP" altLang="en-US" dirty="0" err="1" smtClean="0"/>
              <a:t>ね</a:t>
            </a:r>
            <a:r>
              <a:rPr lang="ja-JP" altLang="en-US" dirty="0" smtClean="0"/>
              <a:t>見たいな状況</a:t>
            </a:r>
            <a:endParaRPr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バスの乗り方を知る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乗る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カード、小銭を握る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体が入れば勝ち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割り込みさせないよう</a:t>
            </a:r>
            <a:r>
              <a:rPr lang="ja-JP" altLang="en-US" dirty="0" smtClean="0"/>
              <a:t>にブロック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イストリゲームがデフォ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生きろ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降りる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運転手にアイコンタクト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扉</a:t>
            </a:r>
            <a:r>
              <a:rPr lang="ja-JP" altLang="en-US" dirty="0" smtClean="0"/>
              <a:t>があいても飛び出さない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電気バイクとか危険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前方</a:t>
            </a:r>
            <a:r>
              <a:rPr lang="ja-JP" altLang="en-US" dirty="0" smtClean="0"/>
              <a:t>回転受け身はできたほうが良い。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生きろ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146</Words>
  <Application>Microsoft Office PowerPoint</Application>
  <PresentationFormat>画面に合わせる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デザインの設定</vt:lpstr>
      <vt:lpstr>上海のバス乗り方</vt:lpstr>
      <vt:lpstr>バスを使う</vt:lpstr>
      <vt:lpstr>バス以外の交通機関</vt:lpstr>
      <vt:lpstr>バス路線</vt:lpstr>
      <vt:lpstr>バスの乗り方を知る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上海のバス乗り方</dc:title>
  <dc:creator>小宮山安武</dc:creator>
  <cp:lastModifiedBy>小宮山安武</cp:lastModifiedBy>
  <cp:revision>10</cp:revision>
  <dcterms:created xsi:type="dcterms:W3CDTF">2009-03-30T05:03:16Z</dcterms:created>
  <dcterms:modified xsi:type="dcterms:W3CDTF">2009-04-01T02:44:54Z</dcterms:modified>
</cp:coreProperties>
</file>